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13093-27C9-49AD-AE62-7AFCFDF133E0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B6DB7-1786-488A-B5B4-1EEAC72C8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12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B6DB7-1786-488A-B5B4-1EEAC72C8B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50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9A12-484D-CC16-C957-6991C320A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FE09F-0FDC-30AE-C6E2-BB7662C14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BDE5E-B8C4-E69B-10F0-1A008757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F98C-A4C1-41B2-962F-53D36A7E8F1F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C1DB-A853-4AB4-5B54-122A9CD1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1C8AC-F912-E4C1-01A1-E264CEB5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D83-400A-4476-B0B2-07370C73F0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94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EE8-61B4-1097-D40D-94DD67E8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4C314-83D7-04A7-B410-80AE2E569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4F4A-CC1D-A7CF-50FB-D99CA811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F98C-A4C1-41B2-962F-53D36A7E8F1F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89236-57E0-27CA-B8E9-80D6ED46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E935F-D674-A36F-B85B-08AA20AA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D83-400A-4476-B0B2-07370C73F0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28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8D4C1-EAD3-B334-18F2-21E4443D5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357A9-A1CC-1BD5-D580-7FEB19A37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D8D14-E75F-D425-FB7C-A5CACB54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F98C-A4C1-41B2-962F-53D36A7E8F1F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D69B2-894B-6F7E-01DC-3109962E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3AFC8-5716-90D9-A0AA-B70F93C6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D83-400A-4476-B0B2-07370C73F0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2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F424-DDF5-8A16-65E9-666DD887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30D60-3F1B-C34A-76FB-E8839F776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372A9-E7A2-A04F-14E5-08505BB6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F98C-A4C1-41B2-962F-53D36A7E8F1F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8AEB-7D47-A4E1-9073-D7462326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2B56D-7C23-F520-E415-475BED44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D83-400A-4476-B0B2-07370C73F0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8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0BCD-E514-A72F-328B-BF4F2A84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A99E4-C280-3B9E-4371-8C1FFC05F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8D105-8EAB-7232-DF21-A5A0A5DA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F98C-A4C1-41B2-962F-53D36A7E8F1F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ECF47-BF51-CC24-699F-AFE08598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A784F-AD9D-43CD-BF50-FE62FD48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D83-400A-4476-B0B2-07370C73F0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89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D496-B70A-9335-8F8B-4CE7643E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A3C3-7325-C3B9-5A99-CD309FD99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B86B-AF18-E1F3-D320-09DDC8A24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F16E8-5818-8456-66FF-551C8894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F98C-A4C1-41B2-962F-53D36A7E8F1F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D79C5-50DD-5114-91E2-E9893C28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AC238-43BE-87FE-8EB0-2811C132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D83-400A-4476-B0B2-07370C73F0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52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484E-31A9-5D32-0378-CB8F741B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CE844-9424-8211-01E6-B946FD8ED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3E2F5-6D68-F7F7-A86A-2CA4C2D08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8AFF8-4C60-10AC-FD77-9A9BF79B0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2A165-8FD1-6CA8-E581-FE719916E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21E13-0C25-1C84-A795-28116801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F98C-A4C1-41B2-962F-53D36A7E8F1F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0AD65-8044-750C-062D-3A036DCF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963E8-1441-CA4C-51C2-3DC4C2A0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D83-400A-4476-B0B2-07370C73F0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50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E098-843C-43FF-0BAD-D0F10484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5D68D-168B-38B9-418F-53893D3B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F98C-A4C1-41B2-962F-53D36A7E8F1F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3E99B-302D-93D6-02E6-7EA161A7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70B05-61EA-2DF1-1B5B-526A4AAB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D83-400A-4476-B0B2-07370C73F0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8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53939-4853-07F1-FED3-ACB4D6B7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F98C-A4C1-41B2-962F-53D36A7E8F1F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F4806-6F16-7B45-78EE-2F82CEFB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1DD03-D116-BCA3-353E-86706FB5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D83-400A-4476-B0B2-07370C73F0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42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8861-1EEC-EF03-9918-F6ED3A91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9298-0808-3BD3-DE52-4F16EEBC5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9CAEC-1C33-3944-C5E8-1A86CDCAF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F3DCB-E1D5-A644-9263-6FCB4DB1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F98C-A4C1-41B2-962F-53D36A7E8F1F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669E0-0AEA-A271-251F-F3EF462D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062A0-E2FF-ADED-DC3C-FF4BC43B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D83-400A-4476-B0B2-07370C73F0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76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EB98-643B-38EE-9BBC-67EF401C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B41FF-CEA0-FFFA-3953-BC2D39C40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02C9A-0260-B88F-12C9-D442ED5F5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9E93A-1FA3-C035-8420-D8106388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F98C-A4C1-41B2-962F-53D36A7E8F1F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AF43A-3354-773D-7EBE-62163F01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9BF5C-5CAA-E45D-1D1E-BF9B9D50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ECD83-400A-4476-B0B2-07370C73F0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1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19BDA-EE04-E235-1295-4A38B3FD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FEFF-0FD2-9A5A-18A3-91214B656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7BE5C-E378-9CE6-6672-3CA0F7BA7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DDF98C-A4C1-41B2-962F-53D36A7E8F1F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1CC47-AB46-2C1D-7F07-723BD8478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2B24D-DA70-D826-7AAD-5DC4F4683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1ECD83-400A-4476-B0B2-07370C73F0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30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hidden="1">
            <a:extLst>
              <a:ext uri="{FF2B5EF4-FFF2-40B4-BE49-F238E27FC236}">
                <a16:creationId xmlns:a16="http://schemas.microsoft.com/office/drawing/2014/main" id="{D6620821-FF35-5245-2608-AA897003D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32" y="-21592"/>
            <a:ext cx="12295015" cy="68795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DFED90-D34B-7F3E-B820-00CDC98CE893}"/>
              </a:ext>
            </a:extLst>
          </p:cNvPr>
          <p:cNvSpPr/>
          <p:nvPr/>
        </p:nvSpPr>
        <p:spPr>
          <a:xfrm>
            <a:off x="9831" y="-9832"/>
            <a:ext cx="12275351" cy="6858000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01B56A1-43B5-F8E7-8040-15DB25329D9E}"/>
              </a:ext>
            </a:extLst>
          </p:cNvPr>
          <p:cNvSpPr/>
          <p:nvPr/>
        </p:nvSpPr>
        <p:spPr>
          <a:xfrm>
            <a:off x="755855" y="2101647"/>
            <a:ext cx="1376516" cy="422786"/>
          </a:xfrm>
          <a:prstGeom prst="wedgeRoundRectCallout">
            <a:avLst>
              <a:gd name="adj1" fmla="val -76171"/>
              <a:gd name="adj2" fmla="val -140499"/>
              <a:gd name="adj3" fmla="val 16667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Clear Filter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5BD5ADE-3930-FEFE-BAA5-4F0936A56AF0}"/>
              </a:ext>
            </a:extLst>
          </p:cNvPr>
          <p:cNvSpPr/>
          <p:nvPr/>
        </p:nvSpPr>
        <p:spPr>
          <a:xfrm>
            <a:off x="6213987" y="4257372"/>
            <a:ext cx="2605545" cy="1066795"/>
          </a:xfrm>
          <a:prstGeom prst="wedgeRoundRectCallout">
            <a:avLst>
              <a:gd name="adj1" fmla="val 79927"/>
              <a:gd name="adj2" fmla="val 60218"/>
              <a:gd name="adj3" fmla="val 16667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Zoom in and out to explore geographical data and click on pie chart segments to view detailed country-specific information.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F97EE43-6F2C-5FE7-B4E2-FCA3EEF37CC1}"/>
              </a:ext>
            </a:extLst>
          </p:cNvPr>
          <p:cNvSpPr/>
          <p:nvPr/>
        </p:nvSpPr>
        <p:spPr>
          <a:xfrm>
            <a:off x="4434351" y="1968298"/>
            <a:ext cx="2118850" cy="677196"/>
          </a:xfrm>
          <a:prstGeom prst="wedgeRoundRectCallout">
            <a:avLst>
              <a:gd name="adj1" fmla="val 55052"/>
              <a:gd name="adj2" fmla="val -84976"/>
              <a:gd name="adj3" fmla="val 16667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These graphs display trends over time.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61E053F-D7C1-1C8E-CED2-F42DC3F7E8B5}"/>
              </a:ext>
            </a:extLst>
          </p:cNvPr>
          <p:cNvSpPr/>
          <p:nvPr/>
        </p:nvSpPr>
        <p:spPr>
          <a:xfrm>
            <a:off x="2197511" y="4011567"/>
            <a:ext cx="2236840" cy="884898"/>
          </a:xfrm>
          <a:prstGeom prst="wedgeRoundRectCallout">
            <a:avLst>
              <a:gd name="adj1" fmla="val 58016"/>
              <a:gd name="adj2" fmla="val -109188"/>
              <a:gd name="adj3" fmla="val 16667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Hover over the points to see more details about Total And Urban Population.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DF34918-6CEF-FA72-6E8C-6686F6FF9543}"/>
              </a:ext>
            </a:extLst>
          </p:cNvPr>
          <p:cNvSpPr/>
          <p:nvPr/>
        </p:nvSpPr>
        <p:spPr>
          <a:xfrm>
            <a:off x="333067" y="3143867"/>
            <a:ext cx="1544893" cy="422786"/>
          </a:xfrm>
          <a:prstGeom prst="wedgeRoundRectCallout">
            <a:avLst>
              <a:gd name="adj1" fmla="val -49743"/>
              <a:gd name="adj2" fmla="val -221904"/>
              <a:gd name="adj3" fmla="val 16667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Join us on LinkedIn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E3F95312-E53A-382A-5D60-2C73D6166F69}"/>
              </a:ext>
            </a:extLst>
          </p:cNvPr>
          <p:cNvSpPr/>
          <p:nvPr/>
        </p:nvSpPr>
        <p:spPr>
          <a:xfrm>
            <a:off x="9596061" y="4205750"/>
            <a:ext cx="2163320" cy="975850"/>
          </a:xfrm>
          <a:prstGeom prst="wedgeRoundRectCallout">
            <a:avLst>
              <a:gd name="adj1" fmla="val 1163"/>
              <a:gd name="adj2" fmla="val -95061"/>
              <a:gd name="adj3" fmla="val 16667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Click here to drill down into the Income Group and explore the countries within it.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F9C870-0465-1AC6-C576-37CAD8355DFC}"/>
              </a:ext>
            </a:extLst>
          </p:cNvPr>
          <p:cNvSpPr/>
          <p:nvPr/>
        </p:nvSpPr>
        <p:spPr>
          <a:xfrm>
            <a:off x="755855" y="1147921"/>
            <a:ext cx="11141177" cy="562892"/>
          </a:xfrm>
          <a:prstGeom prst="round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12700">
                <a:solidFill>
                  <a:srgbClr val="FF0000"/>
                </a:solidFill>
              </a:ln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4EDA3388-99D8-751D-16F4-956B8299E1E3}"/>
              </a:ext>
            </a:extLst>
          </p:cNvPr>
          <p:cNvSpPr/>
          <p:nvPr/>
        </p:nvSpPr>
        <p:spPr>
          <a:xfrm>
            <a:off x="7511619" y="417525"/>
            <a:ext cx="2276280" cy="662184"/>
          </a:xfrm>
          <a:prstGeom prst="wedgeRoundRectCallout">
            <a:avLst>
              <a:gd name="adj1" fmla="val -74026"/>
              <a:gd name="adj2" fmla="val -61988"/>
              <a:gd name="adj3" fmla="val 16667"/>
            </a:avLst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10-Year Urbanization Trends</a:t>
            </a:r>
          </a:p>
        </p:txBody>
      </p:sp>
    </p:spTree>
    <p:extLst>
      <p:ext uri="{BB962C8B-B14F-4D97-AF65-F5344CB8AC3E}">
        <p14:creationId xmlns:p14="http://schemas.microsoft.com/office/powerpoint/2010/main" val="354454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67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Mirzan</dc:creator>
  <cp:lastModifiedBy>Mohammed Mirzan</cp:lastModifiedBy>
  <cp:revision>3</cp:revision>
  <dcterms:created xsi:type="dcterms:W3CDTF">2025-02-10T15:54:19Z</dcterms:created>
  <dcterms:modified xsi:type="dcterms:W3CDTF">2025-02-21T12:15:36Z</dcterms:modified>
</cp:coreProperties>
</file>