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1A4F-05BA-4664-B979-59A5BF4E5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Task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07-BC71-4169-A82D-8C74622A9E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4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76DF-3C3D-4002-BD28-AD34EA10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the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A30C-1FF9-4660-9DBB-427A087B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performed Exploratory Data Analysis with Excel.</a:t>
            </a:r>
          </a:p>
          <a:p>
            <a:r>
              <a:rPr lang="en-US" dirty="0"/>
              <a:t>Try to Find missing value in the training data set with the help of R-Software.</a:t>
            </a:r>
          </a:p>
          <a:p>
            <a:r>
              <a:rPr lang="en-US" dirty="0"/>
              <a:t>Checked various relationship between the variables Quantity purchased, unit price, stock code and country.</a:t>
            </a:r>
          </a:p>
          <a:p>
            <a:r>
              <a:rPr lang="en-US" dirty="0"/>
              <a:t>Getting the customer id which have done the most transactions.</a:t>
            </a:r>
          </a:p>
          <a:p>
            <a:r>
              <a:rPr lang="en-US" dirty="0"/>
              <a:t>Checking the fact that the stock market is in demand with the help of variables quantity purchased and on which date.</a:t>
            </a:r>
          </a:p>
          <a:p>
            <a:r>
              <a:rPr lang="en-US" dirty="0"/>
              <a:t>Done Visualization with excel. To check relationship and trends.</a:t>
            </a:r>
          </a:p>
          <a:p>
            <a:r>
              <a:rPr lang="en-US" dirty="0"/>
              <a:t>With the help of pivot tables and </a:t>
            </a:r>
            <a:r>
              <a:rPr lang="en-US" dirty="0" err="1"/>
              <a:t>vlookup</a:t>
            </a:r>
            <a:r>
              <a:rPr lang="en-US" dirty="0"/>
              <a:t> functions done various analysis and find out the customer id and stock code that has maximum transaction.</a:t>
            </a:r>
          </a:p>
        </p:txBody>
      </p:sp>
    </p:spTree>
    <p:extLst>
      <p:ext uri="{BB962C8B-B14F-4D97-AF65-F5344CB8AC3E}">
        <p14:creationId xmlns:p14="http://schemas.microsoft.com/office/powerpoint/2010/main" val="408840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4E5E-ED3C-4FFA-8C20-A1198442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the task.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2D06-13D5-482E-BC16-B7A23109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Multiple Linear Regression Model to fit the prediction model and to predict the unit price of the test data set.</a:t>
            </a:r>
          </a:p>
          <a:p>
            <a:r>
              <a:rPr lang="en-US" dirty="0"/>
              <a:t>As, Multiple Linear Regression model doesn’t fit well. Used Decision Tree Regression Model To predict the model.</a:t>
            </a:r>
          </a:p>
          <a:p>
            <a:r>
              <a:rPr lang="en-US" dirty="0"/>
              <a:t>Decision Tree regression has performed relatively well compared to multiple linear regression model. </a:t>
            </a:r>
          </a:p>
        </p:txBody>
      </p:sp>
    </p:spTree>
    <p:extLst>
      <p:ext uri="{BB962C8B-B14F-4D97-AF65-F5344CB8AC3E}">
        <p14:creationId xmlns:p14="http://schemas.microsoft.com/office/powerpoint/2010/main" val="269137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35D6-64D6-4E4A-AE2E-F6DAEB74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626" y="764373"/>
            <a:ext cx="9213574" cy="1293028"/>
          </a:xfrm>
        </p:spPr>
        <p:txBody>
          <a:bodyPr/>
          <a:lstStyle/>
          <a:p>
            <a:r>
              <a:rPr lang="en-US" dirty="0"/>
              <a:t>What more could have been done.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DC24-0096-4A0F-AE4E-2C140D03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Would be trying more machine learning model to predict the unit price such as support vector regression, polynomial regression and random forest regression.</a:t>
            </a:r>
          </a:p>
          <a:p>
            <a:r>
              <a:rPr lang="en-US" dirty="0"/>
              <a:t>Would use more visualization techniques and would have worked more towards the insight of the data.</a:t>
            </a:r>
          </a:p>
          <a:p>
            <a:r>
              <a:rPr lang="en-US" dirty="0"/>
              <a:t>Would have gone with hypothesis testing, outlier detection and plot various graphs (Q-Q plot, Residual Leverage Plot,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Would have used classifications models as well.</a:t>
            </a:r>
          </a:p>
          <a:p>
            <a:r>
              <a:rPr lang="en-US" dirty="0"/>
              <a:t> Tried to find insight with the help of Power Bi (Dashboard), Tableau </a:t>
            </a:r>
            <a:r>
              <a:rPr lang="en-US"/>
              <a:t>and SPSS.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009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278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Data Science Task  </vt:lpstr>
      <vt:lpstr>Idea behind the task.</vt:lpstr>
      <vt:lpstr>Idea Behind the task.</vt:lpstr>
      <vt:lpstr>What more could have been done.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Task</dc:title>
  <dc:creator>Mohammed Moheed Tai</dc:creator>
  <cp:lastModifiedBy>Mohammed Moheed Tai</cp:lastModifiedBy>
  <cp:revision>3</cp:revision>
  <dcterms:created xsi:type="dcterms:W3CDTF">2021-05-01T17:32:33Z</dcterms:created>
  <dcterms:modified xsi:type="dcterms:W3CDTF">2021-05-01T17:52:02Z</dcterms:modified>
</cp:coreProperties>
</file>