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4"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512459-5F13-467A-AB95-7A95377D2ED1}"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FB6E9-1E99-4196-BAD0-CEB5EDA368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12459-5F13-467A-AB95-7A95377D2ED1}"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FB6E9-1E99-4196-BAD0-CEB5EDA368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12459-5F13-467A-AB95-7A95377D2ED1}"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FB6E9-1E99-4196-BAD0-CEB5EDA368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12459-5F13-467A-AB95-7A95377D2ED1}"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FB6E9-1E99-4196-BAD0-CEB5EDA368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12459-5F13-467A-AB95-7A95377D2ED1}"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FB6E9-1E99-4196-BAD0-CEB5EDA368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512459-5F13-467A-AB95-7A95377D2ED1}"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FB6E9-1E99-4196-BAD0-CEB5EDA368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512459-5F13-467A-AB95-7A95377D2ED1}" type="datetimeFigureOut">
              <a:rPr lang="en-US" smtClean="0"/>
              <a:pPr/>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7FB6E9-1E99-4196-BAD0-CEB5EDA368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512459-5F13-467A-AB95-7A95377D2ED1}" type="datetimeFigureOut">
              <a:rPr lang="en-US" smtClean="0"/>
              <a:pPr/>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7FB6E9-1E99-4196-BAD0-CEB5EDA368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12459-5F13-467A-AB95-7A95377D2ED1}" type="datetimeFigureOut">
              <a:rPr lang="en-US" smtClean="0"/>
              <a:pPr/>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FB6E9-1E99-4196-BAD0-CEB5EDA368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12459-5F13-467A-AB95-7A95377D2ED1}"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FB6E9-1E99-4196-BAD0-CEB5EDA368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12459-5F13-467A-AB95-7A95377D2ED1}"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FB6E9-1E99-4196-BAD0-CEB5EDA368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12459-5F13-467A-AB95-7A95377D2ED1}" type="datetimeFigureOut">
              <a:rPr lang="en-US" smtClean="0"/>
              <a:pPr/>
              <a:t>12/10/2021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FB6E9-1E99-4196-BAD0-CEB5EDA368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r>
              <a:rPr lang="en-US" b="1" dirty="0"/>
              <a:t>Feature-Based Reinforcement Learning for the Rubik Cube</a:t>
            </a:r>
            <a:endParaRPr lang="en-US" dirty="0"/>
          </a:p>
        </p:txBody>
      </p:sp>
      <p:sp>
        <p:nvSpPr>
          <p:cNvPr id="3" name="Subtitle 2"/>
          <p:cNvSpPr>
            <a:spLocks noGrp="1"/>
          </p:cNvSpPr>
          <p:nvPr>
            <p:ph type="subTitle" idx="1"/>
          </p:nvPr>
        </p:nvSpPr>
        <p:spPr>
          <a:xfrm>
            <a:off x="1371600" y="4267200"/>
            <a:ext cx="6400800" cy="1752600"/>
          </a:xfrm>
        </p:spPr>
        <p:txBody>
          <a:bodyPr>
            <a:normAutofit fontScale="85000" lnSpcReduction="20000"/>
          </a:bodyPr>
          <a:lstStyle/>
          <a:p>
            <a:endParaRPr lang="en-US" dirty="0" smtClean="0"/>
          </a:p>
          <a:p>
            <a:r>
              <a:rPr lang="en-US" dirty="0" smtClean="0"/>
              <a:t>Team Members:</a:t>
            </a:r>
          </a:p>
          <a:p>
            <a:r>
              <a:rPr lang="en-US" dirty="0" smtClean="0"/>
              <a:t>Mohammed </a:t>
            </a:r>
            <a:r>
              <a:rPr lang="en-US" dirty="0" err="1" smtClean="0"/>
              <a:t>Abbas</a:t>
            </a:r>
            <a:r>
              <a:rPr lang="en-US" dirty="0" smtClean="0"/>
              <a:t> (00717674)</a:t>
            </a:r>
          </a:p>
          <a:p>
            <a:r>
              <a:rPr lang="en-US" dirty="0" err="1" smtClean="0"/>
              <a:t>Mudassir</a:t>
            </a:r>
            <a:r>
              <a:rPr lang="en-US" dirty="0" smtClean="0"/>
              <a:t> Mohammed (00712876)</a:t>
            </a:r>
          </a:p>
        </p:txBody>
      </p:sp>
      <p:pic>
        <p:nvPicPr>
          <p:cNvPr id="1027" name="Picture 3" descr="C:\Users\moham\OneDrive\Desktop\HOME\MASTERS\Fall 21\AI\univlogo.png"/>
          <p:cNvPicPr>
            <a:picLocks noChangeAspect="1" noChangeArrowheads="1"/>
          </p:cNvPicPr>
          <p:nvPr/>
        </p:nvPicPr>
        <p:blipFill>
          <a:blip r:embed="rId2"/>
          <a:srcRect/>
          <a:stretch>
            <a:fillRect/>
          </a:stretch>
        </p:blipFill>
        <p:spPr bwMode="auto">
          <a:xfrm>
            <a:off x="3429000" y="2209800"/>
            <a:ext cx="2530475" cy="219551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 and Output</a:t>
            </a:r>
            <a:endParaRPr lang="en-US" dirty="0"/>
          </a:p>
        </p:txBody>
      </p:sp>
      <p:pic>
        <p:nvPicPr>
          <p:cNvPr id="5122" name="Picture 2" descr="C:\Users\moham\OneDrive\Pictures\Screenshots\Screenshot (486).png"/>
          <p:cNvPicPr>
            <a:picLocks noChangeAspect="1" noChangeArrowheads="1"/>
          </p:cNvPicPr>
          <p:nvPr/>
        </p:nvPicPr>
        <p:blipFill>
          <a:blip r:embed="rId2"/>
          <a:srcRect/>
          <a:stretch>
            <a:fillRect/>
          </a:stretch>
        </p:blipFill>
        <p:spPr bwMode="auto">
          <a:xfrm>
            <a:off x="609600" y="1447800"/>
            <a:ext cx="7916333" cy="445293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66,946 Thank You Stock Photos, Pictures &amp;amp; Royalty-Free Images - iStock"/>
          <p:cNvPicPr>
            <a:picLocks noChangeAspect="1" noChangeArrowheads="1"/>
          </p:cNvPicPr>
          <p:nvPr/>
        </p:nvPicPr>
        <p:blipFill>
          <a:blip r:embed="rId2"/>
          <a:srcRect/>
          <a:stretch>
            <a:fillRect/>
          </a:stretch>
        </p:blipFill>
        <p:spPr bwMode="auto">
          <a:xfrm>
            <a:off x="685800" y="1295400"/>
            <a:ext cx="7796463" cy="4114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project</a:t>
            </a:r>
          </a:p>
        </p:txBody>
      </p:sp>
      <p:sp>
        <p:nvSpPr>
          <p:cNvPr id="3" name="Content Placeholder 2"/>
          <p:cNvSpPr>
            <a:spLocks noGrp="1"/>
          </p:cNvSpPr>
          <p:nvPr>
            <p:ph idx="1"/>
          </p:nvPr>
        </p:nvSpPr>
        <p:spPr>
          <a:xfrm>
            <a:off x="457200" y="1600201"/>
            <a:ext cx="8229600" cy="2133600"/>
          </a:xfrm>
        </p:spPr>
        <p:txBody>
          <a:bodyPr/>
          <a:lstStyle/>
          <a:p>
            <a:pPr algn="just"/>
            <a:r>
              <a:rPr lang="en-US" dirty="0"/>
              <a:t>Create and train a reinforcement learning agent that learns to solve a </a:t>
            </a:r>
            <a:r>
              <a:rPr lang="en-US" dirty="0" smtClean="0"/>
              <a:t>3x3x3 </a:t>
            </a:r>
            <a:r>
              <a:rPr lang="en-US" dirty="0"/>
              <a:t>size Rubik cube using feature-based state representations.</a:t>
            </a:r>
          </a:p>
        </p:txBody>
      </p:sp>
      <p:pic>
        <p:nvPicPr>
          <p:cNvPr id="5128" name="Picture 8" descr="Reinforcement Learning For Business: Real Life Examples (2021 update)"/>
          <p:cNvPicPr>
            <a:picLocks noChangeAspect="1" noChangeArrowheads="1"/>
          </p:cNvPicPr>
          <p:nvPr/>
        </p:nvPicPr>
        <p:blipFill>
          <a:blip r:embed="rId2"/>
          <a:srcRect/>
          <a:stretch>
            <a:fillRect/>
          </a:stretch>
        </p:blipFill>
        <p:spPr bwMode="auto">
          <a:xfrm>
            <a:off x="3810000" y="3429000"/>
            <a:ext cx="4800600" cy="320196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normAutofit fontScale="92500"/>
          </a:bodyPr>
          <a:lstStyle/>
          <a:p>
            <a:pPr algn="just"/>
            <a:r>
              <a:rPr lang="en-US" dirty="0" smtClean="0"/>
              <a:t>For solving the problem of Rubik’s cube, </a:t>
            </a:r>
            <a:r>
              <a:rPr lang="en-US" dirty="0"/>
              <a:t>we </a:t>
            </a:r>
            <a:r>
              <a:rPr lang="en-US" dirty="0" smtClean="0"/>
              <a:t>planned to design a</a:t>
            </a:r>
            <a:r>
              <a:rPr lang="en-US" dirty="0"/>
              <a:t> </a:t>
            </a:r>
            <a:r>
              <a:rPr lang="en-US" b="1" dirty="0"/>
              <a:t>feature-based </a:t>
            </a:r>
            <a:r>
              <a:rPr lang="en-US" b="1" dirty="0" smtClean="0"/>
              <a:t>Q-Learning,</a:t>
            </a:r>
            <a:r>
              <a:rPr lang="en-US" dirty="0" smtClean="0"/>
              <a:t> which utilizes a </a:t>
            </a:r>
            <a:r>
              <a:rPr lang="en-US" b="1" dirty="0" smtClean="0"/>
              <a:t>pattern database</a:t>
            </a:r>
            <a:r>
              <a:rPr lang="en-US" dirty="0" smtClean="0"/>
              <a:t> as well as is a </a:t>
            </a:r>
            <a:r>
              <a:rPr lang="en-US" dirty="0"/>
              <a:t>powerful </a:t>
            </a:r>
            <a:r>
              <a:rPr lang="en-US" b="1" dirty="0"/>
              <a:t>reinforcement learning </a:t>
            </a:r>
            <a:r>
              <a:rPr lang="en-US" dirty="0" smtClean="0"/>
              <a:t>technique, </a:t>
            </a:r>
            <a:r>
              <a:rPr lang="en-US" dirty="0"/>
              <a:t>to quantify the quality of near-finished cubes</a:t>
            </a:r>
          </a:p>
          <a:p>
            <a:pPr algn="just"/>
            <a:r>
              <a:rPr lang="en-US" dirty="0" smtClean="0"/>
              <a:t>This project makes the assumption that a </a:t>
            </a:r>
            <a:r>
              <a:rPr lang="en-US" dirty="0"/>
              <a:t>R</a:t>
            </a:r>
            <a:r>
              <a:rPr lang="en-US" dirty="0" smtClean="0"/>
              <a:t>ubik’s cube can </a:t>
            </a:r>
            <a:r>
              <a:rPr lang="en-US" i="1" dirty="0" smtClean="0"/>
              <a:t>only execute side turns of 90 degrees and 180 degrees</a:t>
            </a:r>
            <a:r>
              <a:rPr lang="en-US" dirty="0" smtClean="0"/>
              <a:t>, which helps in reducing the branching factor of the cube’s </a:t>
            </a:r>
            <a:r>
              <a:rPr lang="en-US" i="1" dirty="0" smtClean="0"/>
              <a:t>state space tree</a:t>
            </a:r>
            <a:endParaRPr lang="en-US" i="1"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normAutofit fontScale="92500" lnSpcReduction="20000"/>
          </a:bodyPr>
          <a:lstStyle/>
          <a:p>
            <a:pPr algn="just"/>
            <a:r>
              <a:rPr lang="en-US" dirty="0"/>
              <a:t>T</a:t>
            </a:r>
            <a:r>
              <a:rPr lang="en-US" dirty="0" smtClean="0"/>
              <a:t>he </a:t>
            </a:r>
            <a:r>
              <a:rPr lang="en-US" dirty="0"/>
              <a:t>project also attempts to reach a solution for a solved cube which has had </a:t>
            </a:r>
            <a:r>
              <a:rPr lang="en-US" i="1" dirty="0"/>
              <a:t>n random moves executed on it</a:t>
            </a:r>
            <a:r>
              <a:rPr lang="en-US" dirty="0"/>
              <a:t>, this value n currently can be up to 5 to find a goal state for each execution, or in the range of 6-10 to be somewhat </a:t>
            </a:r>
            <a:r>
              <a:rPr lang="en-US" dirty="0" smtClean="0"/>
              <a:t>successful</a:t>
            </a:r>
          </a:p>
          <a:p>
            <a:pPr algn="just"/>
            <a:r>
              <a:rPr lang="en-US" dirty="0" smtClean="0"/>
              <a:t>The project attempts to achieve a solution for by solving a cube to its final state which is being solved. It takes n random moves to be executed on it which initially would be set to 5, which helps in finding a goal state for each execution, or in the range of 6-10 to be somewhat successful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methodology</a:t>
            </a:r>
          </a:p>
        </p:txBody>
      </p:sp>
      <p:sp>
        <p:nvSpPr>
          <p:cNvPr id="3" name="Content Placeholder 2"/>
          <p:cNvSpPr>
            <a:spLocks noGrp="1"/>
          </p:cNvSpPr>
          <p:nvPr>
            <p:ph idx="1"/>
          </p:nvPr>
        </p:nvSpPr>
        <p:spPr>
          <a:xfrm>
            <a:off x="457200" y="1600200"/>
            <a:ext cx="8229600" cy="3200399"/>
          </a:xfrm>
        </p:spPr>
        <p:txBody>
          <a:bodyPr>
            <a:normAutofit fontScale="85000" lnSpcReduction="10000"/>
          </a:bodyPr>
          <a:lstStyle/>
          <a:p>
            <a:pPr algn="just"/>
            <a:r>
              <a:rPr lang="en-US" dirty="0" smtClean="0"/>
              <a:t>We plan to include variety of test cases which upon execution would confirm the correct implementation of the cube’s state representation.</a:t>
            </a:r>
          </a:p>
          <a:p>
            <a:pPr algn="just"/>
            <a:r>
              <a:rPr lang="en-US" dirty="0" smtClean="0"/>
              <a:t>Also, we plan to have the final state output of the execution to be the state of all six faces of the Rubik’s cube, the correct output should be representing each color of the six sides of the cube solved.</a:t>
            </a:r>
          </a:p>
        </p:txBody>
      </p:sp>
      <p:pic>
        <p:nvPicPr>
          <p:cNvPr id="4" name="Picture 6" descr="Rubik&amp;#39;s cube"/>
          <p:cNvPicPr>
            <a:picLocks noChangeAspect="1" noChangeArrowheads="1"/>
          </p:cNvPicPr>
          <p:nvPr/>
        </p:nvPicPr>
        <p:blipFill>
          <a:blip r:embed="rId2"/>
          <a:srcRect/>
          <a:stretch>
            <a:fillRect/>
          </a:stretch>
        </p:blipFill>
        <p:spPr bwMode="auto">
          <a:xfrm>
            <a:off x="3124200" y="4343400"/>
            <a:ext cx="2895600" cy="216890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 and Output</a:t>
            </a:r>
            <a:endParaRPr lang="en-US" dirty="0"/>
          </a:p>
        </p:txBody>
      </p:sp>
      <p:pic>
        <p:nvPicPr>
          <p:cNvPr id="1027" name="Picture 3" descr="C:\Users\moham\OneDrive\Pictures\Screenshots\Screenshot (482).png"/>
          <p:cNvPicPr>
            <a:picLocks noChangeAspect="1" noChangeArrowheads="1"/>
          </p:cNvPicPr>
          <p:nvPr/>
        </p:nvPicPr>
        <p:blipFill>
          <a:blip r:embed="rId2"/>
          <a:srcRect/>
          <a:stretch>
            <a:fillRect/>
          </a:stretch>
        </p:blipFill>
        <p:spPr bwMode="auto">
          <a:xfrm>
            <a:off x="762000" y="1676400"/>
            <a:ext cx="7696200" cy="432911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 and Output</a:t>
            </a:r>
            <a:endParaRPr lang="en-US" dirty="0"/>
          </a:p>
        </p:txBody>
      </p:sp>
      <p:pic>
        <p:nvPicPr>
          <p:cNvPr id="2050" name="Picture 2" descr="C:\Users\moham\OneDrive\Pictures\Screenshots\Screenshot (483).png"/>
          <p:cNvPicPr>
            <a:picLocks noChangeAspect="1" noChangeArrowheads="1"/>
          </p:cNvPicPr>
          <p:nvPr/>
        </p:nvPicPr>
        <p:blipFill>
          <a:blip r:embed="rId2"/>
          <a:srcRect/>
          <a:stretch>
            <a:fillRect/>
          </a:stretch>
        </p:blipFill>
        <p:spPr bwMode="auto">
          <a:xfrm>
            <a:off x="533400" y="1600200"/>
            <a:ext cx="8001000" cy="450056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 and Output</a:t>
            </a:r>
            <a:endParaRPr lang="en-US" dirty="0"/>
          </a:p>
        </p:txBody>
      </p:sp>
      <p:pic>
        <p:nvPicPr>
          <p:cNvPr id="3074" name="Picture 2" descr="C:\Users\moham\OneDrive\Pictures\Screenshots\Screenshot (484).png"/>
          <p:cNvPicPr>
            <a:picLocks noChangeAspect="1" noChangeArrowheads="1"/>
          </p:cNvPicPr>
          <p:nvPr/>
        </p:nvPicPr>
        <p:blipFill>
          <a:blip r:embed="rId2"/>
          <a:srcRect/>
          <a:stretch>
            <a:fillRect/>
          </a:stretch>
        </p:blipFill>
        <p:spPr bwMode="auto">
          <a:xfrm>
            <a:off x="609600" y="1524000"/>
            <a:ext cx="7924800" cy="44577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 and Output</a:t>
            </a:r>
            <a:endParaRPr lang="en-US" dirty="0"/>
          </a:p>
        </p:txBody>
      </p:sp>
      <p:pic>
        <p:nvPicPr>
          <p:cNvPr id="4098" name="Picture 2" descr="C:\Users\moham\OneDrive\Pictures\Screenshots\Screenshot (485).png"/>
          <p:cNvPicPr>
            <a:picLocks noChangeAspect="1" noChangeArrowheads="1"/>
          </p:cNvPicPr>
          <p:nvPr/>
        </p:nvPicPr>
        <p:blipFill>
          <a:blip r:embed="rId2"/>
          <a:srcRect/>
          <a:stretch>
            <a:fillRect/>
          </a:stretch>
        </p:blipFill>
        <p:spPr bwMode="auto">
          <a:xfrm>
            <a:off x="533400" y="1524000"/>
            <a:ext cx="8001000" cy="450056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161</Words>
  <Application>Microsoft Office PowerPoint</Application>
  <PresentationFormat>On-screen Show (4:3)</PresentationFormat>
  <Paragraphs>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Feature-Based Reinforcement Learning for the Rubik Cube</vt:lpstr>
      <vt:lpstr>Statement of project</vt:lpstr>
      <vt:lpstr>Approach</vt:lpstr>
      <vt:lpstr>Deliverables</vt:lpstr>
      <vt:lpstr>Evaluation methodology</vt:lpstr>
      <vt:lpstr>Code snippets and Output</vt:lpstr>
      <vt:lpstr>Code snippets and Output</vt:lpstr>
      <vt:lpstr>Code snippets and Output</vt:lpstr>
      <vt:lpstr>Code snippets and Output</vt:lpstr>
      <vt:lpstr>Code snippets and Output</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Feature-Based Reinforcement Learning for the Rubik Cube</dc:title>
  <dc:creator>moham</dc:creator>
  <cp:lastModifiedBy>moham</cp:lastModifiedBy>
  <cp:revision>20</cp:revision>
  <dcterms:created xsi:type="dcterms:W3CDTF">2021-11-13T17:00:59Z</dcterms:created>
  <dcterms:modified xsi:type="dcterms:W3CDTF">2021-12-10T20:01:33Z</dcterms:modified>
</cp:coreProperties>
</file>