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Performance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Tableau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insights derived from the Tableau dashboards.</a:t>
            </a:r>
          </a:p>
          <a:p/>
          <a:p>
            <a:r>
              <a:t>Key focus areas include:</a:t>
            </a:r>
          </a:p>
          <a:p>
            <a:r>
              <a:t>- Total Sales &amp; Profit</a:t>
            </a:r>
          </a:p>
          <a:p>
            <a:r>
              <a:t>- Regional Sales Distribution</a:t>
            </a:r>
          </a:p>
          <a:p>
            <a:r>
              <a:t>- Profit Margins &amp; Growth</a:t>
            </a:r>
          </a:p>
          <a:p>
            <a:r>
              <a:t>- Sales Trend Analysis</a:t>
            </a:r>
          </a:p>
          <a:p>
            <a:r>
              <a:t>- Top Product Performance</a:t>
            </a:r>
          </a:p>
          <a:p>
            <a:r>
              <a:t>- Impact of Discounts on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742K</a:t>
            </a:r>
          </a:p>
          <a:p>
            <a:r>
              <a:t>- Profit: ₹18K</a:t>
            </a:r>
          </a:p>
          <a:p>
            <a:r>
              <a:t>- Profit Margin: 2%</a:t>
            </a:r>
          </a:p>
          <a:p>
            <a:r>
              <a:t>- Growth: 8%</a:t>
            </a:r>
          </a:p>
          <a:p/>
          <a:p>
            <a:r>
              <a:t>The business shows strong sales performance but relatively low profit margins.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pic>
        <p:nvPicPr>
          <p:cNvPr id="3" name="Picture 2" descr="c05ef23e-3c8d-4212-9214-acc374a683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Analysis</a:t>
            </a:r>
          </a:p>
        </p:txBody>
      </p:sp>
      <p:pic>
        <p:nvPicPr>
          <p:cNvPr id="3" name="Picture 2" descr="e739fc62-616c-4f4c-9be4-aba315b09b8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Bretford Rectangular Conference Table Tops - 12,995</a:t>
            </a:r>
          </a:p>
          <a:p>
            <a:r>
              <a:t>2. Bush Advantage Collection Racetrack Conference Table - 9,545</a:t>
            </a:r>
          </a:p>
          <a:p>
            <a:r>
              <a:t>3. Chromcraft Bull-Nose Wood Oval Conference Tables &amp; Bases - 9,918</a:t>
            </a:r>
          </a:p>
          <a:p>
            <a:r>
              <a:t>4. DMI Eclipse Executive Suite Bookcases - 11,047</a:t>
            </a:r>
          </a:p>
          <a:p>
            <a:r>
              <a:t>5. Global Troy Executive Leather Low-Back Tilter - 12,975</a:t>
            </a:r>
          </a:p>
          <a:p>
            <a:r>
              <a:t>6. GuestStacker Chair with Chrome Finish Legs - 9,071</a:t>
            </a:r>
          </a:p>
          <a:p>
            <a:r>
              <a:t>7. HON 5400 Series Task Chairs for Big and Tall - 21,871</a:t>
            </a:r>
          </a:p>
          <a:p>
            <a:r>
              <a:t>8. Hon Deluxe Fabric Upholstered Stacking Chairs - 10,638</a:t>
            </a:r>
          </a:p>
          <a:p>
            <a:r>
              <a:t>9. Riverside Palais Royal Lawyers Bookcase - 15,611</a:t>
            </a:r>
          </a:p>
          <a:p>
            <a:r>
              <a:t>10. SAFCO Arco Folding Chair - 11,573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vs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scatter plot shows that:</a:t>
            </a:r>
          </a:p>
          <a:p>
            <a:r>
              <a:t>- Higher discounts generally correlate with higher sales volume.</a:t>
            </a:r>
          </a:p>
          <a:p>
            <a:r>
              <a:t>- However, discounts beyond a certain level do not guarantee proportional profit gains.</a:t>
            </a:r>
          </a:p>
          <a:p>
            <a:r>
              <a:t>- Need to optimize discounting strategy to balance volume and profitability.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are growing steadily with an 8% growth rate.</a:t>
            </a:r>
          </a:p>
          <a:p>
            <a:r>
              <a:t>• Regional analysis shows the West region is the top performer.</a:t>
            </a:r>
          </a:p>
          <a:p>
            <a:r>
              <a:t>• Despite strong sales, profit margins remain low at 2%.</a:t>
            </a:r>
          </a:p>
          <a:p>
            <a:r>
              <a:t>• Discounting strategy needs optimization to avoid margin erosion.</a:t>
            </a:r>
          </a:p>
          <a:p>
            <a:r>
              <a:t>• Focus on high-performing products and regions to maximize profitability.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