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74" r:id="rId6"/>
    <p:sldId id="261" r:id="rId7"/>
    <p:sldId id="262" r:id="rId8"/>
    <p:sldId id="263" r:id="rId9"/>
    <p:sldId id="264" r:id="rId10"/>
    <p:sldId id="276" r:id="rId11"/>
    <p:sldId id="277" r:id="rId12"/>
    <p:sldId id="278" r:id="rId13"/>
    <p:sldId id="279" r:id="rId14"/>
    <p:sldId id="280" r:id="rId15"/>
    <p:sldId id="281" r:id="rId16"/>
    <p:sldId id="266" r:id="rId17"/>
    <p:sldId id="282" r:id="rId18"/>
    <p:sldId id="283" r:id="rId19"/>
    <p:sldId id="284" r:id="rId20"/>
    <p:sldId id="285" r:id="rId21"/>
    <p:sldId id="286" r:id="rId22"/>
    <p:sldId id="267" r:id="rId23"/>
    <p:sldId id="268" r:id="rId24"/>
    <p:sldId id="269" r:id="rId25"/>
    <p:sldId id="270" r:id="rId26"/>
    <p:sldId id="287" r:id="rId27"/>
    <p:sldId id="288" r:id="rId28"/>
    <p:sldId id="289" r:id="rId29"/>
    <p:sldId id="290" r:id="rId30"/>
    <p:sldId id="291" r:id="rId31"/>
    <p:sldId id="292" r:id="rId32"/>
    <p:sldId id="293" r:id="rId33"/>
    <p:sldId id="294" r:id="rId34"/>
    <p:sldId id="295" r:id="rId35"/>
    <p:sldId id="296" r:id="rId36"/>
    <p:sldId id="297" r:id="rId37"/>
    <p:sldId id="298" r:id="rId38"/>
    <p:sldId id="299" r:id="rId39"/>
    <p:sldId id="300" r:id="rId40"/>
    <p:sldId id="273" r:id="rId41"/>
  </p:sldIdLst>
  <p:sldSz cx="12192000" cy="6858000"/>
  <p:notesSz cx="6858000" cy="9144000"/>
  <p:defaultTextStyle>
    <a:defPPr>
      <a:defRPr lang="ar-E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82E21-FABD-4E0D-9D2D-62588966AA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ar-EG"/>
          </a:p>
        </p:txBody>
      </p:sp>
      <p:sp>
        <p:nvSpPr>
          <p:cNvPr id="3" name="Subtitle 2">
            <a:extLst>
              <a:ext uri="{FF2B5EF4-FFF2-40B4-BE49-F238E27FC236}">
                <a16:creationId xmlns:a16="http://schemas.microsoft.com/office/drawing/2014/main" id="{A2F3B0A7-A97A-4833-A412-82D8553431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ar-EG"/>
          </a:p>
        </p:txBody>
      </p:sp>
      <p:sp>
        <p:nvSpPr>
          <p:cNvPr id="4" name="Date Placeholder 3">
            <a:extLst>
              <a:ext uri="{FF2B5EF4-FFF2-40B4-BE49-F238E27FC236}">
                <a16:creationId xmlns:a16="http://schemas.microsoft.com/office/drawing/2014/main" id="{F4DC4DB0-E1CE-44B4-8D76-FA52615F2156}"/>
              </a:ext>
            </a:extLst>
          </p:cNvPr>
          <p:cNvSpPr>
            <a:spLocks noGrp="1"/>
          </p:cNvSpPr>
          <p:nvPr>
            <p:ph type="dt" sz="half" idx="10"/>
          </p:nvPr>
        </p:nvSpPr>
        <p:spPr/>
        <p:txBody>
          <a:bodyPr/>
          <a:lstStyle/>
          <a:p>
            <a:fld id="{AD4D381D-4449-43B6-98B1-9013DF9F4F6D}" type="datetimeFigureOut">
              <a:rPr lang="ar-EG" smtClean="0"/>
              <a:t>08/03/1442</a:t>
            </a:fld>
            <a:endParaRPr lang="ar-EG"/>
          </a:p>
        </p:txBody>
      </p:sp>
      <p:sp>
        <p:nvSpPr>
          <p:cNvPr id="5" name="Footer Placeholder 4">
            <a:extLst>
              <a:ext uri="{FF2B5EF4-FFF2-40B4-BE49-F238E27FC236}">
                <a16:creationId xmlns:a16="http://schemas.microsoft.com/office/drawing/2014/main" id="{26908B75-DF37-4061-AF25-083335B4FA81}"/>
              </a:ext>
            </a:extLst>
          </p:cNvPr>
          <p:cNvSpPr>
            <a:spLocks noGrp="1"/>
          </p:cNvSpPr>
          <p:nvPr>
            <p:ph type="ftr" sz="quarter" idx="11"/>
          </p:nvPr>
        </p:nvSpPr>
        <p:spPr/>
        <p:txBody>
          <a:bodyPr/>
          <a:lstStyle/>
          <a:p>
            <a:endParaRPr lang="ar-EG"/>
          </a:p>
        </p:txBody>
      </p:sp>
      <p:sp>
        <p:nvSpPr>
          <p:cNvPr id="6" name="Slide Number Placeholder 5">
            <a:extLst>
              <a:ext uri="{FF2B5EF4-FFF2-40B4-BE49-F238E27FC236}">
                <a16:creationId xmlns:a16="http://schemas.microsoft.com/office/drawing/2014/main" id="{B91F40B4-A156-49CF-BC9D-2FB5536F2AF1}"/>
              </a:ext>
            </a:extLst>
          </p:cNvPr>
          <p:cNvSpPr>
            <a:spLocks noGrp="1"/>
          </p:cNvSpPr>
          <p:nvPr>
            <p:ph type="sldNum" sz="quarter" idx="12"/>
          </p:nvPr>
        </p:nvSpPr>
        <p:spPr/>
        <p:txBody>
          <a:bodyPr/>
          <a:lstStyle/>
          <a:p>
            <a:fld id="{32059E22-B328-4BA3-94EA-D7488F0B622A}" type="slidenum">
              <a:rPr lang="ar-EG" smtClean="0"/>
              <a:t>‹#›</a:t>
            </a:fld>
            <a:endParaRPr lang="ar-EG"/>
          </a:p>
        </p:txBody>
      </p:sp>
    </p:spTree>
    <p:extLst>
      <p:ext uri="{BB962C8B-B14F-4D97-AF65-F5344CB8AC3E}">
        <p14:creationId xmlns:p14="http://schemas.microsoft.com/office/powerpoint/2010/main" val="4119829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FF3FA-6F86-4D2D-80F1-266E4116DFD9}"/>
              </a:ext>
            </a:extLst>
          </p:cNvPr>
          <p:cNvSpPr>
            <a:spLocks noGrp="1"/>
          </p:cNvSpPr>
          <p:nvPr>
            <p:ph type="title"/>
          </p:nvPr>
        </p:nvSpPr>
        <p:spPr/>
        <p:txBody>
          <a:bodyPr/>
          <a:lstStyle/>
          <a:p>
            <a:r>
              <a:rPr lang="en-US"/>
              <a:t>Click to edit Master title style</a:t>
            </a:r>
            <a:endParaRPr lang="ar-EG"/>
          </a:p>
        </p:txBody>
      </p:sp>
      <p:sp>
        <p:nvSpPr>
          <p:cNvPr id="3" name="Vertical Text Placeholder 2">
            <a:extLst>
              <a:ext uri="{FF2B5EF4-FFF2-40B4-BE49-F238E27FC236}">
                <a16:creationId xmlns:a16="http://schemas.microsoft.com/office/drawing/2014/main" id="{5FBF642F-497E-4BF5-B32D-7808C1F172C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Date Placeholder 3">
            <a:extLst>
              <a:ext uri="{FF2B5EF4-FFF2-40B4-BE49-F238E27FC236}">
                <a16:creationId xmlns:a16="http://schemas.microsoft.com/office/drawing/2014/main" id="{EEFAFE7F-68BE-493A-A1AA-04DBD9068414}"/>
              </a:ext>
            </a:extLst>
          </p:cNvPr>
          <p:cNvSpPr>
            <a:spLocks noGrp="1"/>
          </p:cNvSpPr>
          <p:nvPr>
            <p:ph type="dt" sz="half" idx="10"/>
          </p:nvPr>
        </p:nvSpPr>
        <p:spPr/>
        <p:txBody>
          <a:bodyPr/>
          <a:lstStyle/>
          <a:p>
            <a:fld id="{AD4D381D-4449-43B6-98B1-9013DF9F4F6D}" type="datetimeFigureOut">
              <a:rPr lang="ar-EG" smtClean="0"/>
              <a:t>08/03/1442</a:t>
            </a:fld>
            <a:endParaRPr lang="ar-EG"/>
          </a:p>
        </p:txBody>
      </p:sp>
      <p:sp>
        <p:nvSpPr>
          <p:cNvPr id="5" name="Footer Placeholder 4">
            <a:extLst>
              <a:ext uri="{FF2B5EF4-FFF2-40B4-BE49-F238E27FC236}">
                <a16:creationId xmlns:a16="http://schemas.microsoft.com/office/drawing/2014/main" id="{DEDBAFB2-0C28-4FDA-BA80-23B8FD2C026C}"/>
              </a:ext>
            </a:extLst>
          </p:cNvPr>
          <p:cNvSpPr>
            <a:spLocks noGrp="1"/>
          </p:cNvSpPr>
          <p:nvPr>
            <p:ph type="ftr" sz="quarter" idx="11"/>
          </p:nvPr>
        </p:nvSpPr>
        <p:spPr/>
        <p:txBody>
          <a:bodyPr/>
          <a:lstStyle/>
          <a:p>
            <a:endParaRPr lang="ar-EG"/>
          </a:p>
        </p:txBody>
      </p:sp>
      <p:sp>
        <p:nvSpPr>
          <p:cNvPr id="6" name="Slide Number Placeholder 5">
            <a:extLst>
              <a:ext uri="{FF2B5EF4-FFF2-40B4-BE49-F238E27FC236}">
                <a16:creationId xmlns:a16="http://schemas.microsoft.com/office/drawing/2014/main" id="{A674EA2E-4C0E-4B2A-BB45-022E96432FE9}"/>
              </a:ext>
            </a:extLst>
          </p:cNvPr>
          <p:cNvSpPr>
            <a:spLocks noGrp="1"/>
          </p:cNvSpPr>
          <p:nvPr>
            <p:ph type="sldNum" sz="quarter" idx="12"/>
          </p:nvPr>
        </p:nvSpPr>
        <p:spPr/>
        <p:txBody>
          <a:bodyPr/>
          <a:lstStyle/>
          <a:p>
            <a:fld id="{32059E22-B328-4BA3-94EA-D7488F0B622A}" type="slidenum">
              <a:rPr lang="ar-EG" smtClean="0"/>
              <a:t>‹#›</a:t>
            </a:fld>
            <a:endParaRPr lang="ar-EG"/>
          </a:p>
        </p:txBody>
      </p:sp>
    </p:spTree>
    <p:extLst>
      <p:ext uri="{BB962C8B-B14F-4D97-AF65-F5344CB8AC3E}">
        <p14:creationId xmlns:p14="http://schemas.microsoft.com/office/powerpoint/2010/main" val="1996979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E6F1A9-9FEF-44E4-B4DD-D5B8C4B1250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ar-EG"/>
          </a:p>
        </p:txBody>
      </p:sp>
      <p:sp>
        <p:nvSpPr>
          <p:cNvPr id="3" name="Vertical Text Placeholder 2">
            <a:extLst>
              <a:ext uri="{FF2B5EF4-FFF2-40B4-BE49-F238E27FC236}">
                <a16:creationId xmlns:a16="http://schemas.microsoft.com/office/drawing/2014/main" id="{23E45663-B4A8-430C-B052-C866CAE31C1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Date Placeholder 3">
            <a:extLst>
              <a:ext uri="{FF2B5EF4-FFF2-40B4-BE49-F238E27FC236}">
                <a16:creationId xmlns:a16="http://schemas.microsoft.com/office/drawing/2014/main" id="{C6DEE9B7-46BD-475D-BED4-3C4FD438B980}"/>
              </a:ext>
            </a:extLst>
          </p:cNvPr>
          <p:cNvSpPr>
            <a:spLocks noGrp="1"/>
          </p:cNvSpPr>
          <p:nvPr>
            <p:ph type="dt" sz="half" idx="10"/>
          </p:nvPr>
        </p:nvSpPr>
        <p:spPr/>
        <p:txBody>
          <a:bodyPr/>
          <a:lstStyle/>
          <a:p>
            <a:fld id="{AD4D381D-4449-43B6-98B1-9013DF9F4F6D}" type="datetimeFigureOut">
              <a:rPr lang="ar-EG" smtClean="0"/>
              <a:t>08/03/1442</a:t>
            </a:fld>
            <a:endParaRPr lang="ar-EG"/>
          </a:p>
        </p:txBody>
      </p:sp>
      <p:sp>
        <p:nvSpPr>
          <p:cNvPr id="5" name="Footer Placeholder 4">
            <a:extLst>
              <a:ext uri="{FF2B5EF4-FFF2-40B4-BE49-F238E27FC236}">
                <a16:creationId xmlns:a16="http://schemas.microsoft.com/office/drawing/2014/main" id="{74EB96C9-0F02-42B8-8BA6-40E3F8C420EC}"/>
              </a:ext>
            </a:extLst>
          </p:cNvPr>
          <p:cNvSpPr>
            <a:spLocks noGrp="1"/>
          </p:cNvSpPr>
          <p:nvPr>
            <p:ph type="ftr" sz="quarter" idx="11"/>
          </p:nvPr>
        </p:nvSpPr>
        <p:spPr/>
        <p:txBody>
          <a:bodyPr/>
          <a:lstStyle/>
          <a:p>
            <a:endParaRPr lang="ar-EG"/>
          </a:p>
        </p:txBody>
      </p:sp>
      <p:sp>
        <p:nvSpPr>
          <p:cNvPr id="6" name="Slide Number Placeholder 5">
            <a:extLst>
              <a:ext uri="{FF2B5EF4-FFF2-40B4-BE49-F238E27FC236}">
                <a16:creationId xmlns:a16="http://schemas.microsoft.com/office/drawing/2014/main" id="{2E72F749-2646-4C90-9446-21D837864AA3}"/>
              </a:ext>
            </a:extLst>
          </p:cNvPr>
          <p:cNvSpPr>
            <a:spLocks noGrp="1"/>
          </p:cNvSpPr>
          <p:nvPr>
            <p:ph type="sldNum" sz="quarter" idx="12"/>
          </p:nvPr>
        </p:nvSpPr>
        <p:spPr/>
        <p:txBody>
          <a:bodyPr/>
          <a:lstStyle/>
          <a:p>
            <a:fld id="{32059E22-B328-4BA3-94EA-D7488F0B622A}" type="slidenum">
              <a:rPr lang="ar-EG" smtClean="0"/>
              <a:t>‹#›</a:t>
            </a:fld>
            <a:endParaRPr lang="ar-EG"/>
          </a:p>
        </p:txBody>
      </p:sp>
    </p:spTree>
    <p:extLst>
      <p:ext uri="{BB962C8B-B14F-4D97-AF65-F5344CB8AC3E}">
        <p14:creationId xmlns:p14="http://schemas.microsoft.com/office/powerpoint/2010/main" val="18713202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A4397-F82E-411F-AB7C-00AA6105F3C5}"/>
              </a:ext>
            </a:extLst>
          </p:cNvPr>
          <p:cNvSpPr>
            <a:spLocks noGrp="1"/>
          </p:cNvSpPr>
          <p:nvPr>
            <p:ph type="title"/>
          </p:nvPr>
        </p:nvSpPr>
        <p:spPr/>
        <p:txBody>
          <a:bodyPr/>
          <a:lstStyle/>
          <a:p>
            <a:r>
              <a:rPr lang="en-US"/>
              <a:t>Click to edit Master title style</a:t>
            </a:r>
            <a:endParaRPr lang="ar-EG"/>
          </a:p>
        </p:txBody>
      </p:sp>
      <p:sp>
        <p:nvSpPr>
          <p:cNvPr id="3" name="Text Placeholder 2">
            <a:extLst>
              <a:ext uri="{FF2B5EF4-FFF2-40B4-BE49-F238E27FC236}">
                <a16:creationId xmlns:a16="http://schemas.microsoft.com/office/drawing/2014/main" id="{E7DF0508-F56F-4095-9CCD-2C58545BE51B}"/>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Date Placeholder 3">
            <a:extLst>
              <a:ext uri="{FF2B5EF4-FFF2-40B4-BE49-F238E27FC236}">
                <a16:creationId xmlns:a16="http://schemas.microsoft.com/office/drawing/2014/main" id="{6587E640-E074-4C6D-B8CD-FA3606A5C3F4}"/>
              </a:ext>
            </a:extLst>
          </p:cNvPr>
          <p:cNvSpPr>
            <a:spLocks noGrp="1"/>
          </p:cNvSpPr>
          <p:nvPr>
            <p:ph type="dt" sz="half" idx="10"/>
          </p:nvPr>
        </p:nvSpPr>
        <p:spPr/>
        <p:txBody>
          <a:bodyPr/>
          <a:lstStyle/>
          <a:p>
            <a:fld id="{AD4D381D-4449-43B6-98B1-9013DF9F4F6D}" type="datetimeFigureOut">
              <a:rPr lang="ar-EG" smtClean="0"/>
              <a:t>08/03/1442</a:t>
            </a:fld>
            <a:endParaRPr lang="ar-EG"/>
          </a:p>
        </p:txBody>
      </p:sp>
      <p:sp>
        <p:nvSpPr>
          <p:cNvPr id="5" name="Footer Placeholder 4">
            <a:extLst>
              <a:ext uri="{FF2B5EF4-FFF2-40B4-BE49-F238E27FC236}">
                <a16:creationId xmlns:a16="http://schemas.microsoft.com/office/drawing/2014/main" id="{8B54D4FA-6EB1-4F9B-83EF-B020FBE1517A}"/>
              </a:ext>
            </a:extLst>
          </p:cNvPr>
          <p:cNvSpPr>
            <a:spLocks noGrp="1"/>
          </p:cNvSpPr>
          <p:nvPr>
            <p:ph type="ftr" sz="quarter" idx="11"/>
          </p:nvPr>
        </p:nvSpPr>
        <p:spPr/>
        <p:txBody>
          <a:bodyPr/>
          <a:lstStyle/>
          <a:p>
            <a:endParaRPr lang="ar-EG"/>
          </a:p>
        </p:txBody>
      </p:sp>
      <p:sp>
        <p:nvSpPr>
          <p:cNvPr id="6" name="Slide Number Placeholder 5">
            <a:extLst>
              <a:ext uri="{FF2B5EF4-FFF2-40B4-BE49-F238E27FC236}">
                <a16:creationId xmlns:a16="http://schemas.microsoft.com/office/drawing/2014/main" id="{C04D1808-6AC7-4368-8128-5EFAD6612A31}"/>
              </a:ext>
            </a:extLst>
          </p:cNvPr>
          <p:cNvSpPr>
            <a:spLocks noGrp="1"/>
          </p:cNvSpPr>
          <p:nvPr>
            <p:ph type="sldNum" sz="quarter" idx="12"/>
          </p:nvPr>
        </p:nvSpPr>
        <p:spPr/>
        <p:txBody>
          <a:bodyPr/>
          <a:lstStyle/>
          <a:p>
            <a:fld id="{32059E22-B328-4BA3-94EA-D7488F0B622A}" type="slidenum">
              <a:rPr lang="ar-EG" smtClean="0"/>
              <a:t>‹#›</a:t>
            </a:fld>
            <a:endParaRPr lang="ar-EG"/>
          </a:p>
        </p:txBody>
      </p:sp>
    </p:spTree>
    <p:extLst>
      <p:ext uri="{BB962C8B-B14F-4D97-AF65-F5344CB8AC3E}">
        <p14:creationId xmlns:p14="http://schemas.microsoft.com/office/powerpoint/2010/main" val="2211084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665609" y="869575"/>
            <a:ext cx="8860782" cy="614082"/>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387798"/>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10/24/2020</a:t>
            </a:fld>
            <a:endParaRPr lang="en-US"/>
          </a:p>
        </p:txBody>
      </p:sp>
      <p:sp>
        <p:nvSpPr>
          <p:cNvPr id="6" name="Holder 6"/>
          <p:cNvSpPr>
            <a:spLocks noGrp="1"/>
          </p:cNvSpPr>
          <p:nvPr>
            <p:ph type="sldNum" sz="quarter" idx="7"/>
          </p:nvPr>
        </p:nvSpPr>
        <p:spPr/>
        <p:txBody>
          <a:bodyPr lIns="0" tIns="0" rIns="0" bIns="0"/>
          <a:lstStyle>
            <a:lvl1pPr>
              <a:defRPr sz="706" b="0" i="0">
                <a:solidFill>
                  <a:schemeClr val="tx1"/>
                </a:solidFill>
                <a:latin typeface="Arial"/>
                <a:cs typeface="Arial"/>
              </a:defRPr>
            </a:lvl1pPr>
          </a:lstStyle>
          <a:p>
            <a:pPr marL="33619">
              <a:spcBef>
                <a:spcPts val="22"/>
              </a:spcBef>
            </a:pPr>
            <a:fld id="{81D60167-4931-47E6-BA6A-407CBD079E47}" type="slidenum">
              <a:rPr lang="ar-EG" smtClean="0"/>
              <a:pPr marL="33619">
                <a:spcBef>
                  <a:spcPts val="22"/>
                </a:spcBef>
              </a:pPr>
              <a:t>‹#›</a:t>
            </a:fld>
            <a:endParaRPr lang="ar-EG" dirty="0"/>
          </a:p>
        </p:txBody>
      </p:sp>
    </p:spTree>
    <p:extLst>
      <p:ext uri="{BB962C8B-B14F-4D97-AF65-F5344CB8AC3E}">
        <p14:creationId xmlns:p14="http://schemas.microsoft.com/office/powerpoint/2010/main" val="859274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3575A-2952-418A-8154-7678552EEC74}"/>
              </a:ext>
            </a:extLst>
          </p:cNvPr>
          <p:cNvSpPr>
            <a:spLocks noGrp="1"/>
          </p:cNvSpPr>
          <p:nvPr>
            <p:ph type="title"/>
          </p:nvPr>
        </p:nvSpPr>
        <p:spPr/>
        <p:txBody>
          <a:bodyPr/>
          <a:lstStyle/>
          <a:p>
            <a:r>
              <a:rPr lang="en-US"/>
              <a:t>Click to edit Master title style</a:t>
            </a:r>
            <a:endParaRPr lang="ar-EG"/>
          </a:p>
        </p:txBody>
      </p:sp>
      <p:sp>
        <p:nvSpPr>
          <p:cNvPr id="3" name="Content Placeholder 2">
            <a:extLst>
              <a:ext uri="{FF2B5EF4-FFF2-40B4-BE49-F238E27FC236}">
                <a16:creationId xmlns:a16="http://schemas.microsoft.com/office/drawing/2014/main" id="{E8C15279-6C59-419C-89AA-FA15EE7A85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Date Placeholder 3">
            <a:extLst>
              <a:ext uri="{FF2B5EF4-FFF2-40B4-BE49-F238E27FC236}">
                <a16:creationId xmlns:a16="http://schemas.microsoft.com/office/drawing/2014/main" id="{3D4427BF-82EA-4BCD-9D67-9BEC17B3440D}"/>
              </a:ext>
            </a:extLst>
          </p:cNvPr>
          <p:cNvSpPr>
            <a:spLocks noGrp="1"/>
          </p:cNvSpPr>
          <p:nvPr>
            <p:ph type="dt" sz="half" idx="10"/>
          </p:nvPr>
        </p:nvSpPr>
        <p:spPr/>
        <p:txBody>
          <a:bodyPr/>
          <a:lstStyle/>
          <a:p>
            <a:fld id="{AD4D381D-4449-43B6-98B1-9013DF9F4F6D}" type="datetimeFigureOut">
              <a:rPr lang="ar-EG" smtClean="0"/>
              <a:t>08/03/1442</a:t>
            </a:fld>
            <a:endParaRPr lang="ar-EG"/>
          </a:p>
        </p:txBody>
      </p:sp>
      <p:sp>
        <p:nvSpPr>
          <p:cNvPr id="5" name="Footer Placeholder 4">
            <a:extLst>
              <a:ext uri="{FF2B5EF4-FFF2-40B4-BE49-F238E27FC236}">
                <a16:creationId xmlns:a16="http://schemas.microsoft.com/office/drawing/2014/main" id="{6F232A21-F74D-44D4-941E-27FCE74BF9A0}"/>
              </a:ext>
            </a:extLst>
          </p:cNvPr>
          <p:cNvSpPr>
            <a:spLocks noGrp="1"/>
          </p:cNvSpPr>
          <p:nvPr>
            <p:ph type="ftr" sz="quarter" idx="11"/>
          </p:nvPr>
        </p:nvSpPr>
        <p:spPr/>
        <p:txBody>
          <a:bodyPr/>
          <a:lstStyle/>
          <a:p>
            <a:endParaRPr lang="ar-EG"/>
          </a:p>
        </p:txBody>
      </p:sp>
      <p:sp>
        <p:nvSpPr>
          <p:cNvPr id="6" name="Slide Number Placeholder 5">
            <a:extLst>
              <a:ext uri="{FF2B5EF4-FFF2-40B4-BE49-F238E27FC236}">
                <a16:creationId xmlns:a16="http://schemas.microsoft.com/office/drawing/2014/main" id="{394B10B0-23FF-459B-AF44-D71A2DF51FB4}"/>
              </a:ext>
            </a:extLst>
          </p:cNvPr>
          <p:cNvSpPr>
            <a:spLocks noGrp="1"/>
          </p:cNvSpPr>
          <p:nvPr>
            <p:ph type="sldNum" sz="quarter" idx="12"/>
          </p:nvPr>
        </p:nvSpPr>
        <p:spPr/>
        <p:txBody>
          <a:bodyPr/>
          <a:lstStyle/>
          <a:p>
            <a:fld id="{32059E22-B328-4BA3-94EA-D7488F0B622A}" type="slidenum">
              <a:rPr lang="ar-EG" smtClean="0"/>
              <a:t>‹#›</a:t>
            </a:fld>
            <a:endParaRPr lang="ar-EG"/>
          </a:p>
        </p:txBody>
      </p:sp>
    </p:spTree>
    <p:extLst>
      <p:ext uri="{BB962C8B-B14F-4D97-AF65-F5344CB8AC3E}">
        <p14:creationId xmlns:p14="http://schemas.microsoft.com/office/powerpoint/2010/main" val="2002748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5C597-6693-4E85-9952-F12795D821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ar-EG"/>
          </a:p>
        </p:txBody>
      </p:sp>
      <p:sp>
        <p:nvSpPr>
          <p:cNvPr id="3" name="Text Placeholder 2">
            <a:extLst>
              <a:ext uri="{FF2B5EF4-FFF2-40B4-BE49-F238E27FC236}">
                <a16:creationId xmlns:a16="http://schemas.microsoft.com/office/drawing/2014/main" id="{68A55303-567E-4130-B23D-9A53123AD5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99EC27-8A8F-43EC-8D71-EE57AE262D1A}"/>
              </a:ext>
            </a:extLst>
          </p:cNvPr>
          <p:cNvSpPr>
            <a:spLocks noGrp="1"/>
          </p:cNvSpPr>
          <p:nvPr>
            <p:ph type="dt" sz="half" idx="10"/>
          </p:nvPr>
        </p:nvSpPr>
        <p:spPr/>
        <p:txBody>
          <a:bodyPr/>
          <a:lstStyle/>
          <a:p>
            <a:fld id="{AD4D381D-4449-43B6-98B1-9013DF9F4F6D}" type="datetimeFigureOut">
              <a:rPr lang="ar-EG" smtClean="0"/>
              <a:t>08/03/1442</a:t>
            </a:fld>
            <a:endParaRPr lang="ar-EG"/>
          </a:p>
        </p:txBody>
      </p:sp>
      <p:sp>
        <p:nvSpPr>
          <p:cNvPr id="5" name="Footer Placeholder 4">
            <a:extLst>
              <a:ext uri="{FF2B5EF4-FFF2-40B4-BE49-F238E27FC236}">
                <a16:creationId xmlns:a16="http://schemas.microsoft.com/office/drawing/2014/main" id="{178361A7-751B-45A1-8FA5-C1D4D539C8EB}"/>
              </a:ext>
            </a:extLst>
          </p:cNvPr>
          <p:cNvSpPr>
            <a:spLocks noGrp="1"/>
          </p:cNvSpPr>
          <p:nvPr>
            <p:ph type="ftr" sz="quarter" idx="11"/>
          </p:nvPr>
        </p:nvSpPr>
        <p:spPr/>
        <p:txBody>
          <a:bodyPr/>
          <a:lstStyle/>
          <a:p>
            <a:endParaRPr lang="ar-EG"/>
          </a:p>
        </p:txBody>
      </p:sp>
      <p:sp>
        <p:nvSpPr>
          <p:cNvPr id="6" name="Slide Number Placeholder 5">
            <a:extLst>
              <a:ext uri="{FF2B5EF4-FFF2-40B4-BE49-F238E27FC236}">
                <a16:creationId xmlns:a16="http://schemas.microsoft.com/office/drawing/2014/main" id="{D436BAD9-EBAE-440C-B687-170BA3BDB071}"/>
              </a:ext>
            </a:extLst>
          </p:cNvPr>
          <p:cNvSpPr>
            <a:spLocks noGrp="1"/>
          </p:cNvSpPr>
          <p:nvPr>
            <p:ph type="sldNum" sz="quarter" idx="12"/>
          </p:nvPr>
        </p:nvSpPr>
        <p:spPr/>
        <p:txBody>
          <a:bodyPr/>
          <a:lstStyle/>
          <a:p>
            <a:fld id="{32059E22-B328-4BA3-94EA-D7488F0B622A}" type="slidenum">
              <a:rPr lang="ar-EG" smtClean="0"/>
              <a:t>‹#›</a:t>
            </a:fld>
            <a:endParaRPr lang="ar-EG"/>
          </a:p>
        </p:txBody>
      </p:sp>
    </p:spTree>
    <p:extLst>
      <p:ext uri="{BB962C8B-B14F-4D97-AF65-F5344CB8AC3E}">
        <p14:creationId xmlns:p14="http://schemas.microsoft.com/office/powerpoint/2010/main" val="3707524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7FA3E-17C1-4A8E-8608-645F8250578F}"/>
              </a:ext>
            </a:extLst>
          </p:cNvPr>
          <p:cNvSpPr>
            <a:spLocks noGrp="1"/>
          </p:cNvSpPr>
          <p:nvPr>
            <p:ph type="title"/>
          </p:nvPr>
        </p:nvSpPr>
        <p:spPr/>
        <p:txBody>
          <a:bodyPr/>
          <a:lstStyle/>
          <a:p>
            <a:r>
              <a:rPr lang="en-US"/>
              <a:t>Click to edit Master title style</a:t>
            </a:r>
            <a:endParaRPr lang="ar-EG"/>
          </a:p>
        </p:txBody>
      </p:sp>
      <p:sp>
        <p:nvSpPr>
          <p:cNvPr id="3" name="Content Placeholder 2">
            <a:extLst>
              <a:ext uri="{FF2B5EF4-FFF2-40B4-BE49-F238E27FC236}">
                <a16:creationId xmlns:a16="http://schemas.microsoft.com/office/drawing/2014/main" id="{B947A89D-536A-456E-B02D-536F5039DEB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Content Placeholder 3">
            <a:extLst>
              <a:ext uri="{FF2B5EF4-FFF2-40B4-BE49-F238E27FC236}">
                <a16:creationId xmlns:a16="http://schemas.microsoft.com/office/drawing/2014/main" id="{9F7914CC-65DC-495E-B7AE-34680DBD9E8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5" name="Date Placeholder 4">
            <a:extLst>
              <a:ext uri="{FF2B5EF4-FFF2-40B4-BE49-F238E27FC236}">
                <a16:creationId xmlns:a16="http://schemas.microsoft.com/office/drawing/2014/main" id="{1423AA88-AA8E-410B-89B5-D8F3F6D1736C}"/>
              </a:ext>
            </a:extLst>
          </p:cNvPr>
          <p:cNvSpPr>
            <a:spLocks noGrp="1"/>
          </p:cNvSpPr>
          <p:nvPr>
            <p:ph type="dt" sz="half" idx="10"/>
          </p:nvPr>
        </p:nvSpPr>
        <p:spPr/>
        <p:txBody>
          <a:bodyPr/>
          <a:lstStyle/>
          <a:p>
            <a:fld id="{AD4D381D-4449-43B6-98B1-9013DF9F4F6D}" type="datetimeFigureOut">
              <a:rPr lang="ar-EG" smtClean="0"/>
              <a:t>08/03/1442</a:t>
            </a:fld>
            <a:endParaRPr lang="ar-EG"/>
          </a:p>
        </p:txBody>
      </p:sp>
      <p:sp>
        <p:nvSpPr>
          <p:cNvPr id="6" name="Footer Placeholder 5">
            <a:extLst>
              <a:ext uri="{FF2B5EF4-FFF2-40B4-BE49-F238E27FC236}">
                <a16:creationId xmlns:a16="http://schemas.microsoft.com/office/drawing/2014/main" id="{AC0F7156-6122-4A88-980E-CF36E23ED83D}"/>
              </a:ext>
            </a:extLst>
          </p:cNvPr>
          <p:cNvSpPr>
            <a:spLocks noGrp="1"/>
          </p:cNvSpPr>
          <p:nvPr>
            <p:ph type="ftr" sz="quarter" idx="11"/>
          </p:nvPr>
        </p:nvSpPr>
        <p:spPr/>
        <p:txBody>
          <a:bodyPr/>
          <a:lstStyle/>
          <a:p>
            <a:endParaRPr lang="ar-EG"/>
          </a:p>
        </p:txBody>
      </p:sp>
      <p:sp>
        <p:nvSpPr>
          <p:cNvPr id="7" name="Slide Number Placeholder 6">
            <a:extLst>
              <a:ext uri="{FF2B5EF4-FFF2-40B4-BE49-F238E27FC236}">
                <a16:creationId xmlns:a16="http://schemas.microsoft.com/office/drawing/2014/main" id="{0E0F0D83-E99B-4803-9878-FC8AFE8F2934}"/>
              </a:ext>
            </a:extLst>
          </p:cNvPr>
          <p:cNvSpPr>
            <a:spLocks noGrp="1"/>
          </p:cNvSpPr>
          <p:nvPr>
            <p:ph type="sldNum" sz="quarter" idx="12"/>
          </p:nvPr>
        </p:nvSpPr>
        <p:spPr/>
        <p:txBody>
          <a:bodyPr/>
          <a:lstStyle/>
          <a:p>
            <a:fld id="{32059E22-B328-4BA3-94EA-D7488F0B622A}" type="slidenum">
              <a:rPr lang="ar-EG" smtClean="0"/>
              <a:t>‹#›</a:t>
            </a:fld>
            <a:endParaRPr lang="ar-EG"/>
          </a:p>
        </p:txBody>
      </p:sp>
    </p:spTree>
    <p:extLst>
      <p:ext uri="{BB962C8B-B14F-4D97-AF65-F5344CB8AC3E}">
        <p14:creationId xmlns:p14="http://schemas.microsoft.com/office/powerpoint/2010/main" val="2820337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C536A-6D2B-4513-9A9D-594B866FC7F0}"/>
              </a:ext>
            </a:extLst>
          </p:cNvPr>
          <p:cNvSpPr>
            <a:spLocks noGrp="1"/>
          </p:cNvSpPr>
          <p:nvPr>
            <p:ph type="title"/>
          </p:nvPr>
        </p:nvSpPr>
        <p:spPr>
          <a:xfrm>
            <a:off x="839788" y="365125"/>
            <a:ext cx="10515600" cy="1325563"/>
          </a:xfrm>
        </p:spPr>
        <p:txBody>
          <a:bodyPr/>
          <a:lstStyle/>
          <a:p>
            <a:r>
              <a:rPr lang="en-US"/>
              <a:t>Click to edit Master title style</a:t>
            </a:r>
            <a:endParaRPr lang="ar-EG"/>
          </a:p>
        </p:txBody>
      </p:sp>
      <p:sp>
        <p:nvSpPr>
          <p:cNvPr id="3" name="Text Placeholder 2">
            <a:extLst>
              <a:ext uri="{FF2B5EF4-FFF2-40B4-BE49-F238E27FC236}">
                <a16:creationId xmlns:a16="http://schemas.microsoft.com/office/drawing/2014/main" id="{CF36D5A2-EB72-4AB8-B19C-C58F99B333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0C1F26-6B4C-459A-9EAE-197F84A7663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5" name="Text Placeholder 4">
            <a:extLst>
              <a:ext uri="{FF2B5EF4-FFF2-40B4-BE49-F238E27FC236}">
                <a16:creationId xmlns:a16="http://schemas.microsoft.com/office/drawing/2014/main" id="{6E4172C2-B772-433C-9EC8-5E1FD0CDA7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2A8C5B-0C44-4BC4-9D49-229A930AAFD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7" name="Date Placeholder 6">
            <a:extLst>
              <a:ext uri="{FF2B5EF4-FFF2-40B4-BE49-F238E27FC236}">
                <a16:creationId xmlns:a16="http://schemas.microsoft.com/office/drawing/2014/main" id="{4FF09059-D77D-41DC-B25C-79C35F30AC2B}"/>
              </a:ext>
            </a:extLst>
          </p:cNvPr>
          <p:cNvSpPr>
            <a:spLocks noGrp="1"/>
          </p:cNvSpPr>
          <p:nvPr>
            <p:ph type="dt" sz="half" idx="10"/>
          </p:nvPr>
        </p:nvSpPr>
        <p:spPr/>
        <p:txBody>
          <a:bodyPr/>
          <a:lstStyle/>
          <a:p>
            <a:fld id="{AD4D381D-4449-43B6-98B1-9013DF9F4F6D}" type="datetimeFigureOut">
              <a:rPr lang="ar-EG" smtClean="0"/>
              <a:t>08/03/1442</a:t>
            </a:fld>
            <a:endParaRPr lang="ar-EG"/>
          </a:p>
        </p:txBody>
      </p:sp>
      <p:sp>
        <p:nvSpPr>
          <p:cNvPr id="8" name="Footer Placeholder 7">
            <a:extLst>
              <a:ext uri="{FF2B5EF4-FFF2-40B4-BE49-F238E27FC236}">
                <a16:creationId xmlns:a16="http://schemas.microsoft.com/office/drawing/2014/main" id="{10EC51E7-EF4D-4D7D-BD6C-1EC12B7F192B}"/>
              </a:ext>
            </a:extLst>
          </p:cNvPr>
          <p:cNvSpPr>
            <a:spLocks noGrp="1"/>
          </p:cNvSpPr>
          <p:nvPr>
            <p:ph type="ftr" sz="quarter" idx="11"/>
          </p:nvPr>
        </p:nvSpPr>
        <p:spPr/>
        <p:txBody>
          <a:bodyPr/>
          <a:lstStyle/>
          <a:p>
            <a:endParaRPr lang="ar-EG"/>
          </a:p>
        </p:txBody>
      </p:sp>
      <p:sp>
        <p:nvSpPr>
          <p:cNvPr id="9" name="Slide Number Placeholder 8">
            <a:extLst>
              <a:ext uri="{FF2B5EF4-FFF2-40B4-BE49-F238E27FC236}">
                <a16:creationId xmlns:a16="http://schemas.microsoft.com/office/drawing/2014/main" id="{E96BAF22-99D7-4349-853C-3536F0CA0C59}"/>
              </a:ext>
            </a:extLst>
          </p:cNvPr>
          <p:cNvSpPr>
            <a:spLocks noGrp="1"/>
          </p:cNvSpPr>
          <p:nvPr>
            <p:ph type="sldNum" sz="quarter" idx="12"/>
          </p:nvPr>
        </p:nvSpPr>
        <p:spPr/>
        <p:txBody>
          <a:bodyPr/>
          <a:lstStyle/>
          <a:p>
            <a:fld id="{32059E22-B328-4BA3-94EA-D7488F0B622A}" type="slidenum">
              <a:rPr lang="ar-EG" smtClean="0"/>
              <a:t>‹#›</a:t>
            </a:fld>
            <a:endParaRPr lang="ar-EG"/>
          </a:p>
        </p:txBody>
      </p:sp>
    </p:spTree>
    <p:extLst>
      <p:ext uri="{BB962C8B-B14F-4D97-AF65-F5344CB8AC3E}">
        <p14:creationId xmlns:p14="http://schemas.microsoft.com/office/powerpoint/2010/main" val="3992632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DE7F3-3492-4809-B655-2484559FA7F4}"/>
              </a:ext>
            </a:extLst>
          </p:cNvPr>
          <p:cNvSpPr>
            <a:spLocks noGrp="1"/>
          </p:cNvSpPr>
          <p:nvPr>
            <p:ph type="title"/>
          </p:nvPr>
        </p:nvSpPr>
        <p:spPr/>
        <p:txBody>
          <a:bodyPr/>
          <a:lstStyle/>
          <a:p>
            <a:r>
              <a:rPr lang="en-US"/>
              <a:t>Click to edit Master title style</a:t>
            </a:r>
            <a:endParaRPr lang="ar-EG"/>
          </a:p>
        </p:txBody>
      </p:sp>
      <p:sp>
        <p:nvSpPr>
          <p:cNvPr id="3" name="Date Placeholder 2">
            <a:extLst>
              <a:ext uri="{FF2B5EF4-FFF2-40B4-BE49-F238E27FC236}">
                <a16:creationId xmlns:a16="http://schemas.microsoft.com/office/drawing/2014/main" id="{4223A42A-AF81-4B81-844E-A0F659FF823A}"/>
              </a:ext>
            </a:extLst>
          </p:cNvPr>
          <p:cNvSpPr>
            <a:spLocks noGrp="1"/>
          </p:cNvSpPr>
          <p:nvPr>
            <p:ph type="dt" sz="half" idx="10"/>
          </p:nvPr>
        </p:nvSpPr>
        <p:spPr/>
        <p:txBody>
          <a:bodyPr/>
          <a:lstStyle/>
          <a:p>
            <a:fld id="{AD4D381D-4449-43B6-98B1-9013DF9F4F6D}" type="datetimeFigureOut">
              <a:rPr lang="ar-EG" smtClean="0"/>
              <a:t>08/03/1442</a:t>
            </a:fld>
            <a:endParaRPr lang="ar-EG"/>
          </a:p>
        </p:txBody>
      </p:sp>
      <p:sp>
        <p:nvSpPr>
          <p:cNvPr id="4" name="Footer Placeholder 3">
            <a:extLst>
              <a:ext uri="{FF2B5EF4-FFF2-40B4-BE49-F238E27FC236}">
                <a16:creationId xmlns:a16="http://schemas.microsoft.com/office/drawing/2014/main" id="{C8C166AD-7BA8-4F68-A34F-605036C76398}"/>
              </a:ext>
            </a:extLst>
          </p:cNvPr>
          <p:cNvSpPr>
            <a:spLocks noGrp="1"/>
          </p:cNvSpPr>
          <p:nvPr>
            <p:ph type="ftr" sz="quarter" idx="11"/>
          </p:nvPr>
        </p:nvSpPr>
        <p:spPr/>
        <p:txBody>
          <a:bodyPr/>
          <a:lstStyle/>
          <a:p>
            <a:endParaRPr lang="ar-EG"/>
          </a:p>
        </p:txBody>
      </p:sp>
      <p:sp>
        <p:nvSpPr>
          <p:cNvPr id="5" name="Slide Number Placeholder 4">
            <a:extLst>
              <a:ext uri="{FF2B5EF4-FFF2-40B4-BE49-F238E27FC236}">
                <a16:creationId xmlns:a16="http://schemas.microsoft.com/office/drawing/2014/main" id="{95E8BF64-6925-4122-9CAE-AE4534403B85}"/>
              </a:ext>
            </a:extLst>
          </p:cNvPr>
          <p:cNvSpPr>
            <a:spLocks noGrp="1"/>
          </p:cNvSpPr>
          <p:nvPr>
            <p:ph type="sldNum" sz="quarter" idx="12"/>
          </p:nvPr>
        </p:nvSpPr>
        <p:spPr/>
        <p:txBody>
          <a:bodyPr/>
          <a:lstStyle/>
          <a:p>
            <a:fld id="{32059E22-B328-4BA3-94EA-D7488F0B622A}" type="slidenum">
              <a:rPr lang="ar-EG" smtClean="0"/>
              <a:t>‹#›</a:t>
            </a:fld>
            <a:endParaRPr lang="ar-EG"/>
          </a:p>
        </p:txBody>
      </p:sp>
    </p:spTree>
    <p:extLst>
      <p:ext uri="{BB962C8B-B14F-4D97-AF65-F5344CB8AC3E}">
        <p14:creationId xmlns:p14="http://schemas.microsoft.com/office/powerpoint/2010/main" val="1567168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54CAA4-BDCB-4855-AA71-C9381F5790AB}"/>
              </a:ext>
            </a:extLst>
          </p:cNvPr>
          <p:cNvSpPr>
            <a:spLocks noGrp="1"/>
          </p:cNvSpPr>
          <p:nvPr>
            <p:ph type="dt" sz="half" idx="10"/>
          </p:nvPr>
        </p:nvSpPr>
        <p:spPr/>
        <p:txBody>
          <a:bodyPr/>
          <a:lstStyle/>
          <a:p>
            <a:fld id="{AD4D381D-4449-43B6-98B1-9013DF9F4F6D}" type="datetimeFigureOut">
              <a:rPr lang="ar-EG" smtClean="0"/>
              <a:t>08/03/1442</a:t>
            </a:fld>
            <a:endParaRPr lang="ar-EG"/>
          </a:p>
        </p:txBody>
      </p:sp>
      <p:sp>
        <p:nvSpPr>
          <p:cNvPr id="3" name="Footer Placeholder 2">
            <a:extLst>
              <a:ext uri="{FF2B5EF4-FFF2-40B4-BE49-F238E27FC236}">
                <a16:creationId xmlns:a16="http://schemas.microsoft.com/office/drawing/2014/main" id="{1708E665-D6C9-47C5-A0FC-0BE19A204BC7}"/>
              </a:ext>
            </a:extLst>
          </p:cNvPr>
          <p:cNvSpPr>
            <a:spLocks noGrp="1"/>
          </p:cNvSpPr>
          <p:nvPr>
            <p:ph type="ftr" sz="quarter" idx="11"/>
          </p:nvPr>
        </p:nvSpPr>
        <p:spPr/>
        <p:txBody>
          <a:bodyPr/>
          <a:lstStyle/>
          <a:p>
            <a:endParaRPr lang="ar-EG"/>
          </a:p>
        </p:txBody>
      </p:sp>
      <p:sp>
        <p:nvSpPr>
          <p:cNvPr id="4" name="Slide Number Placeholder 3">
            <a:extLst>
              <a:ext uri="{FF2B5EF4-FFF2-40B4-BE49-F238E27FC236}">
                <a16:creationId xmlns:a16="http://schemas.microsoft.com/office/drawing/2014/main" id="{11FF5AF9-1947-474C-A49E-7A4B9D1B068B}"/>
              </a:ext>
            </a:extLst>
          </p:cNvPr>
          <p:cNvSpPr>
            <a:spLocks noGrp="1"/>
          </p:cNvSpPr>
          <p:nvPr>
            <p:ph type="sldNum" sz="quarter" idx="12"/>
          </p:nvPr>
        </p:nvSpPr>
        <p:spPr/>
        <p:txBody>
          <a:bodyPr/>
          <a:lstStyle/>
          <a:p>
            <a:fld id="{32059E22-B328-4BA3-94EA-D7488F0B622A}" type="slidenum">
              <a:rPr lang="ar-EG" smtClean="0"/>
              <a:t>‹#›</a:t>
            </a:fld>
            <a:endParaRPr lang="ar-EG"/>
          </a:p>
        </p:txBody>
      </p:sp>
    </p:spTree>
    <p:extLst>
      <p:ext uri="{BB962C8B-B14F-4D97-AF65-F5344CB8AC3E}">
        <p14:creationId xmlns:p14="http://schemas.microsoft.com/office/powerpoint/2010/main" val="1723221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2AE53-D7BB-4655-A7AA-999EB453D9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ar-EG"/>
          </a:p>
        </p:txBody>
      </p:sp>
      <p:sp>
        <p:nvSpPr>
          <p:cNvPr id="3" name="Content Placeholder 2">
            <a:extLst>
              <a:ext uri="{FF2B5EF4-FFF2-40B4-BE49-F238E27FC236}">
                <a16:creationId xmlns:a16="http://schemas.microsoft.com/office/drawing/2014/main" id="{56A17561-2112-490F-91D1-CB10362AD9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Text Placeholder 3">
            <a:extLst>
              <a:ext uri="{FF2B5EF4-FFF2-40B4-BE49-F238E27FC236}">
                <a16:creationId xmlns:a16="http://schemas.microsoft.com/office/drawing/2014/main" id="{04F84FBA-05C0-4DC1-864F-3B99704E5C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98D565-F672-403A-8BA2-B383727AE1A4}"/>
              </a:ext>
            </a:extLst>
          </p:cNvPr>
          <p:cNvSpPr>
            <a:spLocks noGrp="1"/>
          </p:cNvSpPr>
          <p:nvPr>
            <p:ph type="dt" sz="half" idx="10"/>
          </p:nvPr>
        </p:nvSpPr>
        <p:spPr/>
        <p:txBody>
          <a:bodyPr/>
          <a:lstStyle/>
          <a:p>
            <a:fld id="{AD4D381D-4449-43B6-98B1-9013DF9F4F6D}" type="datetimeFigureOut">
              <a:rPr lang="ar-EG" smtClean="0"/>
              <a:t>08/03/1442</a:t>
            </a:fld>
            <a:endParaRPr lang="ar-EG"/>
          </a:p>
        </p:txBody>
      </p:sp>
      <p:sp>
        <p:nvSpPr>
          <p:cNvPr id="6" name="Footer Placeholder 5">
            <a:extLst>
              <a:ext uri="{FF2B5EF4-FFF2-40B4-BE49-F238E27FC236}">
                <a16:creationId xmlns:a16="http://schemas.microsoft.com/office/drawing/2014/main" id="{3F9C12B0-2B39-456F-83E9-9A9EA039847A}"/>
              </a:ext>
            </a:extLst>
          </p:cNvPr>
          <p:cNvSpPr>
            <a:spLocks noGrp="1"/>
          </p:cNvSpPr>
          <p:nvPr>
            <p:ph type="ftr" sz="quarter" idx="11"/>
          </p:nvPr>
        </p:nvSpPr>
        <p:spPr/>
        <p:txBody>
          <a:bodyPr/>
          <a:lstStyle/>
          <a:p>
            <a:endParaRPr lang="ar-EG"/>
          </a:p>
        </p:txBody>
      </p:sp>
      <p:sp>
        <p:nvSpPr>
          <p:cNvPr id="7" name="Slide Number Placeholder 6">
            <a:extLst>
              <a:ext uri="{FF2B5EF4-FFF2-40B4-BE49-F238E27FC236}">
                <a16:creationId xmlns:a16="http://schemas.microsoft.com/office/drawing/2014/main" id="{1A5E7801-5DBF-4252-8838-7FE62C55E8C5}"/>
              </a:ext>
            </a:extLst>
          </p:cNvPr>
          <p:cNvSpPr>
            <a:spLocks noGrp="1"/>
          </p:cNvSpPr>
          <p:nvPr>
            <p:ph type="sldNum" sz="quarter" idx="12"/>
          </p:nvPr>
        </p:nvSpPr>
        <p:spPr/>
        <p:txBody>
          <a:bodyPr/>
          <a:lstStyle/>
          <a:p>
            <a:fld id="{32059E22-B328-4BA3-94EA-D7488F0B622A}" type="slidenum">
              <a:rPr lang="ar-EG" smtClean="0"/>
              <a:t>‹#›</a:t>
            </a:fld>
            <a:endParaRPr lang="ar-EG"/>
          </a:p>
        </p:txBody>
      </p:sp>
    </p:spTree>
    <p:extLst>
      <p:ext uri="{BB962C8B-B14F-4D97-AF65-F5344CB8AC3E}">
        <p14:creationId xmlns:p14="http://schemas.microsoft.com/office/powerpoint/2010/main" val="4170013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5B30C-7480-42B5-9A70-D8056D7DF4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ar-EG"/>
          </a:p>
        </p:txBody>
      </p:sp>
      <p:sp>
        <p:nvSpPr>
          <p:cNvPr id="3" name="Picture Placeholder 2">
            <a:extLst>
              <a:ext uri="{FF2B5EF4-FFF2-40B4-BE49-F238E27FC236}">
                <a16:creationId xmlns:a16="http://schemas.microsoft.com/office/drawing/2014/main" id="{2F2A55CF-0DDA-42FA-96C9-CB01BE6B0C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EG"/>
          </a:p>
        </p:txBody>
      </p:sp>
      <p:sp>
        <p:nvSpPr>
          <p:cNvPr id="4" name="Text Placeholder 3">
            <a:extLst>
              <a:ext uri="{FF2B5EF4-FFF2-40B4-BE49-F238E27FC236}">
                <a16:creationId xmlns:a16="http://schemas.microsoft.com/office/drawing/2014/main" id="{B8885C19-A76B-4DF0-AEDA-E3053A6306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78501C-E06B-4835-8F07-4D6765E254E6}"/>
              </a:ext>
            </a:extLst>
          </p:cNvPr>
          <p:cNvSpPr>
            <a:spLocks noGrp="1"/>
          </p:cNvSpPr>
          <p:nvPr>
            <p:ph type="dt" sz="half" idx="10"/>
          </p:nvPr>
        </p:nvSpPr>
        <p:spPr/>
        <p:txBody>
          <a:bodyPr/>
          <a:lstStyle/>
          <a:p>
            <a:fld id="{AD4D381D-4449-43B6-98B1-9013DF9F4F6D}" type="datetimeFigureOut">
              <a:rPr lang="ar-EG" smtClean="0"/>
              <a:t>08/03/1442</a:t>
            </a:fld>
            <a:endParaRPr lang="ar-EG"/>
          </a:p>
        </p:txBody>
      </p:sp>
      <p:sp>
        <p:nvSpPr>
          <p:cNvPr id="6" name="Footer Placeholder 5">
            <a:extLst>
              <a:ext uri="{FF2B5EF4-FFF2-40B4-BE49-F238E27FC236}">
                <a16:creationId xmlns:a16="http://schemas.microsoft.com/office/drawing/2014/main" id="{97F61107-1BF6-4B3C-B719-F4A0E7430134}"/>
              </a:ext>
            </a:extLst>
          </p:cNvPr>
          <p:cNvSpPr>
            <a:spLocks noGrp="1"/>
          </p:cNvSpPr>
          <p:nvPr>
            <p:ph type="ftr" sz="quarter" idx="11"/>
          </p:nvPr>
        </p:nvSpPr>
        <p:spPr/>
        <p:txBody>
          <a:bodyPr/>
          <a:lstStyle/>
          <a:p>
            <a:endParaRPr lang="ar-EG"/>
          </a:p>
        </p:txBody>
      </p:sp>
      <p:sp>
        <p:nvSpPr>
          <p:cNvPr id="7" name="Slide Number Placeholder 6">
            <a:extLst>
              <a:ext uri="{FF2B5EF4-FFF2-40B4-BE49-F238E27FC236}">
                <a16:creationId xmlns:a16="http://schemas.microsoft.com/office/drawing/2014/main" id="{476A967F-E618-41BD-BB02-B953C8D40100}"/>
              </a:ext>
            </a:extLst>
          </p:cNvPr>
          <p:cNvSpPr>
            <a:spLocks noGrp="1"/>
          </p:cNvSpPr>
          <p:nvPr>
            <p:ph type="sldNum" sz="quarter" idx="12"/>
          </p:nvPr>
        </p:nvSpPr>
        <p:spPr/>
        <p:txBody>
          <a:bodyPr/>
          <a:lstStyle/>
          <a:p>
            <a:fld id="{32059E22-B328-4BA3-94EA-D7488F0B622A}" type="slidenum">
              <a:rPr lang="ar-EG" smtClean="0"/>
              <a:t>‹#›</a:t>
            </a:fld>
            <a:endParaRPr lang="ar-EG"/>
          </a:p>
        </p:txBody>
      </p:sp>
    </p:spTree>
    <p:extLst>
      <p:ext uri="{BB962C8B-B14F-4D97-AF65-F5344CB8AC3E}">
        <p14:creationId xmlns:p14="http://schemas.microsoft.com/office/powerpoint/2010/main" val="2702662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46B26F-E3DA-4791-8DE5-9D4E417862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ar-EG"/>
          </a:p>
        </p:txBody>
      </p:sp>
      <p:sp>
        <p:nvSpPr>
          <p:cNvPr id="3" name="Text Placeholder 2">
            <a:extLst>
              <a:ext uri="{FF2B5EF4-FFF2-40B4-BE49-F238E27FC236}">
                <a16:creationId xmlns:a16="http://schemas.microsoft.com/office/drawing/2014/main" id="{CED203B4-3C2B-4D62-ACA9-C3EDE2DFA3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Date Placeholder 3">
            <a:extLst>
              <a:ext uri="{FF2B5EF4-FFF2-40B4-BE49-F238E27FC236}">
                <a16:creationId xmlns:a16="http://schemas.microsoft.com/office/drawing/2014/main" id="{97EB8752-EC68-425A-BC39-BC80FDF445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4D381D-4449-43B6-98B1-9013DF9F4F6D}" type="datetimeFigureOut">
              <a:rPr lang="ar-EG" smtClean="0"/>
              <a:t>08/03/1442</a:t>
            </a:fld>
            <a:endParaRPr lang="ar-EG"/>
          </a:p>
        </p:txBody>
      </p:sp>
      <p:sp>
        <p:nvSpPr>
          <p:cNvPr id="5" name="Footer Placeholder 4">
            <a:extLst>
              <a:ext uri="{FF2B5EF4-FFF2-40B4-BE49-F238E27FC236}">
                <a16:creationId xmlns:a16="http://schemas.microsoft.com/office/drawing/2014/main" id="{E8902FBF-3098-41B3-AC69-72D0ADA088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ar-EG"/>
          </a:p>
        </p:txBody>
      </p:sp>
      <p:sp>
        <p:nvSpPr>
          <p:cNvPr id="6" name="Slide Number Placeholder 5">
            <a:extLst>
              <a:ext uri="{FF2B5EF4-FFF2-40B4-BE49-F238E27FC236}">
                <a16:creationId xmlns:a16="http://schemas.microsoft.com/office/drawing/2014/main" id="{50D2431D-987B-4D9F-88D5-E4397F3A45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059E22-B328-4BA3-94EA-D7488F0B622A}" type="slidenum">
              <a:rPr lang="ar-EG" smtClean="0"/>
              <a:t>‹#›</a:t>
            </a:fld>
            <a:endParaRPr lang="ar-EG"/>
          </a:p>
        </p:txBody>
      </p:sp>
    </p:spTree>
    <p:extLst>
      <p:ext uri="{BB962C8B-B14F-4D97-AF65-F5344CB8AC3E}">
        <p14:creationId xmlns:p14="http://schemas.microsoft.com/office/powerpoint/2010/main" val="36326548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E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ACA2EA0-FFD3-42EC-9406-B595015ED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D5288BCE-665C-472A-8C43-664BCFA31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8762" y="1247775"/>
            <a:ext cx="9144000" cy="3007447"/>
          </a:xfrm>
          <a:prstGeom prst="rect">
            <a:avLst/>
          </a:prstGeom>
          <a:solidFill>
            <a:schemeClr val="bg1"/>
          </a:solidFill>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31A0F11E-1C01-41F0-9B56-D8E4132AD3E7}"/>
              </a:ext>
            </a:extLst>
          </p:cNvPr>
          <p:cNvSpPr>
            <a:spLocks noGrp="1"/>
          </p:cNvSpPr>
          <p:nvPr>
            <p:ph type="ctrTitle"/>
          </p:nvPr>
        </p:nvSpPr>
        <p:spPr>
          <a:xfrm>
            <a:off x="1804988" y="1442172"/>
            <a:ext cx="8582025" cy="2177328"/>
          </a:xfrm>
        </p:spPr>
        <p:txBody>
          <a:bodyPr anchor="ctr">
            <a:normAutofit/>
          </a:bodyPr>
          <a:lstStyle/>
          <a:p>
            <a:r>
              <a:rPr lang="en-US" sz="6600">
                <a:latin typeface="Arial" panose="020B0604020202020204" pitchFamily="34" charset="0"/>
              </a:rPr>
              <a:t>Data Structure &amp; Algorithms</a:t>
            </a:r>
            <a:endParaRPr lang="ar-EG" sz="6600">
              <a:latin typeface="Arial" panose="020B0604020202020204" pitchFamily="34" charset="0"/>
            </a:endParaRPr>
          </a:p>
        </p:txBody>
      </p:sp>
      <p:sp>
        <p:nvSpPr>
          <p:cNvPr id="24" name="Rectangle: Rounded Corners 23">
            <a:extLst>
              <a:ext uri="{FF2B5EF4-FFF2-40B4-BE49-F238E27FC236}">
                <a16:creationId xmlns:a16="http://schemas.microsoft.com/office/drawing/2014/main" id="{46C57131-53A7-4C1A-BEA8-25F06A06A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7872" y="3912322"/>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D84D7CB7-60C2-427D-A748-748302C20730}"/>
              </a:ext>
            </a:extLst>
          </p:cNvPr>
          <p:cNvSpPr>
            <a:spLocks noGrp="1"/>
          </p:cNvSpPr>
          <p:nvPr>
            <p:ph type="subTitle" idx="1"/>
          </p:nvPr>
        </p:nvSpPr>
        <p:spPr>
          <a:xfrm>
            <a:off x="2566988" y="3962400"/>
            <a:ext cx="7058025" cy="581025"/>
          </a:xfrm>
        </p:spPr>
        <p:txBody>
          <a:bodyPr anchor="ctr">
            <a:normAutofit/>
          </a:bodyPr>
          <a:lstStyle/>
          <a:p>
            <a:r>
              <a:rPr lang="en-US" sz="2800">
                <a:solidFill>
                  <a:srgbClr val="FFFFFF"/>
                </a:solidFill>
                <a:latin typeface="Arial" panose="020B0604020202020204" pitchFamily="34" charset="0"/>
              </a:rPr>
              <a:t>Sorting Algorithms</a:t>
            </a:r>
            <a:endParaRPr lang="ar-EG" sz="2800">
              <a:solidFill>
                <a:srgbClr val="FFFFFF"/>
              </a:solidFill>
              <a:latin typeface="Arial" panose="020B0604020202020204" pitchFamily="34" charset="0"/>
            </a:endParaRPr>
          </a:p>
        </p:txBody>
      </p:sp>
      <p:sp>
        <p:nvSpPr>
          <p:cNvPr id="4" name="Footer Placeholder 3">
            <a:extLst>
              <a:ext uri="{FF2B5EF4-FFF2-40B4-BE49-F238E27FC236}">
                <a16:creationId xmlns:a16="http://schemas.microsoft.com/office/drawing/2014/main" id="{891938D0-0489-4684-890C-F40D50A8E23D}"/>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tx1">
                    <a:lumMod val="50000"/>
                    <a:lumOff val="50000"/>
                  </a:schemeClr>
                </a:solidFill>
              </a:rPr>
              <a:t>Author : Eng Mohammed Atef Elnabwy</a:t>
            </a:r>
            <a:endParaRPr lang="ar-EG">
              <a:solidFill>
                <a:schemeClr val="tx1">
                  <a:lumMod val="50000"/>
                  <a:lumOff val="50000"/>
                </a:schemeClr>
              </a:solidFill>
            </a:endParaRPr>
          </a:p>
        </p:txBody>
      </p:sp>
    </p:spTree>
    <p:extLst>
      <p:ext uri="{BB962C8B-B14F-4D97-AF65-F5344CB8AC3E}">
        <p14:creationId xmlns:p14="http://schemas.microsoft.com/office/powerpoint/2010/main" val="2807795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561816" y="4525412"/>
            <a:ext cx="5677460" cy="921124"/>
            <a:chOff x="2157124" y="5128800"/>
            <a:chExt cx="6434455" cy="1043940"/>
          </a:xfrm>
        </p:grpSpPr>
        <p:sp>
          <p:nvSpPr>
            <p:cNvPr id="3" name="object 3"/>
            <p:cNvSpPr/>
            <p:nvPr/>
          </p:nvSpPr>
          <p:spPr>
            <a:xfrm>
              <a:off x="2157124" y="5128800"/>
              <a:ext cx="6434092" cy="490747"/>
            </a:xfrm>
            <a:prstGeom prst="rect">
              <a:avLst/>
            </a:prstGeom>
            <a:blipFill>
              <a:blip r:embed="rId2" cstate="print"/>
              <a:stretch>
                <a:fillRect/>
              </a:stretch>
            </a:blipFill>
          </p:spPr>
          <p:txBody>
            <a:bodyPr wrap="square" lIns="0" tIns="0" rIns="0" bIns="0" rtlCol="0"/>
            <a:lstStyle/>
            <a:p>
              <a:endParaRPr sz="1588"/>
            </a:p>
          </p:txBody>
        </p:sp>
        <p:sp>
          <p:nvSpPr>
            <p:cNvPr id="4" name="object 4"/>
            <p:cNvSpPr/>
            <p:nvPr/>
          </p:nvSpPr>
          <p:spPr>
            <a:xfrm>
              <a:off x="4657712" y="5592775"/>
              <a:ext cx="725805" cy="579755"/>
            </a:xfrm>
            <a:custGeom>
              <a:avLst/>
              <a:gdLst/>
              <a:ahLst/>
              <a:cxnLst/>
              <a:rect l="l" t="t" r="r" b="b"/>
              <a:pathLst>
                <a:path w="725804" h="579754">
                  <a:moveTo>
                    <a:pt x="725487" y="579437"/>
                  </a:moveTo>
                  <a:lnTo>
                    <a:pt x="725487" y="0"/>
                  </a:lnTo>
                  <a:lnTo>
                    <a:pt x="0" y="0"/>
                  </a:lnTo>
                  <a:lnTo>
                    <a:pt x="0" y="579437"/>
                  </a:lnTo>
                  <a:lnTo>
                    <a:pt x="725487" y="579437"/>
                  </a:lnTo>
                  <a:close/>
                </a:path>
              </a:pathLst>
            </a:custGeom>
            <a:solidFill>
              <a:srgbClr val="FFFFFF"/>
            </a:solidFill>
          </p:spPr>
          <p:txBody>
            <a:bodyPr wrap="square" lIns="0" tIns="0" rIns="0" bIns="0" rtlCol="0"/>
            <a:lstStyle/>
            <a:p>
              <a:endParaRPr sz="1588"/>
            </a:p>
          </p:txBody>
        </p:sp>
      </p:grpSp>
      <p:sp>
        <p:nvSpPr>
          <p:cNvPr id="6" name="object 6"/>
          <p:cNvSpPr txBox="1"/>
          <p:nvPr/>
        </p:nvSpPr>
        <p:spPr>
          <a:xfrm>
            <a:off x="2534754" y="1934136"/>
            <a:ext cx="2502274" cy="675985"/>
          </a:xfrm>
          <a:prstGeom prst="rect">
            <a:avLst/>
          </a:prstGeom>
        </p:spPr>
        <p:txBody>
          <a:bodyPr vert="horz" wrap="square" lIns="0" tIns="11206" rIns="0" bIns="0" rtlCol="0">
            <a:spAutoFit/>
          </a:bodyPr>
          <a:lstStyle/>
          <a:p>
            <a:pPr marL="11206">
              <a:spcBef>
                <a:spcPts val="88"/>
              </a:spcBef>
            </a:pPr>
            <a:r>
              <a:rPr sz="2118" b="1" spc="-13" dirty="0">
                <a:solidFill>
                  <a:srgbClr val="010202"/>
                </a:solidFill>
                <a:latin typeface="Times New Roman"/>
                <a:cs typeface="Times New Roman"/>
              </a:rPr>
              <a:t>I</a:t>
            </a:r>
            <a:r>
              <a:rPr sz="1588" b="1" spc="-13" dirty="0">
                <a:solidFill>
                  <a:srgbClr val="010202"/>
                </a:solidFill>
                <a:latin typeface="Times New Roman"/>
                <a:cs typeface="Times New Roman"/>
              </a:rPr>
              <a:t>NSERTION</a:t>
            </a:r>
            <a:r>
              <a:rPr sz="2118" b="1" spc="-13" dirty="0">
                <a:solidFill>
                  <a:srgbClr val="010202"/>
                </a:solidFill>
                <a:latin typeface="Times New Roman"/>
                <a:cs typeface="Times New Roman"/>
              </a:rPr>
              <a:t>-S</a:t>
            </a:r>
            <a:r>
              <a:rPr sz="1588" b="1" spc="-13" dirty="0">
                <a:solidFill>
                  <a:srgbClr val="010202"/>
                </a:solidFill>
                <a:latin typeface="Times New Roman"/>
                <a:cs typeface="Times New Roman"/>
              </a:rPr>
              <a:t>ORT </a:t>
            </a:r>
            <a:r>
              <a:rPr sz="2118" dirty="0">
                <a:solidFill>
                  <a:srgbClr val="009696"/>
                </a:solidFill>
                <a:latin typeface="Times New Roman"/>
                <a:cs typeface="Times New Roman"/>
              </a:rPr>
              <a:t>(</a:t>
            </a:r>
            <a:r>
              <a:rPr sz="2118" i="1" dirty="0">
                <a:solidFill>
                  <a:srgbClr val="009696"/>
                </a:solidFill>
                <a:latin typeface="Times New Roman"/>
                <a:cs typeface="Times New Roman"/>
              </a:rPr>
              <a:t>A</a:t>
            </a:r>
            <a:r>
              <a:rPr sz="2118" dirty="0">
                <a:solidFill>
                  <a:srgbClr val="009696"/>
                </a:solidFill>
                <a:latin typeface="Times New Roman"/>
                <a:cs typeface="Times New Roman"/>
              </a:rPr>
              <a:t>,</a:t>
            </a:r>
            <a:r>
              <a:rPr sz="2118" spc="-44" dirty="0">
                <a:solidFill>
                  <a:srgbClr val="009696"/>
                </a:solidFill>
                <a:latin typeface="Times New Roman"/>
                <a:cs typeface="Times New Roman"/>
              </a:rPr>
              <a:t> </a:t>
            </a:r>
            <a:r>
              <a:rPr sz="2118" i="1" dirty="0">
                <a:solidFill>
                  <a:srgbClr val="009696"/>
                </a:solidFill>
                <a:latin typeface="Times New Roman"/>
                <a:cs typeface="Times New Roman"/>
              </a:rPr>
              <a:t>n</a:t>
            </a:r>
            <a:r>
              <a:rPr sz="2118" dirty="0">
                <a:solidFill>
                  <a:srgbClr val="009696"/>
                </a:solidFill>
                <a:latin typeface="Times New Roman"/>
                <a:cs typeface="Times New Roman"/>
              </a:rPr>
              <a:t>)</a:t>
            </a:r>
            <a:endParaRPr sz="2118" dirty="0">
              <a:latin typeface="Times New Roman"/>
              <a:cs typeface="Times New Roman"/>
            </a:endParaRPr>
          </a:p>
          <a:p>
            <a:pPr marL="316023">
              <a:spcBef>
                <a:spcPts val="106"/>
              </a:spcBef>
            </a:pPr>
            <a:r>
              <a:rPr sz="2118" b="1" dirty="0">
                <a:solidFill>
                  <a:srgbClr val="010202"/>
                </a:solidFill>
                <a:latin typeface="Times New Roman"/>
                <a:cs typeface="Times New Roman"/>
              </a:rPr>
              <a:t>for </a:t>
            </a:r>
            <a:r>
              <a:rPr sz="2118" i="1" dirty="0">
                <a:solidFill>
                  <a:srgbClr val="009696"/>
                </a:solidFill>
                <a:latin typeface="Times New Roman"/>
                <a:cs typeface="Times New Roman"/>
              </a:rPr>
              <a:t>j </a:t>
            </a:r>
            <a:r>
              <a:rPr sz="2118" dirty="0">
                <a:solidFill>
                  <a:srgbClr val="009696"/>
                </a:solidFill>
                <a:latin typeface="Times New Roman"/>
                <a:cs typeface="Times New Roman"/>
              </a:rPr>
              <a:t>← 2 </a:t>
            </a:r>
            <a:r>
              <a:rPr sz="2118" b="1" dirty="0">
                <a:solidFill>
                  <a:srgbClr val="010202"/>
                </a:solidFill>
                <a:latin typeface="Times New Roman"/>
                <a:cs typeface="Times New Roman"/>
              </a:rPr>
              <a:t>to</a:t>
            </a:r>
            <a:r>
              <a:rPr sz="2118" b="1" spc="13" dirty="0">
                <a:solidFill>
                  <a:srgbClr val="010202"/>
                </a:solidFill>
                <a:latin typeface="Times New Roman"/>
                <a:cs typeface="Times New Roman"/>
              </a:rPr>
              <a:t> </a:t>
            </a:r>
            <a:r>
              <a:rPr sz="2118" i="1" dirty="0">
                <a:solidFill>
                  <a:srgbClr val="009696"/>
                </a:solidFill>
                <a:latin typeface="Times New Roman"/>
                <a:cs typeface="Times New Roman"/>
              </a:rPr>
              <a:t>n</a:t>
            </a:r>
            <a:endParaRPr sz="2118" dirty="0">
              <a:latin typeface="Times New Roman"/>
              <a:cs typeface="Times New Roman"/>
            </a:endParaRPr>
          </a:p>
        </p:txBody>
      </p:sp>
      <p:sp>
        <p:nvSpPr>
          <p:cNvPr id="7" name="object 7"/>
          <p:cNvSpPr txBox="1"/>
          <p:nvPr/>
        </p:nvSpPr>
        <p:spPr>
          <a:xfrm>
            <a:off x="5361444" y="1844487"/>
            <a:ext cx="1257860" cy="445922"/>
          </a:xfrm>
          <a:prstGeom prst="rect">
            <a:avLst/>
          </a:prstGeom>
        </p:spPr>
        <p:txBody>
          <a:bodyPr vert="horz" wrap="square" lIns="0" tIns="11206" rIns="0" bIns="0" rtlCol="0">
            <a:spAutoFit/>
          </a:bodyPr>
          <a:lstStyle/>
          <a:p>
            <a:pPr marL="11206">
              <a:spcBef>
                <a:spcPts val="88"/>
              </a:spcBef>
            </a:pPr>
            <a:r>
              <a:rPr sz="2824" spc="449" dirty="0">
                <a:solidFill>
                  <a:srgbClr val="C91F25"/>
                </a:solidFill>
                <a:latin typeface="Arial Black"/>
                <a:cs typeface="Arial Black"/>
              </a:rPr>
              <a:t>[</a:t>
            </a:r>
            <a:r>
              <a:rPr sz="2824" spc="-322" dirty="0">
                <a:solidFill>
                  <a:srgbClr val="C91F25"/>
                </a:solidFill>
                <a:latin typeface="Arial Black"/>
                <a:cs typeface="Arial Black"/>
              </a:rPr>
              <a:t> </a:t>
            </a:r>
            <a:r>
              <a:rPr sz="2118" i="1" dirty="0">
                <a:solidFill>
                  <a:srgbClr val="009696"/>
                </a:solidFill>
                <a:latin typeface="Times New Roman"/>
                <a:cs typeface="Times New Roman"/>
              </a:rPr>
              <a:t>A</a:t>
            </a:r>
            <a:r>
              <a:rPr sz="2118" dirty="0">
                <a:solidFill>
                  <a:srgbClr val="009696"/>
                </a:solidFill>
                <a:latin typeface="Times New Roman"/>
                <a:cs typeface="Times New Roman"/>
              </a:rPr>
              <a:t>[1 . . </a:t>
            </a:r>
            <a:r>
              <a:rPr sz="2118" i="1" dirty="0">
                <a:solidFill>
                  <a:srgbClr val="009696"/>
                </a:solidFill>
                <a:latin typeface="Times New Roman"/>
                <a:cs typeface="Times New Roman"/>
              </a:rPr>
              <a:t>n</a:t>
            </a:r>
            <a:r>
              <a:rPr sz="2118" dirty="0">
                <a:solidFill>
                  <a:srgbClr val="009696"/>
                </a:solidFill>
                <a:latin typeface="Times New Roman"/>
                <a:cs typeface="Times New Roman"/>
              </a:rPr>
              <a:t>]</a:t>
            </a:r>
            <a:endParaRPr sz="2118">
              <a:latin typeface="Times New Roman"/>
              <a:cs typeface="Times New Roman"/>
            </a:endParaRPr>
          </a:p>
        </p:txBody>
      </p:sp>
      <p:sp>
        <p:nvSpPr>
          <p:cNvPr id="8" name="object 8"/>
          <p:cNvSpPr txBox="1"/>
          <p:nvPr/>
        </p:nvSpPr>
        <p:spPr>
          <a:xfrm>
            <a:off x="2467519" y="2615565"/>
            <a:ext cx="7212106" cy="1406826"/>
          </a:xfrm>
          <a:prstGeom prst="rect">
            <a:avLst/>
          </a:prstGeom>
        </p:spPr>
        <p:txBody>
          <a:bodyPr vert="horz" wrap="square" lIns="0" tIns="11206" rIns="0" bIns="0" rtlCol="0">
            <a:spAutoFit/>
          </a:bodyPr>
          <a:lstStyle/>
          <a:p>
            <a:pPr marL="1039401" marR="4483" indent="-154649">
              <a:lnSpc>
                <a:spcPct val="112100"/>
              </a:lnSpc>
              <a:spcBef>
                <a:spcPts val="88"/>
              </a:spcBef>
            </a:pPr>
            <a:r>
              <a:rPr sz="1941" b="1" dirty="0">
                <a:solidFill>
                  <a:srgbClr val="010202"/>
                </a:solidFill>
                <a:latin typeface="Times New Roman"/>
                <a:cs typeface="Times New Roman"/>
              </a:rPr>
              <a:t>insert key </a:t>
            </a:r>
            <a:r>
              <a:rPr sz="1941" dirty="0">
                <a:solidFill>
                  <a:srgbClr val="007F7C"/>
                </a:solidFill>
                <a:latin typeface="Times New Roman"/>
                <a:cs typeface="Times New Roman"/>
              </a:rPr>
              <a:t>A[</a:t>
            </a:r>
            <a:r>
              <a:rPr sz="1941" i="1" dirty="0">
                <a:solidFill>
                  <a:srgbClr val="00908E"/>
                </a:solidFill>
                <a:latin typeface="Times New Roman"/>
                <a:cs typeface="Times New Roman"/>
              </a:rPr>
              <a:t>j</a:t>
            </a:r>
            <a:r>
              <a:rPr sz="1941" dirty="0">
                <a:solidFill>
                  <a:srgbClr val="007F7C"/>
                </a:solidFill>
                <a:latin typeface="Times New Roman"/>
                <a:cs typeface="Times New Roman"/>
              </a:rPr>
              <a:t>] </a:t>
            </a:r>
            <a:r>
              <a:rPr sz="1941" b="1" dirty="0">
                <a:solidFill>
                  <a:srgbClr val="010202"/>
                </a:solidFill>
                <a:latin typeface="Times New Roman"/>
                <a:cs typeface="Times New Roman"/>
              </a:rPr>
              <a:t>into the </a:t>
            </a:r>
            <a:r>
              <a:rPr sz="1941" b="1" spc="-4" dirty="0">
                <a:solidFill>
                  <a:srgbClr val="010202"/>
                </a:solidFill>
                <a:latin typeface="Times New Roman"/>
                <a:cs typeface="Times New Roman"/>
              </a:rPr>
              <a:t>(already </a:t>
            </a:r>
            <a:r>
              <a:rPr sz="1941" b="1" dirty="0">
                <a:solidFill>
                  <a:srgbClr val="010202"/>
                </a:solidFill>
                <a:latin typeface="Times New Roman"/>
                <a:cs typeface="Times New Roman"/>
              </a:rPr>
              <a:t>sorted) sub-array </a:t>
            </a:r>
            <a:r>
              <a:rPr sz="1941" spc="-4" dirty="0">
                <a:solidFill>
                  <a:srgbClr val="007F7C"/>
                </a:solidFill>
                <a:latin typeface="Times New Roman"/>
                <a:cs typeface="Times New Roman"/>
              </a:rPr>
              <a:t>A[1 </a:t>
            </a:r>
            <a:r>
              <a:rPr sz="1941" dirty="0">
                <a:solidFill>
                  <a:srgbClr val="007F7C"/>
                </a:solidFill>
                <a:latin typeface="Times New Roman"/>
                <a:cs typeface="Times New Roman"/>
              </a:rPr>
              <a:t>..</a:t>
            </a:r>
            <a:r>
              <a:rPr sz="1941" spc="-66" dirty="0">
                <a:solidFill>
                  <a:srgbClr val="007F7C"/>
                </a:solidFill>
                <a:latin typeface="Times New Roman"/>
                <a:cs typeface="Times New Roman"/>
              </a:rPr>
              <a:t> </a:t>
            </a:r>
            <a:r>
              <a:rPr sz="1941" i="1" dirty="0">
                <a:solidFill>
                  <a:srgbClr val="00908E"/>
                </a:solidFill>
                <a:latin typeface="Times New Roman"/>
                <a:cs typeface="Times New Roman"/>
              </a:rPr>
              <a:t>j</a:t>
            </a:r>
            <a:r>
              <a:rPr sz="1941" dirty="0">
                <a:solidFill>
                  <a:srgbClr val="007F7C"/>
                </a:solidFill>
                <a:latin typeface="Times New Roman"/>
                <a:cs typeface="Times New Roman"/>
              </a:rPr>
              <a:t>-1]</a:t>
            </a:r>
            <a:r>
              <a:rPr sz="1941" b="1" dirty="0">
                <a:solidFill>
                  <a:srgbClr val="010202"/>
                </a:solidFill>
                <a:latin typeface="Times New Roman"/>
                <a:cs typeface="Times New Roman"/>
              </a:rPr>
              <a:t>.  </a:t>
            </a:r>
            <a:r>
              <a:rPr sz="1941" b="1" spc="-4" dirty="0">
                <a:solidFill>
                  <a:srgbClr val="010202"/>
                </a:solidFill>
                <a:latin typeface="Times New Roman"/>
                <a:cs typeface="Times New Roman"/>
              </a:rPr>
              <a:t>by </a:t>
            </a:r>
            <a:r>
              <a:rPr sz="1941" b="1" dirty="0">
                <a:solidFill>
                  <a:srgbClr val="010202"/>
                </a:solidFill>
                <a:latin typeface="Times New Roman"/>
                <a:cs typeface="Times New Roman"/>
              </a:rPr>
              <a:t>pairwise </a:t>
            </a:r>
            <a:r>
              <a:rPr sz="1941" b="1" spc="-4" dirty="0">
                <a:solidFill>
                  <a:srgbClr val="010202"/>
                </a:solidFill>
                <a:latin typeface="Times New Roman"/>
                <a:cs typeface="Times New Roman"/>
              </a:rPr>
              <a:t>key-swaps down </a:t>
            </a:r>
            <a:r>
              <a:rPr sz="1941" b="1" dirty="0">
                <a:solidFill>
                  <a:srgbClr val="010202"/>
                </a:solidFill>
                <a:latin typeface="Times New Roman"/>
                <a:cs typeface="Times New Roman"/>
              </a:rPr>
              <a:t>to its right</a:t>
            </a:r>
            <a:r>
              <a:rPr sz="1941" b="1" spc="4" dirty="0">
                <a:solidFill>
                  <a:srgbClr val="010202"/>
                </a:solidFill>
                <a:latin typeface="Times New Roman"/>
                <a:cs typeface="Times New Roman"/>
              </a:rPr>
              <a:t> </a:t>
            </a:r>
            <a:r>
              <a:rPr sz="1941" b="1" dirty="0">
                <a:solidFill>
                  <a:srgbClr val="010202"/>
                </a:solidFill>
                <a:latin typeface="Times New Roman"/>
                <a:cs typeface="Times New Roman"/>
              </a:rPr>
              <a:t>position</a:t>
            </a:r>
            <a:endParaRPr sz="1941" dirty="0">
              <a:latin typeface="Times New Roman"/>
              <a:cs typeface="Times New Roman"/>
            </a:endParaRPr>
          </a:p>
          <a:p>
            <a:pPr>
              <a:spcBef>
                <a:spcPts val="4"/>
              </a:spcBef>
            </a:pPr>
            <a:endParaRPr sz="2603" dirty="0">
              <a:latin typeface="Times New Roman"/>
              <a:cs typeface="Times New Roman"/>
            </a:endParaRPr>
          </a:p>
          <a:p>
            <a:pPr marL="11206"/>
            <a:r>
              <a:rPr sz="2118" b="1" dirty="0">
                <a:solidFill>
                  <a:srgbClr val="010202"/>
                </a:solidFill>
                <a:latin typeface="Times New Roman"/>
                <a:cs typeface="Times New Roman"/>
              </a:rPr>
              <a:t>Illustration of iteration</a:t>
            </a:r>
            <a:r>
              <a:rPr sz="2118" b="1" spc="-4" dirty="0">
                <a:solidFill>
                  <a:srgbClr val="010202"/>
                </a:solidFill>
                <a:latin typeface="Times New Roman"/>
                <a:cs typeface="Times New Roman"/>
              </a:rPr>
              <a:t> </a:t>
            </a:r>
            <a:r>
              <a:rPr sz="2118" b="1" i="1" dirty="0">
                <a:solidFill>
                  <a:srgbClr val="007F7C"/>
                </a:solidFill>
                <a:latin typeface="Times New Roman"/>
                <a:cs typeface="Times New Roman"/>
              </a:rPr>
              <a:t>j</a:t>
            </a:r>
            <a:endParaRPr sz="2118" dirty="0">
              <a:latin typeface="Times New Roman"/>
              <a:cs typeface="Times New Roman"/>
            </a:endParaRPr>
          </a:p>
        </p:txBody>
      </p:sp>
      <p:sp>
        <p:nvSpPr>
          <p:cNvPr id="9" name="object 9"/>
          <p:cNvSpPr txBox="1"/>
          <p:nvPr/>
        </p:nvSpPr>
        <p:spPr>
          <a:xfrm>
            <a:off x="3642793" y="4130499"/>
            <a:ext cx="1553135" cy="337238"/>
          </a:xfrm>
          <a:prstGeom prst="rect">
            <a:avLst/>
          </a:prstGeom>
        </p:spPr>
        <p:txBody>
          <a:bodyPr vert="horz" wrap="square" lIns="0" tIns="11206" rIns="0" bIns="0" rtlCol="0">
            <a:spAutoFit/>
          </a:bodyPr>
          <a:lstStyle/>
          <a:p>
            <a:pPr marL="11206">
              <a:spcBef>
                <a:spcPts val="88"/>
              </a:spcBef>
              <a:tabLst>
                <a:tab pos="1466368" algn="l"/>
              </a:tabLst>
            </a:pPr>
            <a:r>
              <a:rPr sz="2118" b="1" dirty="0">
                <a:solidFill>
                  <a:srgbClr val="007F7C"/>
                </a:solidFill>
                <a:latin typeface="Times New Roman"/>
                <a:cs typeface="Times New Roman"/>
              </a:rPr>
              <a:t>1	</a:t>
            </a:r>
            <a:r>
              <a:rPr sz="2118" b="1" i="1" dirty="0">
                <a:solidFill>
                  <a:srgbClr val="007F7C"/>
                </a:solidFill>
                <a:latin typeface="Times New Roman"/>
                <a:cs typeface="Times New Roman"/>
              </a:rPr>
              <a:t>i</a:t>
            </a:r>
            <a:endParaRPr sz="2118">
              <a:latin typeface="Times New Roman"/>
              <a:cs typeface="Times New Roman"/>
            </a:endParaRPr>
          </a:p>
        </p:txBody>
      </p:sp>
      <p:grpSp>
        <p:nvGrpSpPr>
          <p:cNvPr id="10" name="object 10"/>
          <p:cNvGrpSpPr/>
          <p:nvPr/>
        </p:nvGrpSpPr>
        <p:grpSpPr>
          <a:xfrm>
            <a:off x="5196492" y="4167199"/>
            <a:ext cx="855009" cy="304240"/>
            <a:chOff x="4009758" y="4722825"/>
            <a:chExt cx="969010" cy="344805"/>
          </a:xfrm>
        </p:grpSpPr>
        <p:sp>
          <p:nvSpPr>
            <p:cNvPr id="11" name="object 11"/>
            <p:cNvSpPr/>
            <p:nvPr/>
          </p:nvSpPr>
          <p:spPr>
            <a:xfrm>
              <a:off x="4757242" y="4761458"/>
              <a:ext cx="196850" cy="273050"/>
            </a:xfrm>
            <a:custGeom>
              <a:avLst/>
              <a:gdLst/>
              <a:ahLst/>
              <a:cxnLst/>
              <a:rect l="l" t="t" r="r" b="b"/>
              <a:pathLst>
                <a:path w="196850" h="273050">
                  <a:moveTo>
                    <a:pt x="196367" y="272821"/>
                  </a:moveTo>
                  <a:lnTo>
                    <a:pt x="169544" y="200024"/>
                  </a:lnTo>
                  <a:lnTo>
                    <a:pt x="151295" y="150812"/>
                  </a:lnTo>
                  <a:lnTo>
                    <a:pt x="133032" y="105562"/>
                  </a:lnTo>
                  <a:lnTo>
                    <a:pt x="114782" y="66674"/>
                  </a:lnTo>
                  <a:lnTo>
                    <a:pt x="83032" y="12699"/>
                  </a:lnTo>
                  <a:lnTo>
                    <a:pt x="62395" y="0"/>
                  </a:lnTo>
                  <a:lnTo>
                    <a:pt x="55244" y="4762"/>
                  </a:lnTo>
                  <a:lnTo>
                    <a:pt x="41757" y="25399"/>
                  </a:lnTo>
                  <a:lnTo>
                    <a:pt x="29057" y="57937"/>
                  </a:lnTo>
                  <a:lnTo>
                    <a:pt x="17144" y="96037"/>
                  </a:lnTo>
                  <a:lnTo>
                    <a:pt x="7619" y="134937"/>
                  </a:lnTo>
                  <a:lnTo>
                    <a:pt x="0" y="169875"/>
                  </a:lnTo>
                </a:path>
              </a:pathLst>
            </a:custGeom>
            <a:ln w="34925">
              <a:solidFill>
                <a:srgbClr val="010202"/>
              </a:solidFill>
            </a:ln>
          </p:spPr>
          <p:txBody>
            <a:bodyPr wrap="square" lIns="0" tIns="0" rIns="0" bIns="0" rtlCol="0"/>
            <a:lstStyle/>
            <a:p>
              <a:endParaRPr sz="1588"/>
            </a:p>
          </p:txBody>
        </p:sp>
        <p:sp>
          <p:nvSpPr>
            <p:cNvPr id="12" name="object 12"/>
            <p:cNvSpPr/>
            <p:nvPr/>
          </p:nvSpPr>
          <p:spPr>
            <a:xfrm>
              <a:off x="4720958" y="4851920"/>
              <a:ext cx="257810" cy="215265"/>
            </a:xfrm>
            <a:custGeom>
              <a:avLst/>
              <a:gdLst/>
              <a:ahLst/>
              <a:cxnLst/>
              <a:rect l="l" t="t" r="r" b="b"/>
              <a:pathLst>
                <a:path w="257810" h="215264">
                  <a:moveTo>
                    <a:pt x="102362" y="22352"/>
                  </a:moveTo>
                  <a:lnTo>
                    <a:pt x="43726" y="45300"/>
                  </a:lnTo>
                  <a:lnTo>
                    <a:pt x="0" y="0"/>
                  </a:lnTo>
                  <a:lnTo>
                    <a:pt x="28829" y="113538"/>
                  </a:lnTo>
                  <a:lnTo>
                    <a:pt x="102362" y="22352"/>
                  </a:lnTo>
                  <a:close/>
                </a:path>
                <a:path w="257810" h="215264">
                  <a:moveTo>
                    <a:pt x="257670" y="98717"/>
                  </a:moveTo>
                  <a:lnTo>
                    <a:pt x="220586" y="149593"/>
                  </a:lnTo>
                  <a:lnTo>
                    <a:pt x="159346" y="134937"/>
                  </a:lnTo>
                  <a:lnTo>
                    <a:pt x="244729" y="215138"/>
                  </a:lnTo>
                  <a:lnTo>
                    <a:pt x="257670" y="98717"/>
                  </a:lnTo>
                  <a:close/>
                </a:path>
              </a:pathLst>
            </a:custGeom>
            <a:solidFill>
              <a:srgbClr val="010202"/>
            </a:solidFill>
          </p:spPr>
          <p:txBody>
            <a:bodyPr wrap="square" lIns="0" tIns="0" rIns="0" bIns="0" rtlCol="0"/>
            <a:lstStyle/>
            <a:p>
              <a:endParaRPr sz="1588"/>
            </a:p>
          </p:txBody>
        </p:sp>
        <p:sp>
          <p:nvSpPr>
            <p:cNvPr id="13" name="object 13"/>
            <p:cNvSpPr/>
            <p:nvPr/>
          </p:nvSpPr>
          <p:spPr>
            <a:xfrm>
              <a:off x="4503242" y="4752987"/>
              <a:ext cx="196850" cy="273050"/>
            </a:xfrm>
            <a:custGeom>
              <a:avLst/>
              <a:gdLst/>
              <a:ahLst/>
              <a:cxnLst/>
              <a:rect l="l" t="t" r="r" b="b"/>
              <a:pathLst>
                <a:path w="196850" h="273050">
                  <a:moveTo>
                    <a:pt x="196367" y="272821"/>
                  </a:moveTo>
                  <a:lnTo>
                    <a:pt x="169557" y="200025"/>
                  </a:lnTo>
                  <a:lnTo>
                    <a:pt x="151295" y="150812"/>
                  </a:lnTo>
                  <a:lnTo>
                    <a:pt x="133045" y="105575"/>
                  </a:lnTo>
                  <a:lnTo>
                    <a:pt x="114782" y="66675"/>
                  </a:lnTo>
                  <a:lnTo>
                    <a:pt x="83032" y="12700"/>
                  </a:lnTo>
                  <a:lnTo>
                    <a:pt x="62395" y="0"/>
                  </a:lnTo>
                  <a:lnTo>
                    <a:pt x="55244" y="4762"/>
                  </a:lnTo>
                  <a:lnTo>
                    <a:pt x="41757" y="25400"/>
                  </a:lnTo>
                  <a:lnTo>
                    <a:pt x="29057" y="57950"/>
                  </a:lnTo>
                  <a:lnTo>
                    <a:pt x="17144" y="96050"/>
                  </a:lnTo>
                  <a:lnTo>
                    <a:pt x="7619" y="134937"/>
                  </a:lnTo>
                  <a:lnTo>
                    <a:pt x="0" y="169875"/>
                  </a:lnTo>
                </a:path>
              </a:pathLst>
            </a:custGeom>
            <a:ln w="34925">
              <a:solidFill>
                <a:srgbClr val="010202"/>
              </a:solidFill>
            </a:ln>
          </p:spPr>
          <p:txBody>
            <a:bodyPr wrap="square" lIns="0" tIns="0" rIns="0" bIns="0" rtlCol="0"/>
            <a:lstStyle/>
            <a:p>
              <a:endParaRPr sz="1588"/>
            </a:p>
          </p:txBody>
        </p:sp>
        <p:sp>
          <p:nvSpPr>
            <p:cNvPr id="14" name="object 14"/>
            <p:cNvSpPr/>
            <p:nvPr/>
          </p:nvSpPr>
          <p:spPr>
            <a:xfrm>
              <a:off x="4466958" y="4843437"/>
              <a:ext cx="257810" cy="215265"/>
            </a:xfrm>
            <a:custGeom>
              <a:avLst/>
              <a:gdLst/>
              <a:ahLst/>
              <a:cxnLst/>
              <a:rect l="l" t="t" r="r" b="b"/>
              <a:pathLst>
                <a:path w="257810" h="215264">
                  <a:moveTo>
                    <a:pt x="102362" y="22364"/>
                  </a:moveTo>
                  <a:lnTo>
                    <a:pt x="43726" y="45300"/>
                  </a:lnTo>
                  <a:lnTo>
                    <a:pt x="0" y="0"/>
                  </a:lnTo>
                  <a:lnTo>
                    <a:pt x="28829" y="113550"/>
                  </a:lnTo>
                  <a:lnTo>
                    <a:pt x="102362" y="22364"/>
                  </a:lnTo>
                  <a:close/>
                </a:path>
                <a:path w="257810" h="215264">
                  <a:moveTo>
                    <a:pt x="257670" y="98729"/>
                  </a:moveTo>
                  <a:lnTo>
                    <a:pt x="220586" y="149618"/>
                  </a:lnTo>
                  <a:lnTo>
                    <a:pt x="159346" y="134950"/>
                  </a:lnTo>
                  <a:lnTo>
                    <a:pt x="244729" y="215163"/>
                  </a:lnTo>
                  <a:lnTo>
                    <a:pt x="257670" y="98729"/>
                  </a:lnTo>
                  <a:close/>
                </a:path>
              </a:pathLst>
            </a:custGeom>
            <a:solidFill>
              <a:srgbClr val="010202"/>
            </a:solidFill>
          </p:spPr>
          <p:txBody>
            <a:bodyPr wrap="square" lIns="0" tIns="0" rIns="0" bIns="0" rtlCol="0"/>
            <a:lstStyle/>
            <a:p>
              <a:endParaRPr sz="1588"/>
            </a:p>
          </p:txBody>
        </p:sp>
        <p:sp>
          <p:nvSpPr>
            <p:cNvPr id="15" name="object 15"/>
            <p:cNvSpPr/>
            <p:nvPr/>
          </p:nvSpPr>
          <p:spPr>
            <a:xfrm>
              <a:off x="4287342" y="4740287"/>
              <a:ext cx="196850" cy="273050"/>
            </a:xfrm>
            <a:custGeom>
              <a:avLst/>
              <a:gdLst/>
              <a:ahLst/>
              <a:cxnLst/>
              <a:rect l="l" t="t" r="r" b="b"/>
              <a:pathLst>
                <a:path w="196850" h="273050">
                  <a:moveTo>
                    <a:pt x="196367" y="272821"/>
                  </a:moveTo>
                  <a:lnTo>
                    <a:pt x="169544" y="200025"/>
                  </a:lnTo>
                  <a:lnTo>
                    <a:pt x="151295" y="150812"/>
                  </a:lnTo>
                  <a:lnTo>
                    <a:pt x="133032" y="105575"/>
                  </a:lnTo>
                  <a:lnTo>
                    <a:pt x="114782" y="66675"/>
                  </a:lnTo>
                  <a:lnTo>
                    <a:pt x="83032" y="12700"/>
                  </a:lnTo>
                  <a:lnTo>
                    <a:pt x="62395" y="0"/>
                  </a:lnTo>
                  <a:lnTo>
                    <a:pt x="55244" y="4762"/>
                  </a:lnTo>
                  <a:lnTo>
                    <a:pt x="41757" y="25400"/>
                  </a:lnTo>
                  <a:lnTo>
                    <a:pt x="29057" y="57950"/>
                  </a:lnTo>
                  <a:lnTo>
                    <a:pt x="17144" y="96050"/>
                  </a:lnTo>
                  <a:lnTo>
                    <a:pt x="7619" y="134937"/>
                  </a:lnTo>
                  <a:lnTo>
                    <a:pt x="0" y="169875"/>
                  </a:lnTo>
                </a:path>
              </a:pathLst>
            </a:custGeom>
            <a:ln w="34925">
              <a:solidFill>
                <a:srgbClr val="010202"/>
              </a:solidFill>
            </a:ln>
          </p:spPr>
          <p:txBody>
            <a:bodyPr wrap="square" lIns="0" tIns="0" rIns="0" bIns="0" rtlCol="0"/>
            <a:lstStyle/>
            <a:p>
              <a:endParaRPr sz="1588"/>
            </a:p>
          </p:txBody>
        </p:sp>
        <p:sp>
          <p:nvSpPr>
            <p:cNvPr id="16" name="object 16"/>
            <p:cNvSpPr/>
            <p:nvPr/>
          </p:nvSpPr>
          <p:spPr>
            <a:xfrm>
              <a:off x="4251058" y="4830737"/>
              <a:ext cx="257810" cy="215265"/>
            </a:xfrm>
            <a:custGeom>
              <a:avLst/>
              <a:gdLst/>
              <a:ahLst/>
              <a:cxnLst/>
              <a:rect l="l" t="t" r="r" b="b"/>
              <a:pathLst>
                <a:path w="257810" h="215264">
                  <a:moveTo>
                    <a:pt x="102362" y="22364"/>
                  </a:moveTo>
                  <a:lnTo>
                    <a:pt x="43726" y="45300"/>
                  </a:lnTo>
                  <a:lnTo>
                    <a:pt x="0" y="0"/>
                  </a:lnTo>
                  <a:lnTo>
                    <a:pt x="28829" y="113550"/>
                  </a:lnTo>
                  <a:lnTo>
                    <a:pt x="102362" y="22364"/>
                  </a:lnTo>
                  <a:close/>
                </a:path>
                <a:path w="257810" h="215264">
                  <a:moveTo>
                    <a:pt x="257670" y="98729"/>
                  </a:moveTo>
                  <a:lnTo>
                    <a:pt x="220586" y="149618"/>
                  </a:lnTo>
                  <a:lnTo>
                    <a:pt x="159346" y="134950"/>
                  </a:lnTo>
                  <a:lnTo>
                    <a:pt x="244729" y="215163"/>
                  </a:lnTo>
                  <a:lnTo>
                    <a:pt x="257670" y="98729"/>
                  </a:lnTo>
                  <a:close/>
                </a:path>
              </a:pathLst>
            </a:custGeom>
            <a:solidFill>
              <a:srgbClr val="010202"/>
            </a:solidFill>
          </p:spPr>
          <p:txBody>
            <a:bodyPr wrap="square" lIns="0" tIns="0" rIns="0" bIns="0" rtlCol="0"/>
            <a:lstStyle/>
            <a:p>
              <a:endParaRPr sz="1588"/>
            </a:p>
          </p:txBody>
        </p:sp>
        <p:sp>
          <p:nvSpPr>
            <p:cNvPr id="17" name="object 17"/>
            <p:cNvSpPr/>
            <p:nvPr/>
          </p:nvSpPr>
          <p:spPr>
            <a:xfrm>
              <a:off x="4046042" y="4740287"/>
              <a:ext cx="196850" cy="273050"/>
            </a:xfrm>
            <a:custGeom>
              <a:avLst/>
              <a:gdLst/>
              <a:ahLst/>
              <a:cxnLst/>
              <a:rect l="l" t="t" r="r" b="b"/>
              <a:pathLst>
                <a:path w="196850" h="273050">
                  <a:moveTo>
                    <a:pt x="196367" y="272821"/>
                  </a:moveTo>
                  <a:lnTo>
                    <a:pt x="169544" y="200025"/>
                  </a:lnTo>
                  <a:lnTo>
                    <a:pt x="151295" y="150812"/>
                  </a:lnTo>
                  <a:lnTo>
                    <a:pt x="133032" y="105575"/>
                  </a:lnTo>
                  <a:lnTo>
                    <a:pt x="114782" y="66675"/>
                  </a:lnTo>
                  <a:lnTo>
                    <a:pt x="83032" y="12700"/>
                  </a:lnTo>
                  <a:lnTo>
                    <a:pt x="62395" y="0"/>
                  </a:lnTo>
                  <a:lnTo>
                    <a:pt x="55244" y="4762"/>
                  </a:lnTo>
                  <a:lnTo>
                    <a:pt x="41757" y="25400"/>
                  </a:lnTo>
                  <a:lnTo>
                    <a:pt x="29057" y="57950"/>
                  </a:lnTo>
                  <a:lnTo>
                    <a:pt x="17144" y="96050"/>
                  </a:lnTo>
                  <a:lnTo>
                    <a:pt x="7619" y="134937"/>
                  </a:lnTo>
                  <a:lnTo>
                    <a:pt x="0" y="169875"/>
                  </a:lnTo>
                </a:path>
              </a:pathLst>
            </a:custGeom>
            <a:ln w="34925">
              <a:solidFill>
                <a:srgbClr val="010202"/>
              </a:solidFill>
            </a:ln>
          </p:spPr>
          <p:txBody>
            <a:bodyPr wrap="square" lIns="0" tIns="0" rIns="0" bIns="0" rtlCol="0"/>
            <a:lstStyle/>
            <a:p>
              <a:endParaRPr sz="1588"/>
            </a:p>
          </p:txBody>
        </p:sp>
        <p:sp>
          <p:nvSpPr>
            <p:cNvPr id="18" name="object 18"/>
            <p:cNvSpPr/>
            <p:nvPr/>
          </p:nvSpPr>
          <p:spPr>
            <a:xfrm>
              <a:off x="4009758" y="4830737"/>
              <a:ext cx="257810" cy="215265"/>
            </a:xfrm>
            <a:custGeom>
              <a:avLst/>
              <a:gdLst/>
              <a:ahLst/>
              <a:cxnLst/>
              <a:rect l="l" t="t" r="r" b="b"/>
              <a:pathLst>
                <a:path w="257810" h="215264">
                  <a:moveTo>
                    <a:pt x="102362" y="22364"/>
                  </a:moveTo>
                  <a:lnTo>
                    <a:pt x="43726" y="45300"/>
                  </a:lnTo>
                  <a:lnTo>
                    <a:pt x="0" y="0"/>
                  </a:lnTo>
                  <a:lnTo>
                    <a:pt x="28829" y="113550"/>
                  </a:lnTo>
                  <a:lnTo>
                    <a:pt x="102362" y="22364"/>
                  </a:lnTo>
                  <a:close/>
                </a:path>
                <a:path w="257810" h="215264">
                  <a:moveTo>
                    <a:pt x="257670" y="98729"/>
                  </a:moveTo>
                  <a:lnTo>
                    <a:pt x="220586" y="149618"/>
                  </a:lnTo>
                  <a:lnTo>
                    <a:pt x="159346" y="134950"/>
                  </a:lnTo>
                  <a:lnTo>
                    <a:pt x="244729" y="215163"/>
                  </a:lnTo>
                  <a:lnTo>
                    <a:pt x="257670" y="98729"/>
                  </a:lnTo>
                  <a:close/>
                </a:path>
              </a:pathLst>
            </a:custGeom>
            <a:solidFill>
              <a:srgbClr val="010202"/>
            </a:solidFill>
          </p:spPr>
          <p:txBody>
            <a:bodyPr wrap="square" lIns="0" tIns="0" rIns="0" bIns="0" rtlCol="0"/>
            <a:lstStyle/>
            <a:p>
              <a:endParaRPr sz="1588"/>
            </a:p>
          </p:txBody>
        </p:sp>
      </p:grpSp>
      <p:sp>
        <p:nvSpPr>
          <p:cNvPr id="19" name="object 19"/>
          <p:cNvSpPr txBox="1"/>
          <p:nvPr/>
        </p:nvSpPr>
        <p:spPr>
          <a:xfrm>
            <a:off x="6066630" y="4130578"/>
            <a:ext cx="97490" cy="337238"/>
          </a:xfrm>
          <a:prstGeom prst="rect">
            <a:avLst/>
          </a:prstGeom>
        </p:spPr>
        <p:txBody>
          <a:bodyPr vert="horz" wrap="square" lIns="0" tIns="11206" rIns="0" bIns="0" rtlCol="0">
            <a:spAutoFit/>
          </a:bodyPr>
          <a:lstStyle/>
          <a:p>
            <a:pPr marL="11206">
              <a:spcBef>
                <a:spcPts val="88"/>
              </a:spcBef>
            </a:pPr>
            <a:r>
              <a:rPr sz="2118" b="1" i="1" dirty="0">
                <a:solidFill>
                  <a:srgbClr val="007F7C"/>
                </a:solidFill>
                <a:latin typeface="Times New Roman"/>
                <a:cs typeface="Times New Roman"/>
              </a:rPr>
              <a:t>j</a:t>
            </a:r>
            <a:endParaRPr sz="2118">
              <a:latin typeface="Times New Roman"/>
              <a:cs typeface="Times New Roman"/>
            </a:endParaRPr>
          </a:p>
        </p:txBody>
      </p:sp>
      <p:sp>
        <p:nvSpPr>
          <p:cNvPr id="20" name="object 20"/>
          <p:cNvSpPr txBox="1"/>
          <p:nvPr/>
        </p:nvSpPr>
        <p:spPr>
          <a:xfrm>
            <a:off x="8859046" y="4130578"/>
            <a:ext cx="172010" cy="337238"/>
          </a:xfrm>
          <a:prstGeom prst="rect">
            <a:avLst/>
          </a:prstGeom>
        </p:spPr>
        <p:txBody>
          <a:bodyPr vert="horz" wrap="square" lIns="0" tIns="11206" rIns="0" bIns="0" rtlCol="0">
            <a:spAutoFit/>
          </a:bodyPr>
          <a:lstStyle/>
          <a:p>
            <a:pPr marL="11206">
              <a:spcBef>
                <a:spcPts val="88"/>
              </a:spcBef>
            </a:pPr>
            <a:r>
              <a:rPr sz="2118" b="1" i="1" spc="-4" dirty="0">
                <a:solidFill>
                  <a:srgbClr val="007F7C"/>
                </a:solidFill>
                <a:latin typeface="Times New Roman"/>
                <a:cs typeface="Times New Roman"/>
              </a:rPr>
              <a:t>n</a:t>
            </a:r>
            <a:endParaRPr sz="2118">
              <a:latin typeface="Times New Roman"/>
              <a:cs typeface="Times New Roman"/>
            </a:endParaRPr>
          </a:p>
        </p:txBody>
      </p:sp>
      <p:sp>
        <p:nvSpPr>
          <p:cNvPr id="21" name="object 21"/>
          <p:cNvSpPr txBox="1"/>
          <p:nvPr/>
        </p:nvSpPr>
        <p:spPr>
          <a:xfrm>
            <a:off x="2861131" y="4426053"/>
            <a:ext cx="341219" cy="445922"/>
          </a:xfrm>
          <a:prstGeom prst="rect">
            <a:avLst/>
          </a:prstGeom>
        </p:spPr>
        <p:txBody>
          <a:bodyPr vert="horz" wrap="square" lIns="0" tIns="11206" rIns="0" bIns="0" rtlCol="0">
            <a:spAutoFit/>
          </a:bodyPr>
          <a:lstStyle/>
          <a:p>
            <a:pPr marL="11206">
              <a:spcBef>
                <a:spcPts val="88"/>
              </a:spcBef>
            </a:pPr>
            <a:r>
              <a:rPr sz="2824" i="1" dirty="0">
                <a:solidFill>
                  <a:srgbClr val="010202"/>
                </a:solidFill>
                <a:latin typeface="Times New Roman"/>
                <a:cs typeface="Times New Roman"/>
              </a:rPr>
              <a:t>A</a:t>
            </a:r>
            <a:r>
              <a:rPr sz="2824" dirty="0">
                <a:solidFill>
                  <a:srgbClr val="010202"/>
                </a:solidFill>
                <a:latin typeface="Times New Roman"/>
                <a:cs typeface="Times New Roman"/>
              </a:rPr>
              <a:t>:</a:t>
            </a:r>
            <a:endParaRPr sz="2824">
              <a:latin typeface="Times New Roman"/>
              <a:cs typeface="Times New Roman"/>
            </a:endParaRPr>
          </a:p>
        </p:txBody>
      </p:sp>
      <p:sp>
        <p:nvSpPr>
          <p:cNvPr id="22" name="object 22"/>
          <p:cNvSpPr txBox="1"/>
          <p:nvPr/>
        </p:nvSpPr>
        <p:spPr>
          <a:xfrm>
            <a:off x="5804074" y="4963937"/>
            <a:ext cx="500343" cy="445922"/>
          </a:xfrm>
          <a:prstGeom prst="rect">
            <a:avLst/>
          </a:prstGeom>
        </p:spPr>
        <p:txBody>
          <a:bodyPr vert="horz" wrap="square" lIns="0" tIns="11206" rIns="0" bIns="0" rtlCol="0">
            <a:spAutoFit/>
          </a:bodyPr>
          <a:lstStyle/>
          <a:p>
            <a:pPr marL="11206">
              <a:spcBef>
                <a:spcPts val="88"/>
              </a:spcBef>
            </a:pPr>
            <a:r>
              <a:rPr sz="2824" i="1" spc="-4" dirty="0">
                <a:solidFill>
                  <a:srgbClr val="009696"/>
                </a:solidFill>
                <a:latin typeface="Times New Roman"/>
                <a:cs typeface="Times New Roman"/>
              </a:rPr>
              <a:t>key</a:t>
            </a:r>
            <a:endParaRPr sz="2824">
              <a:latin typeface="Times New Roman"/>
              <a:cs typeface="Times New Roman"/>
            </a:endParaRPr>
          </a:p>
        </p:txBody>
      </p:sp>
      <p:sp>
        <p:nvSpPr>
          <p:cNvPr id="23" name="object 23"/>
          <p:cNvSpPr txBox="1"/>
          <p:nvPr/>
        </p:nvSpPr>
        <p:spPr>
          <a:xfrm>
            <a:off x="4301226" y="5138929"/>
            <a:ext cx="899272" cy="445922"/>
          </a:xfrm>
          <a:prstGeom prst="rect">
            <a:avLst/>
          </a:prstGeom>
        </p:spPr>
        <p:txBody>
          <a:bodyPr vert="horz" wrap="square" lIns="0" tIns="11206" rIns="0" bIns="0" rtlCol="0">
            <a:spAutoFit/>
          </a:bodyPr>
          <a:lstStyle/>
          <a:p>
            <a:pPr marL="11206">
              <a:spcBef>
                <a:spcPts val="88"/>
              </a:spcBef>
            </a:pPr>
            <a:r>
              <a:rPr sz="2824" dirty="0">
                <a:solidFill>
                  <a:srgbClr val="C91F25"/>
                </a:solidFill>
                <a:latin typeface="Times New Roman"/>
                <a:cs typeface="Times New Roman"/>
              </a:rPr>
              <a:t>sorted</a:t>
            </a:r>
            <a:endParaRPr sz="2824">
              <a:latin typeface="Times New Roman"/>
              <a:cs typeface="Times New Roman"/>
            </a:endParaRPr>
          </a:p>
        </p:txBody>
      </p:sp>
      <p:sp>
        <p:nvSpPr>
          <p:cNvPr id="24" name="object 24"/>
          <p:cNvSpPr txBox="1"/>
          <p:nvPr/>
        </p:nvSpPr>
        <p:spPr>
          <a:xfrm>
            <a:off x="4432845" y="5636288"/>
            <a:ext cx="2453528" cy="391548"/>
          </a:xfrm>
          <a:prstGeom prst="rect">
            <a:avLst/>
          </a:prstGeom>
        </p:spPr>
        <p:txBody>
          <a:bodyPr vert="horz" wrap="square" lIns="0" tIns="11206" rIns="0" bIns="0" rtlCol="0">
            <a:spAutoFit/>
          </a:bodyPr>
          <a:lstStyle/>
          <a:p>
            <a:pPr marL="11206">
              <a:spcBef>
                <a:spcPts val="88"/>
              </a:spcBef>
            </a:pPr>
            <a:r>
              <a:rPr sz="2471" i="1" spc="-4" dirty="0">
                <a:solidFill>
                  <a:srgbClr val="009696"/>
                </a:solidFill>
                <a:latin typeface="Times New Roman"/>
                <a:cs typeface="Times New Roman"/>
              </a:rPr>
              <a:t>new location of</a:t>
            </a:r>
            <a:r>
              <a:rPr sz="2471" i="1" spc="-71" dirty="0">
                <a:solidFill>
                  <a:srgbClr val="009696"/>
                </a:solidFill>
                <a:latin typeface="Times New Roman"/>
                <a:cs typeface="Times New Roman"/>
              </a:rPr>
              <a:t> </a:t>
            </a:r>
            <a:r>
              <a:rPr sz="2471" i="1" spc="-4" dirty="0">
                <a:solidFill>
                  <a:srgbClr val="009696"/>
                </a:solidFill>
                <a:latin typeface="Times New Roman"/>
                <a:cs typeface="Times New Roman"/>
              </a:rPr>
              <a:t>key</a:t>
            </a:r>
            <a:endParaRPr sz="2471">
              <a:latin typeface="Times New Roman"/>
              <a:cs typeface="Times New Roman"/>
            </a:endParaRPr>
          </a:p>
        </p:txBody>
      </p:sp>
      <p:grpSp>
        <p:nvGrpSpPr>
          <p:cNvPr id="25" name="object 25"/>
          <p:cNvGrpSpPr/>
          <p:nvPr/>
        </p:nvGrpSpPr>
        <p:grpSpPr>
          <a:xfrm>
            <a:off x="3532643" y="4500573"/>
            <a:ext cx="5593416" cy="1214718"/>
            <a:chOff x="2124062" y="5100650"/>
            <a:chExt cx="6339205" cy="1376680"/>
          </a:xfrm>
        </p:grpSpPr>
        <p:sp>
          <p:nvSpPr>
            <p:cNvPr id="26" name="object 26"/>
            <p:cNvSpPr/>
            <p:nvPr/>
          </p:nvSpPr>
          <p:spPr>
            <a:xfrm>
              <a:off x="2133587" y="5105412"/>
              <a:ext cx="6325235" cy="381000"/>
            </a:xfrm>
            <a:custGeom>
              <a:avLst/>
              <a:gdLst/>
              <a:ahLst/>
              <a:cxnLst/>
              <a:rect l="l" t="t" r="r" b="b"/>
              <a:pathLst>
                <a:path w="6325234" h="381000">
                  <a:moveTo>
                    <a:pt x="1686229" y="0"/>
                  </a:moveTo>
                  <a:lnTo>
                    <a:pt x="0" y="0"/>
                  </a:lnTo>
                  <a:lnTo>
                    <a:pt x="0" y="381000"/>
                  </a:lnTo>
                  <a:lnTo>
                    <a:pt x="1686229" y="381000"/>
                  </a:lnTo>
                  <a:lnTo>
                    <a:pt x="1686229" y="0"/>
                  </a:lnTo>
                  <a:close/>
                </a:path>
                <a:path w="6325234" h="381000">
                  <a:moveTo>
                    <a:pt x="2743200" y="0"/>
                  </a:moveTo>
                  <a:lnTo>
                    <a:pt x="1914829" y="0"/>
                  </a:lnTo>
                  <a:lnTo>
                    <a:pt x="1914829" y="381000"/>
                  </a:lnTo>
                  <a:lnTo>
                    <a:pt x="2743200" y="381000"/>
                  </a:lnTo>
                  <a:lnTo>
                    <a:pt x="2743200" y="0"/>
                  </a:lnTo>
                  <a:close/>
                </a:path>
                <a:path w="6325234" h="381000">
                  <a:moveTo>
                    <a:pt x="6324613" y="0"/>
                  </a:moveTo>
                  <a:lnTo>
                    <a:pt x="2971800" y="0"/>
                  </a:lnTo>
                  <a:lnTo>
                    <a:pt x="2971800" y="381000"/>
                  </a:lnTo>
                  <a:lnTo>
                    <a:pt x="6324613" y="381000"/>
                  </a:lnTo>
                  <a:lnTo>
                    <a:pt x="6324613" y="0"/>
                  </a:lnTo>
                  <a:close/>
                </a:path>
              </a:pathLst>
            </a:custGeom>
            <a:solidFill>
              <a:srgbClr val="E3E3E3"/>
            </a:solidFill>
          </p:spPr>
          <p:txBody>
            <a:bodyPr wrap="square" lIns="0" tIns="0" rIns="0" bIns="0" rtlCol="0"/>
            <a:lstStyle/>
            <a:p>
              <a:endParaRPr sz="1588"/>
            </a:p>
          </p:txBody>
        </p:sp>
        <p:sp>
          <p:nvSpPr>
            <p:cNvPr id="27" name="object 27"/>
            <p:cNvSpPr/>
            <p:nvPr/>
          </p:nvSpPr>
          <p:spPr>
            <a:xfrm>
              <a:off x="2133587" y="5105412"/>
              <a:ext cx="6325235" cy="381000"/>
            </a:xfrm>
            <a:custGeom>
              <a:avLst/>
              <a:gdLst/>
              <a:ahLst/>
              <a:cxnLst/>
              <a:rect l="l" t="t" r="r" b="b"/>
              <a:pathLst>
                <a:path w="6325234" h="381000">
                  <a:moveTo>
                    <a:pt x="0" y="381000"/>
                  </a:moveTo>
                  <a:lnTo>
                    <a:pt x="0" y="0"/>
                  </a:lnTo>
                  <a:lnTo>
                    <a:pt x="6324612" y="0"/>
                  </a:lnTo>
                  <a:lnTo>
                    <a:pt x="6324612" y="381000"/>
                  </a:lnTo>
                  <a:lnTo>
                    <a:pt x="0" y="381000"/>
                  </a:lnTo>
                  <a:close/>
                </a:path>
              </a:pathLst>
            </a:custGeom>
            <a:ln w="9525">
              <a:solidFill>
                <a:srgbClr val="010202"/>
              </a:solidFill>
            </a:ln>
          </p:spPr>
          <p:txBody>
            <a:bodyPr wrap="square" lIns="0" tIns="0" rIns="0" bIns="0" rtlCol="0"/>
            <a:lstStyle/>
            <a:p>
              <a:endParaRPr sz="1588"/>
            </a:p>
          </p:txBody>
        </p:sp>
        <p:sp>
          <p:nvSpPr>
            <p:cNvPr id="28" name="object 28"/>
            <p:cNvSpPr/>
            <p:nvPr/>
          </p:nvSpPr>
          <p:spPr>
            <a:xfrm>
              <a:off x="4876787" y="5105412"/>
              <a:ext cx="228600" cy="381000"/>
            </a:xfrm>
            <a:custGeom>
              <a:avLst/>
              <a:gdLst/>
              <a:ahLst/>
              <a:cxnLst/>
              <a:rect l="l" t="t" r="r" b="b"/>
              <a:pathLst>
                <a:path w="228600" h="381000">
                  <a:moveTo>
                    <a:pt x="228600" y="381000"/>
                  </a:moveTo>
                  <a:lnTo>
                    <a:pt x="228600" y="0"/>
                  </a:lnTo>
                  <a:lnTo>
                    <a:pt x="0" y="0"/>
                  </a:lnTo>
                  <a:lnTo>
                    <a:pt x="0" y="381000"/>
                  </a:lnTo>
                  <a:lnTo>
                    <a:pt x="228600" y="381000"/>
                  </a:lnTo>
                  <a:close/>
                </a:path>
              </a:pathLst>
            </a:custGeom>
            <a:solidFill>
              <a:srgbClr val="D6D5EB"/>
            </a:solidFill>
          </p:spPr>
          <p:txBody>
            <a:bodyPr wrap="square" lIns="0" tIns="0" rIns="0" bIns="0" rtlCol="0"/>
            <a:lstStyle/>
            <a:p>
              <a:endParaRPr sz="1588"/>
            </a:p>
          </p:txBody>
        </p:sp>
        <p:sp>
          <p:nvSpPr>
            <p:cNvPr id="29" name="object 29"/>
            <p:cNvSpPr/>
            <p:nvPr/>
          </p:nvSpPr>
          <p:spPr>
            <a:xfrm>
              <a:off x="4876787" y="5105412"/>
              <a:ext cx="228600" cy="381000"/>
            </a:xfrm>
            <a:custGeom>
              <a:avLst/>
              <a:gdLst/>
              <a:ahLst/>
              <a:cxnLst/>
              <a:rect l="l" t="t" r="r" b="b"/>
              <a:pathLst>
                <a:path w="228600" h="381000">
                  <a:moveTo>
                    <a:pt x="0" y="381000"/>
                  </a:moveTo>
                  <a:lnTo>
                    <a:pt x="0" y="0"/>
                  </a:lnTo>
                  <a:lnTo>
                    <a:pt x="228600" y="0"/>
                  </a:lnTo>
                  <a:lnTo>
                    <a:pt x="228600" y="381000"/>
                  </a:lnTo>
                  <a:lnTo>
                    <a:pt x="0" y="381000"/>
                  </a:lnTo>
                  <a:close/>
                </a:path>
              </a:pathLst>
            </a:custGeom>
            <a:ln w="9525">
              <a:solidFill>
                <a:srgbClr val="010202"/>
              </a:solidFill>
            </a:ln>
          </p:spPr>
          <p:txBody>
            <a:bodyPr wrap="square" lIns="0" tIns="0" rIns="0" bIns="0" rtlCol="0"/>
            <a:lstStyle/>
            <a:p>
              <a:endParaRPr sz="1588"/>
            </a:p>
          </p:txBody>
        </p:sp>
        <p:sp>
          <p:nvSpPr>
            <p:cNvPr id="30" name="object 30"/>
            <p:cNvSpPr/>
            <p:nvPr/>
          </p:nvSpPr>
          <p:spPr>
            <a:xfrm>
              <a:off x="4989499" y="5334012"/>
              <a:ext cx="1905" cy="355600"/>
            </a:xfrm>
            <a:custGeom>
              <a:avLst/>
              <a:gdLst/>
              <a:ahLst/>
              <a:cxnLst/>
              <a:rect l="l" t="t" r="r" b="b"/>
              <a:pathLst>
                <a:path w="1904" h="355600">
                  <a:moveTo>
                    <a:pt x="0" y="0"/>
                  </a:moveTo>
                  <a:lnTo>
                    <a:pt x="1485" y="355600"/>
                  </a:lnTo>
                </a:path>
              </a:pathLst>
            </a:custGeom>
            <a:ln w="25400">
              <a:solidFill>
                <a:srgbClr val="010202"/>
              </a:solidFill>
            </a:ln>
          </p:spPr>
          <p:txBody>
            <a:bodyPr wrap="square" lIns="0" tIns="0" rIns="0" bIns="0" rtlCol="0"/>
            <a:lstStyle/>
            <a:p>
              <a:endParaRPr sz="1588"/>
            </a:p>
          </p:txBody>
        </p:sp>
        <p:sp>
          <p:nvSpPr>
            <p:cNvPr id="31" name="object 31"/>
            <p:cNvSpPr/>
            <p:nvPr/>
          </p:nvSpPr>
          <p:spPr>
            <a:xfrm>
              <a:off x="4952669" y="5638660"/>
              <a:ext cx="76200" cy="76835"/>
            </a:xfrm>
            <a:custGeom>
              <a:avLst/>
              <a:gdLst/>
              <a:ahLst/>
              <a:cxnLst/>
              <a:rect l="l" t="t" r="r" b="b"/>
              <a:pathLst>
                <a:path w="76200" h="76835">
                  <a:moveTo>
                    <a:pt x="76199" y="0"/>
                  </a:moveTo>
                  <a:lnTo>
                    <a:pt x="38201" y="25552"/>
                  </a:lnTo>
                  <a:lnTo>
                    <a:pt x="0" y="317"/>
                  </a:lnTo>
                  <a:lnTo>
                    <a:pt x="38417" y="76352"/>
                  </a:lnTo>
                  <a:lnTo>
                    <a:pt x="76199" y="0"/>
                  </a:lnTo>
                  <a:close/>
                </a:path>
              </a:pathLst>
            </a:custGeom>
            <a:solidFill>
              <a:srgbClr val="010202"/>
            </a:solidFill>
          </p:spPr>
          <p:txBody>
            <a:bodyPr wrap="square" lIns="0" tIns="0" rIns="0" bIns="0" rtlCol="0"/>
            <a:lstStyle/>
            <a:p>
              <a:endParaRPr sz="1588"/>
            </a:p>
          </p:txBody>
        </p:sp>
        <p:sp>
          <p:nvSpPr>
            <p:cNvPr id="32" name="object 32"/>
            <p:cNvSpPr/>
            <p:nvPr/>
          </p:nvSpPr>
          <p:spPr>
            <a:xfrm>
              <a:off x="2133587" y="5562612"/>
              <a:ext cx="2743200" cy="301625"/>
            </a:xfrm>
            <a:custGeom>
              <a:avLst/>
              <a:gdLst/>
              <a:ahLst/>
              <a:cxnLst/>
              <a:rect l="l" t="t" r="r" b="b"/>
              <a:pathLst>
                <a:path w="2743200" h="301625">
                  <a:moveTo>
                    <a:pt x="2743200" y="0"/>
                  </a:moveTo>
                  <a:lnTo>
                    <a:pt x="2719964" y="66326"/>
                  </a:lnTo>
                  <a:lnTo>
                    <a:pt x="2692978" y="94328"/>
                  </a:lnTo>
                  <a:lnTo>
                    <a:pt x="2657576" y="117683"/>
                  </a:lnTo>
                  <a:lnTo>
                    <a:pt x="2615131" y="135485"/>
                  </a:lnTo>
                  <a:lnTo>
                    <a:pt x="2567015" y="146829"/>
                  </a:lnTo>
                  <a:lnTo>
                    <a:pt x="2514600" y="150812"/>
                  </a:lnTo>
                  <a:lnTo>
                    <a:pt x="1600200" y="150812"/>
                  </a:lnTo>
                  <a:lnTo>
                    <a:pt x="1547784" y="154795"/>
                  </a:lnTo>
                  <a:lnTo>
                    <a:pt x="1499668" y="166142"/>
                  </a:lnTo>
                  <a:lnTo>
                    <a:pt x="1457223" y="183945"/>
                  </a:lnTo>
                  <a:lnTo>
                    <a:pt x="1421821" y="207301"/>
                  </a:lnTo>
                  <a:lnTo>
                    <a:pt x="1394835" y="235303"/>
                  </a:lnTo>
                  <a:lnTo>
                    <a:pt x="1371600" y="301625"/>
                  </a:lnTo>
                  <a:lnTo>
                    <a:pt x="1365562" y="267046"/>
                  </a:lnTo>
                  <a:lnTo>
                    <a:pt x="1321378" y="207301"/>
                  </a:lnTo>
                  <a:lnTo>
                    <a:pt x="1285976" y="183945"/>
                  </a:lnTo>
                  <a:lnTo>
                    <a:pt x="1243531" y="166142"/>
                  </a:lnTo>
                  <a:lnTo>
                    <a:pt x="1195415" y="154795"/>
                  </a:lnTo>
                  <a:lnTo>
                    <a:pt x="1143000" y="150812"/>
                  </a:lnTo>
                  <a:lnTo>
                    <a:pt x="228600" y="150812"/>
                  </a:lnTo>
                  <a:lnTo>
                    <a:pt x="176184" y="146829"/>
                  </a:lnTo>
                  <a:lnTo>
                    <a:pt x="128068" y="135482"/>
                  </a:lnTo>
                  <a:lnTo>
                    <a:pt x="85623" y="117679"/>
                  </a:lnTo>
                  <a:lnTo>
                    <a:pt x="50221" y="94323"/>
                  </a:lnTo>
                  <a:lnTo>
                    <a:pt x="23235" y="66321"/>
                  </a:lnTo>
                  <a:lnTo>
                    <a:pt x="6037" y="34578"/>
                  </a:lnTo>
                  <a:lnTo>
                    <a:pt x="0" y="0"/>
                  </a:lnTo>
                </a:path>
              </a:pathLst>
            </a:custGeom>
            <a:ln w="19050">
              <a:solidFill>
                <a:srgbClr val="D41E25"/>
              </a:solidFill>
            </a:ln>
          </p:spPr>
          <p:txBody>
            <a:bodyPr wrap="square" lIns="0" tIns="0" rIns="0" bIns="0" rtlCol="0"/>
            <a:lstStyle/>
            <a:p>
              <a:endParaRPr sz="1588"/>
            </a:p>
          </p:txBody>
        </p:sp>
        <p:sp>
          <p:nvSpPr>
            <p:cNvPr id="33" name="object 33"/>
            <p:cNvSpPr/>
            <p:nvPr/>
          </p:nvSpPr>
          <p:spPr>
            <a:xfrm>
              <a:off x="3819817" y="5105412"/>
              <a:ext cx="228600" cy="381000"/>
            </a:xfrm>
            <a:custGeom>
              <a:avLst/>
              <a:gdLst/>
              <a:ahLst/>
              <a:cxnLst/>
              <a:rect l="l" t="t" r="r" b="b"/>
              <a:pathLst>
                <a:path w="228600" h="381000">
                  <a:moveTo>
                    <a:pt x="228600" y="381000"/>
                  </a:moveTo>
                  <a:lnTo>
                    <a:pt x="228600" y="0"/>
                  </a:lnTo>
                  <a:lnTo>
                    <a:pt x="0" y="0"/>
                  </a:lnTo>
                  <a:lnTo>
                    <a:pt x="0" y="381000"/>
                  </a:lnTo>
                  <a:lnTo>
                    <a:pt x="228600" y="381000"/>
                  </a:lnTo>
                  <a:close/>
                </a:path>
              </a:pathLst>
            </a:custGeom>
            <a:solidFill>
              <a:srgbClr val="F47720"/>
            </a:solidFill>
          </p:spPr>
          <p:txBody>
            <a:bodyPr wrap="square" lIns="0" tIns="0" rIns="0" bIns="0" rtlCol="0"/>
            <a:lstStyle/>
            <a:p>
              <a:endParaRPr sz="1588"/>
            </a:p>
          </p:txBody>
        </p:sp>
        <p:sp>
          <p:nvSpPr>
            <p:cNvPr id="34" name="object 34"/>
            <p:cNvSpPr/>
            <p:nvPr/>
          </p:nvSpPr>
          <p:spPr>
            <a:xfrm>
              <a:off x="3819817" y="5105412"/>
              <a:ext cx="228600" cy="381000"/>
            </a:xfrm>
            <a:custGeom>
              <a:avLst/>
              <a:gdLst/>
              <a:ahLst/>
              <a:cxnLst/>
              <a:rect l="l" t="t" r="r" b="b"/>
              <a:pathLst>
                <a:path w="228600" h="381000">
                  <a:moveTo>
                    <a:pt x="0" y="381000"/>
                  </a:moveTo>
                  <a:lnTo>
                    <a:pt x="0" y="0"/>
                  </a:lnTo>
                  <a:lnTo>
                    <a:pt x="228600" y="0"/>
                  </a:lnTo>
                  <a:lnTo>
                    <a:pt x="228600" y="381000"/>
                  </a:lnTo>
                  <a:lnTo>
                    <a:pt x="0" y="381000"/>
                  </a:lnTo>
                  <a:close/>
                </a:path>
              </a:pathLst>
            </a:custGeom>
            <a:ln w="9525">
              <a:solidFill>
                <a:srgbClr val="010202"/>
              </a:solidFill>
            </a:ln>
          </p:spPr>
          <p:txBody>
            <a:bodyPr wrap="square" lIns="0" tIns="0" rIns="0" bIns="0" rtlCol="0"/>
            <a:lstStyle/>
            <a:p>
              <a:endParaRPr sz="1588"/>
            </a:p>
          </p:txBody>
        </p:sp>
        <p:sp>
          <p:nvSpPr>
            <p:cNvPr id="35" name="object 35"/>
            <p:cNvSpPr/>
            <p:nvPr/>
          </p:nvSpPr>
          <p:spPr>
            <a:xfrm>
              <a:off x="3903052" y="5334012"/>
              <a:ext cx="626110" cy="1121410"/>
            </a:xfrm>
            <a:custGeom>
              <a:avLst/>
              <a:gdLst/>
              <a:ahLst/>
              <a:cxnLst/>
              <a:rect l="l" t="t" r="r" b="b"/>
              <a:pathLst>
                <a:path w="626110" h="1121410">
                  <a:moveTo>
                    <a:pt x="0" y="0"/>
                  </a:moveTo>
                  <a:lnTo>
                    <a:pt x="625792" y="1120825"/>
                  </a:lnTo>
                </a:path>
              </a:pathLst>
            </a:custGeom>
            <a:ln w="25400">
              <a:solidFill>
                <a:srgbClr val="010202"/>
              </a:solidFill>
            </a:ln>
          </p:spPr>
          <p:txBody>
            <a:bodyPr wrap="square" lIns="0" tIns="0" rIns="0" bIns="0" rtlCol="0"/>
            <a:lstStyle/>
            <a:p>
              <a:endParaRPr sz="1588"/>
            </a:p>
          </p:txBody>
        </p:sp>
        <p:sp>
          <p:nvSpPr>
            <p:cNvPr id="36" name="object 36"/>
            <p:cNvSpPr/>
            <p:nvPr/>
          </p:nvSpPr>
          <p:spPr>
            <a:xfrm>
              <a:off x="4470806" y="6391910"/>
              <a:ext cx="70485" cy="85725"/>
            </a:xfrm>
            <a:custGeom>
              <a:avLst/>
              <a:gdLst/>
              <a:ahLst/>
              <a:cxnLst/>
              <a:rect l="l" t="t" r="r" b="b"/>
              <a:pathLst>
                <a:path w="70485" h="85725">
                  <a:moveTo>
                    <a:pt x="70421" y="85102"/>
                  </a:moveTo>
                  <a:lnTo>
                    <a:pt x="66535" y="0"/>
                  </a:lnTo>
                  <a:lnTo>
                    <a:pt x="45656" y="40754"/>
                  </a:lnTo>
                  <a:lnTo>
                    <a:pt x="0" y="37147"/>
                  </a:lnTo>
                  <a:lnTo>
                    <a:pt x="70421" y="85102"/>
                  </a:lnTo>
                  <a:close/>
                </a:path>
              </a:pathLst>
            </a:custGeom>
            <a:solidFill>
              <a:srgbClr val="010202"/>
            </a:solidFill>
          </p:spPr>
          <p:txBody>
            <a:bodyPr wrap="square" lIns="0" tIns="0" rIns="0" bIns="0" rtlCol="0"/>
            <a:lstStyle/>
            <a:p>
              <a:endParaRPr sz="1588"/>
            </a:p>
          </p:txBody>
        </p:sp>
        <p:sp>
          <p:nvSpPr>
            <p:cNvPr id="37" name="object 37"/>
            <p:cNvSpPr/>
            <p:nvPr/>
          </p:nvSpPr>
          <p:spPr>
            <a:xfrm>
              <a:off x="2133587" y="5259209"/>
              <a:ext cx="2718435" cy="151130"/>
            </a:xfrm>
            <a:custGeom>
              <a:avLst/>
              <a:gdLst/>
              <a:ahLst/>
              <a:cxnLst/>
              <a:rect l="l" t="t" r="r" b="b"/>
              <a:pathLst>
                <a:path w="2718435" h="151129">
                  <a:moveTo>
                    <a:pt x="0" y="151002"/>
                  </a:moveTo>
                  <a:lnTo>
                    <a:pt x="2718028" y="0"/>
                  </a:lnTo>
                </a:path>
              </a:pathLst>
            </a:custGeom>
            <a:ln w="9525">
              <a:solidFill>
                <a:srgbClr val="010202"/>
              </a:solidFill>
            </a:ln>
          </p:spPr>
          <p:txBody>
            <a:bodyPr wrap="square" lIns="0" tIns="0" rIns="0" bIns="0" rtlCol="0"/>
            <a:lstStyle/>
            <a:p>
              <a:endParaRPr sz="1588"/>
            </a:p>
          </p:txBody>
        </p:sp>
        <p:sp>
          <p:nvSpPr>
            <p:cNvPr id="38" name="object 38"/>
            <p:cNvSpPr/>
            <p:nvPr/>
          </p:nvSpPr>
          <p:spPr>
            <a:xfrm>
              <a:off x="4758575" y="5204561"/>
              <a:ext cx="118211" cy="117716"/>
            </a:xfrm>
            <a:prstGeom prst="rect">
              <a:avLst/>
            </a:prstGeom>
            <a:blipFill>
              <a:blip r:embed="rId3" cstate="print"/>
              <a:stretch>
                <a:fillRect/>
              </a:stretch>
            </a:blipFill>
          </p:spPr>
          <p:txBody>
            <a:bodyPr wrap="square" lIns="0" tIns="0" rIns="0" bIns="0" rtlCol="0"/>
            <a:lstStyle/>
            <a:p>
              <a:endParaRPr sz="1588"/>
            </a:p>
          </p:txBody>
        </p:sp>
      </p:grpSp>
      <p:sp>
        <p:nvSpPr>
          <p:cNvPr id="5" name="Title 4">
            <a:extLst>
              <a:ext uri="{FF2B5EF4-FFF2-40B4-BE49-F238E27FC236}">
                <a16:creationId xmlns:a16="http://schemas.microsoft.com/office/drawing/2014/main" id="{DF0C3F41-6009-472E-BE7D-2EA97C123861}"/>
              </a:ext>
            </a:extLst>
          </p:cNvPr>
          <p:cNvSpPr>
            <a:spLocks noGrp="1"/>
          </p:cNvSpPr>
          <p:nvPr>
            <p:ph type="title"/>
          </p:nvPr>
        </p:nvSpPr>
        <p:spPr>
          <a:xfrm>
            <a:off x="838200" y="365125"/>
            <a:ext cx="10515600" cy="998539"/>
          </a:xfrm>
        </p:spPr>
        <p:txBody>
          <a:bodyPr>
            <a:normAutofit fontScale="90000"/>
          </a:bodyPr>
          <a:lstStyle/>
          <a:p>
            <a:r>
              <a:rPr lang="en-US" b="1" dirty="0">
                <a:latin typeface="Arial" panose="020B0604020202020204" pitchFamily="34" charset="0"/>
              </a:rPr>
              <a:t>Insertion Sort Algorithm</a:t>
            </a:r>
            <a:br>
              <a:rPr lang="ar-EG" b="1" dirty="0">
                <a:latin typeface="Arial" panose="020B0604020202020204" pitchFamily="34" charset="0"/>
              </a:rPr>
            </a:br>
            <a:endParaRPr lang="ar-EG" dirty="0"/>
          </a:p>
        </p:txBody>
      </p:sp>
      <p:sp>
        <p:nvSpPr>
          <p:cNvPr id="41" name="Content Placeholder 40">
            <a:extLst>
              <a:ext uri="{FF2B5EF4-FFF2-40B4-BE49-F238E27FC236}">
                <a16:creationId xmlns:a16="http://schemas.microsoft.com/office/drawing/2014/main" id="{FFEB9507-92B2-426E-9BB0-D56F4A65310B}"/>
              </a:ext>
            </a:extLst>
          </p:cNvPr>
          <p:cNvSpPr>
            <a:spLocks noGrp="1"/>
          </p:cNvSpPr>
          <p:nvPr>
            <p:ph idx="1"/>
          </p:nvPr>
        </p:nvSpPr>
        <p:spPr>
          <a:xfrm>
            <a:off x="838200" y="1453195"/>
            <a:ext cx="10515600" cy="4351338"/>
          </a:xfrm>
        </p:spPr>
        <p:txBody>
          <a:bodyPr/>
          <a:lstStyle/>
          <a:p>
            <a:endParaRPr lang="ar-EG" dirty="0"/>
          </a:p>
        </p:txBody>
      </p:sp>
      <p:sp>
        <p:nvSpPr>
          <p:cNvPr id="39" name="object 39"/>
          <p:cNvSpPr txBox="1">
            <a:spLocks noGrp="1"/>
          </p:cNvSpPr>
          <p:nvPr>
            <p:ph type="sldNum" sz="quarter" idx="4294967295"/>
          </p:nvPr>
        </p:nvSpPr>
        <p:spPr>
          <a:xfrm>
            <a:off x="0" y="7300913"/>
            <a:ext cx="190500" cy="139700"/>
          </a:xfrm>
          <a:prstGeom prst="rect">
            <a:avLst/>
          </a:prstGeom>
        </p:spPr>
        <p:txBody>
          <a:bodyPr vert="horz" wrap="square" lIns="0" tIns="0" rIns="0" bIns="0" rtlCol="0">
            <a:spAutoFit/>
          </a:bodyPr>
          <a:lstStyle>
            <a:defPPr>
              <a:defRPr lang="ar-EG"/>
            </a:defPPr>
            <a:lvl1pPr marL="0" algn="l" defTabSz="914400" rtl="0" eaLnBrk="1" latinLnBrk="0" hangingPunct="1">
              <a:defRPr sz="800" b="0" i="0" kern="1200">
                <a:solidFill>
                  <a:schemeClr val="tx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25"/>
              </a:spcBef>
            </a:pPr>
            <a:fld id="{81D60167-4931-47E6-BA6A-407CBD079E47}" type="slidenum">
              <a:rPr lang="ar-EG" smtClean="0"/>
              <a:pPr marL="38100">
                <a:spcBef>
                  <a:spcPts val="25"/>
                </a:spcBef>
              </a:pPr>
              <a:t>10</a:t>
            </a:fld>
            <a:endParaRPr dirty="0"/>
          </a:p>
        </p:txBody>
      </p:sp>
      <p:sp>
        <p:nvSpPr>
          <p:cNvPr id="40" name="Title 1">
            <a:extLst>
              <a:ext uri="{FF2B5EF4-FFF2-40B4-BE49-F238E27FC236}">
                <a16:creationId xmlns:a16="http://schemas.microsoft.com/office/drawing/2014/main" id="{612D0297-A549-4993-BD1E-EE15013FA8EF}"/>
              </a:ext>
            </a:extLst>
          </p:cNvPr>
          <p:cNvSpPr txBox="1">
            <a:spLocks/>
          </p:cNvSpPr>
          <p:nvPr/>
        </p:nvSpPr>
        <p:spPr>
          <a:xfrm>
            <a:off x="857575" y="165718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ar-EG" sz="3200" b="1" dirty="0">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70936" y="869575"/>
            <a:ext cx="5350249" cy="608851"/>
          </a:xfrm>
          <a:prstGeom prst="rect">
            <a:avLst/>
          </a:prstGeom>
        </p:spPr>
        <p:txBody>
          <a:bodyPr vert="horz" wrap="square" lIns="0" tIns="11206" rIns="0" bIns="0" rtlCol="0">
            <a:spAutoFit/>
          </a:bodyPr>
          <a:lstStyle/>
          <a:p>
            <a:pPr marL="11206">
              <a:spcBef>
                <a:spcPts val="88"/>
              </a:spcBef>
              <a:tabLst>
                <a:tab pos="1996995" algn="l"/>
                <a:tab pos="2530984" algn="l"/>
                <a:tab pos="4517332" algn="l"/>
              </a:tabLst>
            </a:pPr>
            <a:r>
              <a:rPr lang="en-US" sz="3883" b="1" dirty="0">
                <a:solidFill>
                  <a:srgbClr val="010202"/>
                </a:solidFill>
              </a:rPr>
              <a:t>Insertion</a:t>
            </a:r>
            <a:r>
              <a:rPr lang="en-US" sz="3883" b="1" spc="-9" dirty="0">
                <a:solidFill>
                  <a:srgbClr val="010202"/>
                </a:solidFill>
              </a:rPr>
              <a:t> </a:t>
            </a:r>
            <a:r>
              <a:rPr lang="en-US" sz="3883" b="1" dirty="0">
                <a:solidFill>
                  <a:srgbClr val="010202"/>
                </a:solidFill>
              </a:rPr>
              <a:t>Sort </a:t>
            </a:r>
            <a:r>
              <a:rPr sz="3883" b="1" dirty="0">
                <a:solidFill>
                  <a:srgbClr val="010202"/>
                </a:solidFill>
                <a:latin typeface="Times New Roman"/>
                <a:cs typeface="Times New Roman"/>
              </a:rPr>
              <a:t>Example</a:t>
            </a:r>
            <a:endParaRPr sz="3883" dirty="0">
              <a:latin typeface="Times New Roman"/>
              <a:cs typeface="Times New Roman"/>
            </a:endParaRPr>
          </a:p>
        </p:txBody>
      </p:sp>
      <p:sp>
        <p:nvSpPr>
          <p:cNvPr id="3" name="object 3"/>
          <p:cNvSpPr/>
          <p:nvPr/>
        </p:nvSpPr>
        <p:spPr>
          <a:xfrm>
            <a:off x="4684047" y="1815353"/>
            <a:ext cx="470647" cy="470647"/>
          </a:xfrm>
          <a:custGeom>
            <a:avLst/>
            <a:gdLst/>
            <a:ahLst/>
            <a:cxnLst/>
            <a:rect l="l" t="t" r="r" b="b"/>
            <a:pathLst>
              <a:path w="533400" h="533400">
                <a:moveTo>
                  <a:pt x="533400" y="266699"/>
                </a:moveTo>
                <a:lnTo>
                  <a:pt x="529103" y="218760"/>
                </a:lnTo>
                <a:lnTo>
                  <a:pt x="516714" y="173639"/>
                </a:lnTo>
                <a:lnTo>
                  <a:pt x="496987" y="132091"/>
                </a:lnTo>
                <a:lnTo>
                  <a:pt x="470675" y="94868"/>
                </a:lnTo>
                <a:lnTo>
                  <a:pt x="438531" y="62724"/>
                </a:lnTo>
                <a:lnTo>
                  <a:pt x="401308" y="36412"/>
                </a:lnTo>
                <a:lnTo>
                  <a:pt x="359760" y="16685"/>
                </a:lnTo>
                <a:lnTo>
                  <a:pt x="314639" y="4296"/>
                </a:lnTo>
                <a:lnTo>
                  <a:pt x="266700" y="0"/>
                </a:lnTo>
                <a:lnTo>
                  <a:pt x="218760" y="4296"/>
                </a:lnTo>
                <a:lnTo>
                  <a:pt x="173639" y="16685"/>
                </a:lnTo>
                <a:lnTo>
                  <a:pt x="132091" y="36412"/>
                </a:lnTo>
                <a:lnTo>
                  <a:pt x="94868" y="62724"/>
                </a:lnTo>
                <a:lnTo>
                  <a:pt x="62724" y="94868"/>
                </a:lnTo>
                <a:lnTo>
                  <a:pt x="36412" y="132091"/>
                </a:lnTo>
                <a:lnTo>
                  <a:pt x="16685" y="173639"/>
                </a:lnTo>
                <a:lnTo>
                  <a:pt x="4296" y="218760"/>
                </a:lnTo>
                <a:lnTo>
                  <a:pt x="0" y="266700"/>
                </a:lnTo>
                <a:lnTo>
                  <a:pt x="4296" y="314639"/>
                </a:lnTo>
                <a:lnTo>
                  <a:pt x="16685" y="359760"/>
                </a:lnTo>
                <a:lnTo>
                  <a:pt x="36412" y="401308"/>
                </a:lnTo>
                <a:lnTo>
                  <a:pt x="62724" y="438531"/>
                </a:lnTo>
                <a:lnTo>
                  <a:pt x="94868" y="470675"/>
                </a:lnTo>
                <a:lnTo>
                  <a:pt x="132091" y="496987"/>
                </a:lnTo>
                <a:lnTo>
                  <a:pt x="173639" y="516714"/>
                </a:lnTo>
                <a:lnTo>
                  <a:pt x="218760" y="529103"/>
                </a:lnTo>
                <a:lnTo>
                  <a:pt x="266700" y="533400"/>
                </a:lnTo>
                <a:lnTo>
                  <a:pt x="314639" y="529103"/>
                </a:lnTo>
                <a:lnTo>
                  <a:pt x="359760" y="516714"/>
                </a:lnTo>
                <a:lnTo>
                  <a:pt x="401308" y="496987"/>
                </a:lnTo>
                <a:lnTo>
                  <a:pt x="438531" y="470675"/>
                </a:lnTo>
                <a:lnTo>
                  <a:pt x="470675" y="438531"/>
                </a:lnTo>
                <a:lnTo>
                  <a:pt x="496987" y="401308"/>
                </a:lnTo>
                <a:lnTo>
                  <a:pt x="516714" y="359760"/>
                </a:lnTo>
                <a:lnTo>
                  <a:pt x="529103" y="314639"/>
                </a:lnTo>
                <a:lnTo>
                  <a:pt x="533400" y="266699"/>
                </a:lnTo>
                <a:close/>
              </a:path>
            </a:pathLst>
          </a:custGeom>
          <a:solidFill>
            <a:srgbClr val="F7EC1A"/>
          </a:solidFill>
        </p:spPr>
        <p:txBody>
          <a:bodyPr wrap="square" lIns="0" tIns="0" rIns="0" bIns="0" rtlCol="0"/>
          <a:lstStyle/>
          <a:p>
            <a:endParaRPr sz="1588"/>
          </a:p>
        </p:txBody>
      </p:sp>
      <p:sp>
        <p:nvSpPr>
          <p:cNvPr id="4" name="object 4"/>
          <p:cNvSpPr txBox="1"/>
          <p:nvPr/>
        </p:nvSpPr>
        <p:spPr>
          <a:xfrm>
            <a:off x="4013936" y="1777251"/>
            <a:ext cx="4236384" cy="445922"/>
          </a:xfrm>
          <a:prstGeom prst="rect">
            <a:avLst/>
          </a:prstGeom>
        </p:spPr>
        <p:txBody>
          <a:bodyPr vert="horz" wrap="square" lIns="0" tIns="11206" rIns="0" bIns="0" rtlCol="0">
            <a:spAutoFit/>
          </a:bodyPr>
          <a:lstStyle/>
          <a:p>
            <a:pPr marL="11206">
              <a:spcBef>
                <a:spcPts val="88"/>
              </a:spcBef>
              <a:tabLst>
                <a:tab pos="817513" algn="l"/>
                <a:tab pos="1624378" algn="l"/>
                <a:tab pos="2431246" algn="l"/>
                <a:tab pos="3238112" algn="l"/>
                <a:tab pos="4044979" algn="l"/>
              </a:tabLst>
            </a:pPr>
            <a:r>
              <a:rPr sz="2824" dirty="0">
                <a:solidFill>
                  <a:srgbClr val="009999"/>
                </a:solidFill>
                <a:latin typeface="Times New Roman"/>
                <a:cs typeface="Times New Roman"/>
              </a:rPr>
              <a:t>8	2	4	9	3	6</a:t>
            </a:r>
            <a:endParaRPr sz="2824">
              <a:latin typeface="Times New Roman"/>
              <a:cs typeface="Times New Roman"/>
            </a:endParaRPr>
          </a:p>
        </p:txBody>
      </p:sp>
      <p:sp>
        <p:nvSpPr>
          <p:cNvPr id="5" name="object 5"/>
          <p:cNvSpPr txBox="1">
            <a:spLocks noGrp="1"/>
          </p:cNvSpPr>
          <p:nvPr>
            <p:ph type="sldNum" sz="quarter" idx="7"/>
          </p:nvPr>
        </p:nvSpPr>
        <p:spPr>
          <a:xfrm>
            <a:off x="9256059" y="5713906"/>
            <a:ext cx="2420471" cy="111448"/>
          </a:xfrm>
          <a:prstGeom prst="rect">
            <a:avLst/>
          </a:prstGeom>
        </p:spPr>
        <p:txBody>
          <a:bodyPr vert="horz" wrap="square" lIns="0" tIns="2801" rIns="0" bIns="0" rtlCol="0" anchor="ctr">
            <a:spAutoFit/>
          </a:bodyPr>
          <a:lstStyle/>
          <a:p>
            <a:pPr marL="33619">
              <a:spcBef>
                <a:spcPts val="22"/>
              </a:spcBef>
            </a:pPr>
            <a:fld id="{81D60167-4931-47E6-BA6A-407CBD079E47}" type="slidenum">
              <a:rPr dirty="0"/>
              <a:pPr marL="33619">
                <a:spcBef>
                  <a:spcPts val="22"/>
                </a:spcBef>
              </a:pPr>
              <a:t>11</a:t>
            </a:fld>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70936" y="869575"/>
            <a:ext cx="5350249" cy="608851"/>
          </a:xfrm>
          <a:prstGeom prst="rect">
            <a:avLst/>
          </a:prstGeom>
        </p:spPr>
        <p:txBody>
          <a:bodyPr vert="horz" wrap="square" lIns="0" tIns="11206" rIns="0" bIns="0" rtlCol="0">
            <a:spAutoFit/>
          </a:bodyPr>
          <a:lstStyle/>
          <a:p>
            <a:pPr marL="11206">
              <a:spcBef>
                <a:spcPts val="88"/>
              </a:spcBef>
              <a:tabLst>
                <a:tab pos="1996995" algn="l"/>
                <a:tab pos="2530984" algn="l"/>
                <a:tab pos="4517332" algn="l"/>
              </a:tabLst>
            </a:pPr>
            <a:r>
              <a:rPr lang="en-US" sz="3883" b="1" dirty="0">
                <a:solidFill>
                  <a:srgbClr val="010202"/>
                </a:solidFill>
              </a:rPr>
              <a:t>Insertion</a:t>
            </a:r>
            <a:r>
              <a:rPr lang="en-US" sz="3883" b="1" spc="-9" dirty="0">
                <a:solidFill>
                  <a:srgbClr val="010202"/>
                </a:solidFill>
              </a:rPr>
              <a:t> </a:t>
            </a:r>
            <a:r>
              <a:rPr lang="en-US" sz="3883" b="1" dirty="0">
                <a:solidFill>
                  <a:srgbClr val="010202"/>
                </a:solidFill>
              </a:rPr>
              <a:t>Sort </a:t>
            </a:r>
            <a:r>
              <a:rPr lang="en-US" sz="3883" b="1" dirty="0">
                <a:solidFill>
                  <a:srgbClr val="010202"/>
                </a:solidFill>
                <a:latin typeface="Times New Roman"/>
                <a:cs typeface="Times New Roman"/>
              </a:rPr>
              <a:t>Example</a:t>
            </a:r>
            <a:endParaRPr sz="3883" dirty="0">
              <a:latin typeface="Times New Roman"/>
              <a:cs typeface="Times New Roman"/>
            </a:endParaRPr>
          </a:p>
        </p:txBody>
      </p:sp>
      <p:sp>
        <p:nvSpPr>
          <p:cNvPr id="3" name="object 3"/>
          <p:cNvSpPr/>
          <p:nvPr/>
        </p:nvSpPr>
        <p:spPr>
          <a:xfrm>
            <a:off x="4684047" y="1815353"/>
            <a:ext cx="470647" cy="470647"/>
          </a:xfrm>
          <a:custGeom>
            <a:avLst/>
            <a:gdLst/>
            <a:ahLst/>
            <a:cxnLst/>
            <a:rect l="l" t="t" r="r" b="b"/>
            <a:pathLst>
              <a:path w="533400" h="533400">
                <a:moveTo>
                  <a:pt x="533400" y="266699"/>
                </a:moveTo>
                <a:lnTo>
                  <a:pt x="529103" y="218760"/>
                </a:lnTo>
                <a:lnTo>
                  <a:pt x="516714" y="173639"/>
                </a:lnTo>
                <a:lnTo>
                  <a:pt x="496987" y="132091"/>
                </a:lnTo>
                <a:lnTo>
                  <a:pt x="470675" y="94868"/>
                </a:lnTo>
                <a:lnTo>
                  <a:pt x="438531" y="62724"/>
                </a:lnTo>
                <a:lnTo>
                  <a:pt x="401308" y="36412"/>
                </a:lnTo>
                <a:lnTo>
                  <a:pt x="359760" y="16685"/>
                </a:lnTo>
                <a:lnTo>
                  <a:pt x="314639" y="4296"/>
                </a:lnTo>
                <a:lnTo>
                  <a:pt x="266700" y="0"/>
                </a:lnTo>
                <a:lnTo>
                  <a:pt x="218760" y="4296"/>
                </a:lnTo>
                <a:lnTo>
                  <a:pt x="173639" y="16685"/>
                </a:lnTo>
                <a:lnTo>
                  <a:pt x="132091" y="36412"/>
                </a:lnTo>
                <a:lnTo>
                  <a:pt x="94868" y="62724"/>
                </a:lnTo>
                <a:lnTo>
                  <a:pt x="62724" y="94868"/>
                </a:lnTo>
                <a:lnTo>
                  <a:pt x="36412" y="132091"/>
                </a:lnTo>
                <a:lnTo>
                  <a:pt x="16685" y="173639"/>
                </a:lnTo>
                <a:lnTo>
                  <a:pt x="4296" y="218760"/>
                </a:lnTo>
                <a:lnTo>
                  <a:pt x="0" y="266700"/>
                </a:lnTo>
                <a:lnTo>
                  <a:pt x="4296" y="314639"/>
                </a:lnTo>
                <a:lnTo>
                  <a:pt x="16685" y="359760"/>
                </a:lnTo>
                <a:lnTo>
                  <a:pt x="36412" y="401308"/>
                </a:lnTo>
                <a:lnTo>
                  <a:pt x="62724" y="438531"/>
                </a:lnTo>
                <a:lnTo>
                  <a:pt x="94868" y="470675"/>
                </a:lnTo>
                <a:lnTo>
                  <a:pt x="132091" y="496987"/>
                </a:lnTo>
                <a:lnTo>
                  <a:pt x="173639" y="516714"/>
                </a:lnTo>
                <a:lnTo>
                  <a:pt x="218760" y="529103"/>
                </a:lnTo>
                <a:lnTo>
                  <a:pt x="266700" y="533400"/>
                </a:lnTo>
                <a:lnTo>
                  <a:pt x="314639" y="529103"/>
                </a:lnTo>
                <a:lnTo>
                  <a:pt x="359760" y="516714"/>
                </a:lnTo>
                <a:lnTo>
                  <a:pt x="401308" y="496987"/>
                </a:lnTo>
                <a:lnTo>
                  <a:pt x="438531" y="470675"/>
                </a:lnTo>
                <a:lnTo>
                  <a:pt x="470675" y="438531"/>
                </a:lnTo>
                <a:lnTo>
                  <a:pt x="496987" y="401308"/>
                </a:lnTo>
                <a:lnTo>
                  <a:pt x="516714" y="359760"/>
                </a:lnTo>
                <a:lnTo>
                  <a:pt x="529103" y="314639"/>
                </a:lnTo>
                <a:lnTo>
                  <a:pt x="533400" y="266699"/>
                </a:lnTo>
                <a:close/>
              </a:path>
            </a:pathLst>
          </a:custGeom>
          <a:solidFill>
            <a:srgbClr val="F7EC1A"/>
          </a:solidFill>
        </p:spPr>
        <p:txBody>
          <a:bodyPr wrap="square" lIns="0" tIns="0" rIns="0" bIns="0" rtlCol="0"/>
          <a:lstStyle/>
          <a:p>
            <a:endParaRPr sz="1588"/>
          </a:p>
        </p:txBody>
      </p:sp>
      <p:sp>
        <p:nvSpPr>
          <p:cNvPr id="4" name="object 4"/>
          <p:cNvSpPr txBox="1"/>
          <p:nvPr/>
        </p:nvSpPr>
        <p:spPr>
          <a:xfrm>
            <a:off x="4013936" y="1777251"/>
            <a:ext cx="4236384" cy="445922"/>
          </a:xfrm>
          <a:prstGeom prst="rect">
            <a:avLst/>
          </a:prstGeom>
        </p:spPr>
        <p:txBody>
          <a:bodyPr vert="horz" wrap="square" lIns="0" tIns="11206" rIns="0" bIns="0" rtlCol="0">
            <a:spAutoFit/>
          </a:bodyPr>
          <a:lstStyle/>
          <a:p>
            <a:pPr marL="11206">
              <a:spcBef>
                <a:spcPts val="88"/>
              </a:spcBef>
              <a:tabLst>
                <a:tab pos="817513" algn="l"/>
                <a:tab pos="1624378" algn="l"/>
                <a:tab pos="2431246" algn="l"/>
                <a:tab pos="3238112" algn="l"/>
                <a:tab pos="4044979" algn="l"/>
              </a:tabLst>
            </a:pPr>
            <a:r>
              <a:rPr sz="2824" dirty="0">
                <a:solidFill>
                  <a:srgbClr val="009999"/>
                </a:solidFill>
                <a:latin typeface="Times New Roman"/>
                <a:cs typeface="Times New Roman"/>
              </a:rPr>
              <a:t>8	2	4	9	3	6</a:t>
            </a:r>
            <a:endParaRPr sz="2824">
              <a:latin typeface="Times New Roman"/>
              <a:cs typeface="Times New Roman"/>
            </a:endParaRPr>
          </a:p>
        </p:txBody>
      </p:sp>
      <p:grpSp>
        <p:nvGrpSpPr>
          <p:cNvPr id="5" name="object 5"/>
          <p:cNvGrpSpPr/>
          <p:nvPr/>
        </p:nvGrpSpPr>
        <p:grpSpPr>
          <a:xfrm>
            <a:off x="3786064" y="2163755"/>
            <a:ext cx="1085850" cy="265579"/>
            <a:chOff x="2411272" y="2452255"/>
            <a:chExt cx="1230630" cy="300990"/>
          </a:xfrm>
        </p:grpSpPr>
        <p:sp>
          <p:nvSpPr>
            <p:cNvPr id="6" name="object 6"/>
            <p:cNvSpPr/>
            <p:nvPr/>
          </p:nvSpPr>
          <p:spPr>
            <a:xfrm>
              <a:off x="2441930" y="2477401"/>
              <a:ext cx="1187450" cy="262890"/>
            </a:xfrm>
            <a:custGeom>
              <a:avLst/>
              <a:gdLst/>
              <a:ahLst/>
              <a:cxnLst/>
              <a:rect l="l" t="t" r="r" b="b"/>
              <a:pathLst>
                <a:path w="1187450" h="262889">
                  <a:moveTo>
                    <a:pt x="1187081" y="56743"/>
                  </a:moveTo>
                  <a:lnTo>
                    <a:pt x="1157915" y="92060"/>
                  </a:lnTo>
                  <a:lnTo>
                    <a:pt x="1124354" y="122443"/>
                  </a:lnTo>
                  <a:lnTo>
                    <a:pt x="1086084" y="149457"/>
                  </a:lnTo>
                  <a:lnTo>
                    <a:pt x="1043744" y="173232"/>
                  </a:lnTo>
                  <a:lnTo>
                    <a:pt x="997973" y="193897"/>
                  </a:lnTo>
                  <a:lnTo>
                    <a:pt x="949410" y="211582"/>
                  </a:lnTo>
                  <a:lnTo>
                    <a:pt x="898693" y="226416"/>
                  </a:lnTo>
                  <a:lnTo>
                    <a:pt x="846462" y="238528"/>
                  </a:lnTo>
                  <a:lnTo>
                    <a:pt x="793356" y="248047"/>
                  </a:lnTo>
                  <a:lnTo>
                    <a:pt x="740013" y="255104"/>
                  </a:lnTo>
                  <a:lnTo>
                    <a:pt x="687072" y="259827"/>
                  </a:lnTo>
                  <a:lnTo>
                    <a:pt x="635172" y="262347"/>
                  </a:lnTo>
                  <a:lnTo>
                    <a:pt x="584952" y="262791"/>
                  </a:lnTo>
                  <a:lnTo>
                    <a:pt x="537051" y="261290"/>
                  </a:lnTo>
                  <a:lnTo>
                    <a:pt x="492108" y="257974"/>
                  </a:lnTo>
                  <a:lnTo>
                    <a:pt x="450761" y="252971"/>
                  </a:lnTo>
                  <a:lnTo>
                    <a:pt x="448970" y="252742"/>
                  </a:lnTo>
                  <a:lnTo>
                    <a:pt x="447179" y="252514"/>
                  </a:lnTo>
                  <a:lnTo>
                    <a:pt x="369156" y="239754"/>
                  </a:lnTo>
                  <a:lnTo>
                    <a:pt x="325107" y="229521"/>
                  </a:lnTo>
                  <a:lnTo>
                    <a:pt x="279349" y="216564"/>
                  </a:lnTo>
                  <a:lnTo>
                    <a:pt x="233118" y="200765"/>
                  </a:lnTo>
                  <a:lnTo>
                    <a:pt x="187652" y="182008"/>
                  </a:lnTo>
                  <a:lnTo>
                    <a:pt x="144186" y="160176"/>
                  </a:lnTo>
                  <a:lnTo>
                    <a:pt x="103957" y="135153"/>
                  </a:lnTo>
                  <a:lnTo>
                    <a:pt x="68203" y="106822"/>
                  </a:lnTo>
                  <a:lnTo>
                    <a:pt x="38160" y="75066"/>
                  </a:lnTo>
                  <a:lnTo>
                    <a:pt x="15064" y="39768"/>
                  </a:lnTo>
                  <a:lnTo>
                    <a:pt x="152" y="812"/>
                  </a:lnTo>
                  <a:lnTo>
                    <a:pt x="50" y="355"/>
                  </a:lnTo>
                  <a:lnTo>
                    <a:pt x="0" y="0"/>
                  </a:lnTo>
                </a:path>
              </a:pathLst>
            </a:custGeom>
            <a:ln w="25400">
              <a:solidFill>
                <a:srgbClr val="010202"/>
              </a:solidFill>
            </a:ln>
          </p:spPr>
          <p:txBody>
            <a:bodyPr wrap="square" lIns="0" tIns="0" rIns="0" bIns="0" rtlCol="0"/>
            <a:lstStyle/>
            <a:p>
              <a:endParaRPr sz="1588"/>
            </a:p>
          </p:txBody>
        </p:sp>
        <p:sp>
          <p:nvSpPr>
            <p:cNvPr id="7" name="object 7"/>
            <p:cNvSpPr/>
            <p:nvPr/>
          </p:nvSpPr>
          <p:spPr>
            <a:xfrm>
              <a:off x="2411272" y="2452255"/>
              <a:ext cx="75565" cy="81280"/>
            </a:xfrm>
            <a:custGeom>
              <a:avLst/>
              <a:gdLst/>
              <a:ahLst/>
              <a:cxnLst/>
              <a:rect l="l" t="t" r="r" b="b"/>
              <a:pathLst>
                <a:path w="75564" h="81280">
                  <a:moveTo>
                    <a:pt x="75463" y="70154"/>
                  </a:moveTo>
                  <a:lnTo>
                    <a:pt x="27114" y="0"/>
                  </a:lnTo>
                  <a:lnTo>
                    <a:pt x="0" y="80759"/>
                  </a:lnTo>
                  <a:lnTo>
                    <a:pt x="34188" y="50304"/>
                  </a:lnTo>
                  <a:lnTo>
                    <a:pt x="75463" y="70154"/>
                  </a:lnTo>
                  <a:close/>
                </a:path>
              </a:pathLst>
            </a:custGeom>
            <a:solidFill>
              <a:srgbClr val="010202"/>
            </a:solidFill>
          </p:spPr>
          <p:txBody>
            <a:bodyPr wrap="square" lIns="0" tIns="0" rIns="0" bIns="0" rtlCol="0"/>
            <a:lstStyle/>
            <a:p>
              <a:endParaRPr sz="1588"/>
            </a:p>
          </p:txBody>
        </p:sp>
      </p:grpSp>
      <p:sp>
        <p:nvSpPr>
          <p:cNvPr id="8" name="object 8"/>
          <p:cNvSpPr txBox="1">
            <a:spLocks noGrp="1"/>
          </p:cNvSpPr>
          <p:nvPr>
            <p:ph type="sldNum" sz="quarter" idx="7"/>
          </p:nvPr>
        </p:nvSpPr>
        <p:spPr>
          <a:xfrm>
            <a:off x="9256059" y="5713906"/>
            <a:ext cx="2420471" cy="111448"/>
          </a:xfrm>
          <a:prstGeom prst="rect">
            <a:avLst/>
          </a:prstGeom>
        </p:spPr>
        <p:txBody>
          <a:bodyPr vert="horz" wrap="square" lIns="0" tIns="2801" rIns="0" bIns="0" rtlCol="0" anchor="ctr">
            <a:spAutoFit/>
          </a:bodyPr>
          <a:lstStyle/>
          <a:p>
            <a:pPr marL="33619">
              <a:spcBef>
                <a:spcPts val="22"/>
              </a:spcBef>
            </a:pPr>
            <a:fld id="{81D60167-4931-47E6-BA6A-407CBD079E47}" type="slidenum">
              <a:rPr dirty="0"/>
              <a:pPr marL="33619">
                <a:spcBef>
                  <a:spcPts val="22"/>
                </a:spcBef>
              </a:pPr>
              <a:t>12</a:t>
            </a:fld>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70936" y="863600"/>
            <a:ext cx="5350249" cy="620713"/>
          </a:xfrm>
          <a:prstGeom prst="rect">
            <a:avLst/>
          </a:prstGeom>
        </p:spPr>
        <p:txBody>
          <a:bodyPr vert="horz" wrap="square" lIns="0" tIns="11206" rIns="0" bIns="0" rtlCol="0" anchor="ctr">
            <a:spAutoFit/>
          </a:bodyPr>
          <a:lstStyle/>
          <a:p>
            <a:pPr marL="11206">
              <a:spcBef>
                <a:spcPts val="88"/>
              </a:spcBef>
              <a:tabLst>
                <a:tab pos="1996995" algn="l"/>
                <a:tab pos="2530984" algn="l"/>
                <a:tab pos="4517332" algn="l"/>
              </a:tabLst>
            </a:pPr>
            <a:r>
              <a:rPr lang="en-US" dirty="0"/>
              <a:t>Insertion</a:t>
            </a:r>
            <a:r>
              <a:rPr lang="en-US" spc="-9" dirty="0"/>
              <a:t> </a:t>
            </a:r>
            <a:r>
              <a:rPr lang="en-US" dirty="0"/>
              <a:t>Sort Example</a:t>
            </a:r>
            <a:endParaRPr dirty="0"/>
          </a:p>
        </p:txBody>
      </p:sp>
      <p:grpSp>
        <p:nvGrpSpPr>
          <p:cNvPr id="3" name="object 3"/>
          <p:cNvGrpSpPr/>
          <p:nvPr/>
        </p:nvGrpSpPr>
        <p:grpSpPr>
          <a:xfrm>
            <a:off x="3786064" y="1815353"/>
            <a:ext cx="1368799" cy="614082"/>
            <a:chOff x="2411272" y="2057400"/>
            <a:chExt cx="1551305" cy="695960"/>
          </a:xfrm>
        </p:grpSpPr>
        <p:sp>
          <p:nvSpPr>
            <p:cNvPr id="4" name="object 4"/>
            <p:cNvSpPr/>
            <p:nvPr/>
          </p:nvSpPr>
          <p:spPr>
            <a:xfrm>
              <a:off x="3428987" y="2057400"/>
              <a:ext cx="533400" cy="533400"/>
            </a:xfrm>
            <a:custGeom>
              <a:avLst/>
              <a:gdLst/>
              <a:ahLst/>
              <a:cxnLst/>
              <a:rect l="l" t="t" r="r" b="b"/>
              <a:pathLst>
                <a:path w="533400" h="533400">
                  <a:moveTo>
                    <a:pt x="533400" y="266699"/>
                  </a:moveTo>
                  <a:lnTo>
                    <a:pt x="529103" y="218760"/>
                  </a:lnTo>
                  <a:lnTo>
                    <a:pt x="516714" y="173639"/>
                  </a:lnTo>
                  <a:lnTo>
                    <a:pt x="496987" y="132091"/>
                  </a:lnTo>
                  <a:lnTo>
                    <a:pt x="470675" y="94868"/>
                  </a:lnTo>
                  <a:lnTo>
                    <a:pt x="438531" y="62724"/>
                  </a:lnTo>
                  <a:lnTo>
                    <a:pt x="401308" y="36412"/>
                  </a:lnTo>
                  <a:lnTo>
                    <a:pt x="359760" y="16685"/>
                  </a:lnTo>
                  <a:lnTo>
                    <a:pt x="314639" y="4296"/>
                  </a:lnTo>
                  <a:lnTo>
                    <a:pt x="266700" y="0"/>
                  </a:lnTo>
                  <a:lnTo>
                    <a:pt x="218760" y="4296"/>
                  </a:lnTo>
                  <a:lnTo>
                    <a:pt x="173639" y="16685"/>
                  </a:lnTo>
                  <a:lnTo>
                    <a:pt x="132091" y="36412"/>
                  </a:lnTo>
                  <a:lnTo>
                    <a:pt x="94868" y="62724"/>
                  </a:lnTo>
                  <a:lnTo>
                    <a:pt x="62724" y="94868"/>
                  </a:lnTo>
                  <a:lnTo>
                    <a:pt x="36412" y="132091"/>
                  </a:lnTo>
                  <a:lnTo>
                    <a:pt x="16685" y="173639"/>
                  </a:lnTo>
                  <a:lnTo>
                    <a:pt x="4296" y="218760"/>
                  </a:lnTo>
                  <a:lnTo>
                    <a:pt x="0" y="266700"/>
                  </a:lnTo>
                  <a:lnTo>
                    <a:pt x="4296" y="314639"/>
                  </a:lnTo>
                  <a:lnTo>
                    <a:pt x="16685" y="359760"/>
                  </a:lnTo>
                  <a:lnTo>
                    <a:pt x="36412" y="401308"/>
                  </a:lnTo>
                  <a:lnTo>
                    <a:pt x="62724" y="438531"/>
                  </a:lnTo>
                  <a:lnTo>
                    <a:pt x="94868" y="470675"/>
                  </a:lnTo>
                  <a:lnTo>
                    <a:pt x="132091" y="496987"/>
                  </a:lnTo>
                  <a:lnTo>
                    <a:pt x="173639" y="516714"/>
                  </a:lnTo>
                  <a:lnTo>
                    <a:pt x="218760" y="529103"/>
                  </a:lnTo>
                  <a:lnTo>
                    <a:pt x="266700" y="533400"/>
                  </a:lnTo>
                  <a:lnTo>
                    <a:pt x="314639" y="529103"/>
                  </a:lnTo>
                  <a:lnTo>
                    <a:pt x="359760" y="516714"/>
                  </a:lnTo>
                  <a:lnTo>
                    <a:pt x="401308" y="496987"/>
                  </a:lnTo>
                  <a:lnTo>
                    <a:pt x="438531" y="470675"/>
                  </a:lnTo>
                  <a:lnTo>
                    <a:pt x="470675" y="438531"/>
                  </a:lnTo>
                  <a:lnTo>
                    <a:pt x="496987" y="401308"/>
                  </a:lnTo>
                  <a:lnTo>
                    <a:pt x="516714" y="359760"/>
                  </a:lnTo>
                  <a:lnTo>
                    <a:pt x="529103" y="314639"/>
                  </a:lnTo>
                  <a:lnTo>
                    <a:pt x="533400" y="266699"/>
                  </a:lnTo>
                  <a:close/>
                </a:path>
              </a:pathLst>
            </a:custGeom>
            <a:solidFill>
              <a:srgbClr val="F7EC1A"/>
            </a:solidFill>
          </p:spPr>
          <p:txBody>
            <a:bodyPr wrap="square" lIns="0" tIns="0" rIns="0" bIns="0" rtlCol="0"/>
            <a:lstStyle/>
            <a:p>
              <a:endParaRPr sz="1588"/>
            </a:p>
          </p:txBody>
        </p:sp>
        <p:sp>
          <p:nvSpPr>
            <p:cNvPr id="5" name="object 5"/>
            <p:cNvSpPr/>
            <p:nvPr/>
          </p:nvSpPr>
          <p:spPr>
            <a:xfrm>
              <a:off x="2441930" y="2477401"/>
              <a:ext cx="1187450" cy="262890"/>
            </a:xfrm>
            <a:custGeom>
              <a:avLst/>
              <a:gdLst/>
              <a:ahLst/>
              <a:cxnLst/>
              <a:rect l="l" t="t" r="r" b="b"/>
              <a:pathLst>
                <a:path w="1187450" h="262889">
                  <a:moveTo>
                    <a:pt x="1187081" y="56743"/>
                  </a:moveTo>
                  <a:lnTo>
                    <a:pt x="1157915" y="92060"/>
                  </a:lnTo>
                  <a:lnTo>
                    <a:pt x="1124354" y="122443"/>
                  </a:lnTo>
                  <a:lnTo>
                    <a:pt x="1086084" y="149457"/>
                  </a:lnTo>
                  <a:lnTo>
                    <a:pt x="1043744" y="173232"/>
                  </a:lnTo>
                  <a:lnTo>
                    <a:pt x="997973" y="193897"/>
                  </a:lnTo>
                  <a:lnTo>
                    <a:pt x="949410" y="211582"/>
                  </a:lnTo>
                  <a:lnTo>
                    <a:pt x="898693" y="226416"/>
                  </a:lnTo>
                  <a:lnTo>
                    <a:pt x="846462" y="238528"/>
                  </a:lnTo>
                  <a:lnTo>
                    <a:pt x="793356" y="248047"/>
                  </a:lnTo>
                  <a:lnTo>
                    <a:pt x="740013" y="255104"/>
                  </a:lnTo>
                  <a:lnTo>
                    <a:pt x="687072" y="259827"/>
                  </a:lnTo>
                  <a:lnTo>
                    <a:pt x="635172" y="262347"/>
                  </a:lnTo>
                  <a:lnTo>
                    <a:pt x="584952" y="262791"/>
                  </a:lnTo>
                  <a:lnTo>
                    <a:pt x="537051" y="261290"/>
                  </a:lnTo>
                  <a:lnTo>
                    <a:pt x="492108" y="257974"/>
                  </a:lnTo>
                  <a:lnTo>
                    <a:pt x="450761" y="252971"/>
                  </a:lnTo>
                  <a:lnTo>
                    <a:pt x="448970" y="252742"/>
                  </a:lnTo>
                  <a:lnTo>
                    <a:pt x="447179" y="252514"/>
                  </a:lnTo>
                  <a:lnTo>
                    <a:pt x="369156" y="239754"/>
                  </a:lnTo>
                  <a:lnTo>
                    <a:pt x="325107" y="229521"/>
                  </a:lnTo>
                  <a:lnTo>
                    <a:pt x="279349" y="216564"/>
                  </a:lnTo>
                  <a:lnTo>
                    <a:pt x="233118" y="200765"/>
                  </a:lnTo>
                  <a:lnTo>
                    <a:pt x="187652" y="182008"/>
                  </a:lnTo>
                  <a:lnTo>
                    <a:pt x="144186" y="160176"/>
                  </a:lnTo>
                  <a:lnTo>
                    <a:pt x="103957" y="135153"/>
                  </a:lnTo>
                  <a:lnTo>
                    <a:pt x="68203" y="106822"/>
                  </a:lnTo>
                  <a:lnTo>
                    <a:pt x="38160" y="75066"/>
                  </a:lnTo>
                  <a:lnTo>
                    <a:pt x="15064" y="39768"/>
                  </a:lnTo>
                  <a:lnTo>
                    <a:pt x="152" y="812"/>
                  </a:lnTo>
                  <a:lnTo>
                    <a:pt x="50" y="355"/>
                  </a:lnTo>
                  <a:lnTo>
                    <a:pt x="0" y="0"/>
                  </a:lnTo>
                </a:path>
              </a:pathLst>
            </a:custGeom>
            <a:ln w="25400">
              <a:solidFill>
                <a:srgbClr val="010202"/>
              </a:solidFill>
            </a:ln>
          </p:spPr>
          <p:txBody>
            <a:bodyPr wrap="square" lIns="0" tIns="0" rIns="0" bIns="0" rtlCol="0"/>
            <a:lstStyle/>
            <a:p>
              <a:endParaRPr sz="1588"/>
            </a:p>
          </p:txBody>
        </p:sp>
        <p:sp>
          <p:nvSpPr>
            <p:cNvPr id="6" name="object 6"/>
            <p:cNvSpPr/>
            <p:nvPr/>
          </p:nvSpPr>
          <p:spPr>
            <a:xfrm>
              <a:off x="2411272" y="2452255"/>
              <a:ext cx="75565" cy="81280"/>
            </a:xfrm>
            <a:custGeom>
              <a:avLst/>
              <a:gdLst/>
              <a:ahLst/>
              <a:cxnLst/>
              <a:rect l="l" t="t" r="r" b="b"/>
              <a:pathLst>
                <a:path w="75564" h="81280">
                  <a:moveTo>
                    <a:pt x="75463" y="70154"/>
                  </a:moveTo>
                  <a:lnTo>
                    <a:pt x="27114" y="0"/>
                  </a:lnTo>
                  <a:lnTo>
                    <a:pt x="0" y="80759"/>
                  </a:lnTo>
                  <a:lnTo>
                    <a:pt x="34188" y="50304"/>
                  </a:lnTo>
                  <a:lnTo>
                    <a:pt x="75463" y="70154"/>
                  </a:lnTo>
                  <a:close/>
                </a:path>
              </a:pathLst>
            </a:custGeom>
            <a:solidFill>
              <a:srgbClr val="010202"/>
            </a:solidFill>
          </p:spPr>
          <p:txBody>
            <a:bodyPr wrap="square" lIns="0" tIns="0" rIns="0" bIns="0" rtlCol="0"/>
            <a:lstStyle/>
            <a:p>
              <a:endParaRPr sz="1588"/>
            </a:p>
          </p:txBody>
        </p:sp>
      </p:grpSp>
      <p:sp>
        <p:nvSpPr>
          <p:cNvPr id="7" name="object 7"/>
          <p:cNvSpPr/>
          <p:nvPr/>
        </p:nvSpPr>
        <p:spPr>
          <a:xfrm>
            <a:off x="5490871" y="2487706"/>
            <a:ext cx="470647" cy="470647"/>
          </a:xfrm>
          <a:custGeom>
            <a:avLst/>
            <a:gdLst/>
            <a:ahLst/>
            <a:cxnLst/>
            <a:rect l="l" t="t" r="r" b="b"/>
            <a:pathLst>
              <a:path w="533400" h="533400">
                <a:moveTo>
                  <a:pt x="533400" y="266699"/>
                </a:moveTo>
                <a:lnTo>
                  <a:pt x="529103" y="218760"/>
                </a:lnTo>
                <a:lnTo>
                  <a:pt x="516714" y="173639"/>
                </a:lnTo>
                <a:lnTo>
                  <a:pt x="496987" y="132091"/>
                </a:lnTo>
                <a:lnTo>
                  <a:pt x="470675" y="94868"/>
                </a:lnTo>
                <a:lnTo>
                  <a:pt x="438531" y="62724"/>
                </a:lnTo>
                <a:lnTo>
                  <a:pt x="401308" y="36412"/>
                </a:lnTo>
                <a:lnTo>
                  <a:pt x="359760" y="16685"/>
                </a:lnTo>
                <a:lnTo>
                  <a:pt x="314639" y="4296"/>
                </a:lnTo>
                <a:lnTo>
                  <a:pt x="266700" y="0"/>
                </a:lnTo>
                <a:lnTo>
                  <a:pt x="218760" y="4296"/>
                </a:lnTo>
                <a:lnTo>
                  <a:pt x="173639" y="16685"/>
                </a:lnTo>
                <a:lnTo>
                  <a:pt x="132091" y="36412"/>
                </a:lnTo>
                <a:lnTo>
                  <a:pt x="94868" y="62724"/>
                </a:lnTo>
                <a:lnTo>
                  <a:pt x="62724" y="94868"/>
                </a:lnTo>
                <a:lnTo>
                  <a:pt x="36412" y="132091"/>
                </a:lnTo>
                <a:lnTo>
                  <a:pt x="16685" y="173639"/>
                </a:lnTo>
                <a:lnTo>
                  <a:pt x="4296" y="218760"/>
                </a:lnTo>
                <a:lnTo>
                  <a:pt x="0" y="266700"/>
                </a:lnTo>
                <a:lnTo>
                  <a:pt x="4296" y="314639"/>
                </a:lnTo>
                <a:lnTo>
                  <a:pt x="16685" y="359760"/>
                </a:lnTo>
                <a:lnTo>
                  <a:pt x="36412" y="401308"/>
                </a:lnTo>
                <a:lnTo>
                  <a:pt x="62724" y="438531"/>
                </a:lnTo>
                <a:lnTo>
                  <a:pt x="94868" y="470675"/>
                </a:lnTo>
                <a:lnTo>
                  <a:pt x="132091" y="496987"/>
                </a:lnTo>
                <a:lnTo>
                  <a:pt x="173639" y="516714"/>
                </a:lnTo>
                <a:lnTo>
                  <a:pt x="218760" y="529103"/>
                </a:lnTo>
                <a:lnTo>
                  <a:pt x="266700" y="533400"/>
                </a:lnTo>
                <a:lnTo>
                  <a:pt x="314639" y="529103"/>
                </a:lnTo>
                <a:lnTo>
                  <a:pt x="359760" y="516714"/>
                </a:lnTo>
                <a:lnTo>
                  <a:pt x="401308" y="496987"/>
                </a:lnTo>
                <a:lnTo>
                  <a:pt x="438531" y="470675"/>
                </a:lnTo>
                <a:lnTo>
                  <a:pt x="470675" y="438531"/>
                </a:lnTo>
                <a:lnTo>
                  <a:pt x="496987" y="401308"/>
                </a:lnTo>
                <a:lnTo>
                  <a:pt x="516714" y="359760"/>
                </a:lnTo>
                <a:lnTo>
                  <a:pt x="529103" y="314639"/>
                </a:lnTo>
                <a:lnTo>
                  <a:pt x="533400" y="266699"/>
                </a:lnTo>
                <a:close/>
              </a:path>
            </a:pathLst>
          </a:custGeom>
          <a:solidFill>
            <a:srgbClr val="F7EC1A"/>
          </a:solidFill>
        </p:spPr>
        <p:txBody>
          <a:bodyPr wrap="square" lIns="0" tIns="0" rIns="0" bIns="0" rtlCol="0"/>
          <a:lstStyle/>
          <a:p>
            <a:endParaRPr sz="1588"/>
          </a:p>
        </p:txBody>
      </p:sp>
      <p:sp>
        <p:nvSpPr>
          <p:cNvPr id="8" name="object 8"/>
          <p:cNvSpPr txBox="1"/>
          <p:nvPr/>
        </p:nvSpPr>
        <p:spPr>
          <a:xfrm>
            <a:off x="4013936" y="1535206"/>
            <a:ext cx="4236384" cy="1368595"/>
          </a:xfrm>
          <a:prstGeom prst="rect">
            <a:avLst/>
          </a:prstGeom>
        </p:spPr>
        <p:txBody>
          <a:bodyPr vert="horz" wrap="square" lIns="0" tIns="253253" rIns="0" bIns="0" rtlCol="0">
            <a:spAutoFit/>
          </a:bodyPr>
          <a:lstStyle/>
          <a:p>
            <a:pPr marL="11206">
              <a:spcBef>
                <a:spcPts val="1994"/>
              </a:spcBef>
              <a:tabLst>
                <a:tab pos="817513" algn="l"/>
                <a:tab pos="1624378" algn="l"/>
                <a:tab pos="2431246" algn="l"/>
                <a:tab pos="3238112" algn="l"/>
                <a:tab pos="4044979" algn="l"/>
              </a:tabLst>
            </a:pPr>
            <a:r>
              <a:rPr sz="2824" dirty="0">
                <a:solidFill>
                  <a:srgbClr val="009999"/>
                </a:solidFill>
                <a:latin typeface="Times New Roman"/>
                <a:cs typeface="Times New Roman"/>
              </a:rPr>
              <a:t>8	2	4	9	3	6</a:t>
            </a:r>
            <a:endParaRPr sz="2824">
              <a:latin typeface="Times New Roman"/>
              <a:cs typeface="Times New Roman"/>
            </a:endParaRPr>
          </a:p>
          <a:p>
            <a:pPr marL="11206">
              <a:spcBef>
                <a:spcPts val="1906"/>
              </a:spcBef>
              <a:tabLst>
                <a:tab pos="817513" algn="l"/>
                <a:tab pos="1624378" algn="l"/>
                <a:tab pos="2431246" algn="l"/>
                <a:tab pos="3238112" algn="l"/>
                <a:tab pos="4044979" algn="l"/>
              </a:tabLst>
            </a:pPr>
            <a:r>
              <a:rPr sz="2824" dirty="0">
                <a:solidFill>
                  <a:srgbClr val="009999"/>
                </a:solidFill>
                <a:latin typeface="Times New Roman"/>
                <a:cs typeface="Times New Roman"/>
              </a:rPr>
              <a:t>2	8	4	9	3	6</a:t>
            </a:r>
            <a:endParaRPr sz="2824">
              <a:latin typeface="Times New Roman"/>
              <a:cs typeface="Times New Roman"/>
            </a:endParaRPr>
          </a:p>
        </p:txBody>
      </p:sp>
      <p:sp>
        <p:nvSpPr>
          <p:cNvPr id="9" name="object 9"/>
          <p:cNvSpPr txBox="1">
            <a:spLocks noGrp="1"/>
          </p:cNvSpPr>
          <p:nvPr>
            <p:ph type="sldNum" sz="quarter" idx="7"/>
          </p:nvPr>
        </p:nvSpPr>
        <p:spPr>
          <a:xfrm>
            <a:off x="4934597" y="7300897"/>
            <a:ext cx="189229" cy="139065"/>
          </a:xfrm>
          <a:prstGeom prst="rect">
            <a:avLst/>
          </a:prstGeom>
        </p:spPr>
        <p:txBody>
          <a:bodyPr vert="horz" wrap="square" lIns="0" tIns="0" rIns="0" bIns="0" rtlCol="0">
            <a:spAutoFit/>
          </a:bodyPr>
          <a:lstStyle>
            <a:defPPr>
              <a:defRPr lang="ar-EG"/>
            </a:defPPr>
            <a:lvl1pPr marL="0" algn="l" defTabSz="914400" rtl="0" eaLnBrk="1" latinLnBrk="0" hangingPunct="1">
              <a:defRPr sz="800" b="0" i="0" kern="1200">
                <a:solidFill>
                  <a:schemeClr val="tx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25"/>
              </a:spcBef>
            </a:pPr>
            <a:fld id="{81D60167-4931-47E6-BA6A-407CBD079E47}" type="slidenum">
              <a:rPr lang="ar-EG" smtClean="0"/>
              <a:pPr marL="38100">
                <a:spcBef>
                  <a:spcPts val="25"/>
                </a:spcBef>
              </a:pPr>
              <a:t>13</a:t>
            </a:fld>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70936" y="863600"/>
            <a:ext cx="5350249" cy="620713"/>
          </a:xfrm>
          <a:prstGeom prst="rect">
            <a:avLst/>
          </a:prstGeom>
        </p:spPr>
        <p:txBody>
          <a:bodyPr vert="horz" wrap="square" lIns="0" tIns="11206" rIns="0" bIns="0" rtlCol="0" anchor="ctr">
            <a:spAutoFit/>
          </a:bodyPr>
          <a:lstStyle/>
          <a:p>
            <a:pPr marL="11206">
              <a:spcBef>
                <a:spcPts val="88"/>
              </a:spcBef>
              <a:tabLst>
                <a:tab pos="1996995" algn="l"/>
                <a:tab pos="2530984" algn="l"/>
                <a:tab pos="4517332" algn="l"/>
              </a:tabLst>
            </a:pPr>
            <a:r>
              <a:rPr lang="en-US" dirty="0"/>
              <a:t>Insertion</a:t>
            </a:r>
            <a:r>
              <a:rPr lang="en-US" spc="-9" dirty="0"/>
              <a:t> </a:t>
            </a:r>
            <a:r>
              <a:rPr lang="en-US" dirty="0"/>
              <a:t>Sort Example</a:t>
            </a:r>
            <a:endParaRPr dirty="0"/>
          </a:p>
        </p:txBody>
      </p:sp>
      <p:grpSp>
        <p:nvGrpSpPr>
          <p:cNvPr id="3" name="object 3"/>
          <p:cNvGrpSpPr/>
          <p:nvPr/>
        </p:nvGrpSpPr>
        <p:grpSpPr>
          <a:xfrm>
            <a:off x="3786064" y="1815353"/>
            <a:ext cx="1368799" cy="614082"/>
            <a:chOff x="2411272" y="2057400"/>
            <a:chExt cx="1551305" cy="695960"/>
          </a:xfrm>
        </p:grpSpPr>
        <p:sp>
          <p:nvSpPr>
            <p:cNvPr id="4" name="object 4"/>
            <p:cNvSpPr/>
            <p:nvPr/>
          </p:nvSpPr>
          <p:spPr>
            <a:xfrm>
              <a:off x="3428987" y="2057400"/>
              <a:ext cx="533400" cy="533400"/>
            </a:xfrm>
            <a:custGeom>
              <a:avLst/>
              <a:gdLst/>
              <a:ahLst/>
              <a:cxnLst/>
              <a:rect l="l" t="t" r="r" b="b"/>
              <a:pathLst>
                <a:path w="533400" h="533400">
                  <a:moveTo>
                    <a:pt x="533400" y="266699"/>
                  </a:moveTo>
                  <a:lnTo>
                    <a:pt x="529103" y="218760"/>
                  </a:lnTo>
                  <a:lnTo>
                    <a:pt x="516714" y="173639"/>
                  </a:lnTo>
                  <a:lnTo>
                    <a:pt x="496987" y="132091"/>
                  </a:lnTo>
                  <a:lnTo>
                    <a:pt x="470675" y="94868"/>
                  </a:lnTo>
                  <a:lnTo>
                    <a:pt x="438531" y="62724"/>
                  </a:lnTo>
                  <a:lnTo>
                    <a:pt x="401308" y="36412"/>
                  </a:lnTo>
                  <a:lnTo>
                    <a:pt x="359760" y="16685"/>
                  </a:lnTo>
                  <a:lnTo>
                    <a:pt x="314639" y="4296"/>
                  </a:lnTo>
                  <a:lnTo>
                    <a:pt x="266700" y="0"/>
                  </a:lnTo>
                  <a:lnTo>
                    <a:pt x="218760" y="4296"/>
                  </a:lnTo>
                  <a:lnTo>
                    <a:pt x="173639" y="16685"/>
                  </a:lnTo>
                  <a:lnTo>
                    <a:pt x="132091" y="36412"/>
                  </a:lnTo>
                  <a:lnTo>
                    <a:pt x="94868" y="62724"/>
                  </a:lnTo>
                  <a:lnTo>
                    <a:pt x="62724" y="94868"/>
                  </a:lnTo>
                  <a:lnTo>
                    <a:pt x="36412" y="132091"/>
                  </a:lnTo>
                  <a:lnTo>
                    <a:pt x="16685" y="173639"/>
                  </a:lnTo>
                  <a:lnTo>
                    <a:pt x="4296" y="218760"/>
                  </a:lnTo>
                  <a:lnTo>
                    <a:pt x="0" y="266700"/>
                  </a:lnTo>
                  <a:lnTo>
                    <a:pt x="4296" y="314639"/>
                  </a:lnTo>
                  <a:lnTo>
                    <a:pt x="16685" y="359760"/>
                  </a:lnTo>
                  <a:lnTo>
                    <a:pt x="36412" y="401308"/>
                  </a:lnTo>
                  <a:lnTo>
                    <a:pt x="62724" y="438531"/>
                  </a:lnTo>
                  <a:lnTo>
                    <a:pt x="94868" y="470675"/>
                  </a:lnTo>
                  <a:lnTo>
                    <a:pt x="132091" y="496987"/>
                  </a:lnTo>
                  <a:lnTo>
                    <a:pt x="173639" y="516714"/>
                  </a:lnTo>
                  <a:lnTo>
                    <a:pt x="218760" y="529103"/>
                  </a:lnTo>
                  <a:lnTo>
                    <a:pt x="266700" y="533400"/>
                  </a:lnTo>
                  <a:lnTo>
                    <a:pt x="314639" y="529103"/>
                  </a:lnTo>
                  <a:lnTo>
                    <a:pt x="359760" y="516714"/>
                  </a:lnTo>
                  <a:lnTo>
                    <a:pt x="401308" y="496987"/>
                  </a:lnTo>
                  <a:lnTo>
                    <a:pt x="438531" y="470675"/>
                  </a:lnTo>
                  <a:lnTo>
                    <a:pt x="470675" y="438531"/>
                  </a:lnTo>
                  <a:lnTo>
                    <a:pt x="496987" y="401308"/>
                  </a:lnTo>
                  <a:lnTo>
                    <a:pt x="516714" y="359760"/>
                  </a:lnTo>
                  <a:lnTo>
                    <a:pt x="529103" y="314639"/>
                  </a:lnTo>
                  <a:lnTo>
                    <a:pt x="533400" y="266699"/>
                  </a:lnTo>
                  <a:close/>
                </a:path>
              </a:pathLst>
            </a:custGeom>
            <a:solidFill>
              <a:srgbClr val="F7EC1A"/>
            </a:solidFill>
          </p:spPr>
          <p:txBody>
            <a:bodyPr wrap="square" lIns="0" tIns="0" rIns="0" bIns="0" rtlCol="0"/>
            <a:lstStyle/>
            <a:p>
              <a:endParaRPr sz="1588"/>
            </a:p>
          </p:txBody>
        </p:sp>
        <p:sp>
          <p:nvSpPr>
            <p:cNvPr id="5" name="object 5"/>
            <p:cNvSpPr/>
            <p:nvPr/>
          </p:nvSpPr>
          <p:spPr>
            <a:xfrm>
              <a:off x="2441930" y="2477401"/>
              <a:ext cx="1187450" cy="262890"/>
            </a:xfrm>
            <a:custGeom>
              <a:avLst/>
              <a:gdLst/>
              <a:ahLst/>
              <a:cxnLst/>
              <a:rect l="l" t="t" r="r" b="b"/>
              <a:pathLst>
                <a:path w="1187450" h="262889">
                  <a:moveTo>
                    <a:pt x="1187081" y="56743"/>
                  </a:moveTo>
                  <a:lnTo>
                    <a:pt x="1157915" y="92060"/>
                  </a:lnTo>
                  <a:lnTo>
                    <a:pt x="1124354" y="122443"/>
                  </a:lnTo>
                  <a:lnTo>
                    <a:pt x="1086084" y="149457"/>
                  </a:lnTo>
                  <a:lnTo>
                    <a:pt x="1043744" y="173232"/>
                  </a:lnTo>
                  <a:lnTo>
                    <a:pt x="997973" y="193897"/>
                  </a:lnTo>
                  <a:lnTo>
                    <a:pt x="949410" y="211582"/>
                  </a:lnTo>
                  <a:lnTo>
                    <a:pt x="898693" y="226416"/>
                  </a:lnTo>
                  <a:lnTo>
                    <a:pt x="846462" y="238528"/>
                  </a:lnTo>
                  <a:lnTo>
                    <a:pt x="793356" y="248047"/>
                  </a:lnTo>
                  <a:lnTo>
                    <a:pt x="740013" y="255104"/>
                  </a:lnTo>
                  <a:lnTo>
                    <a:pt x="687072" y="259827"/>
                  </a:lnTo>
                  <a:lnTo>
                    <a:pt x="635172" y="262347"/>
                  </a:lnTo>
                  <a:lnTo>
                    <a:pt x="584952" y="262791"/>
                  </a:lnTo>
                  <a:lnTo>
                    <a:pt x="537051" y="261290"/>
                  </a:lnTo>
                  <a:lnTo>
                    <a:pt x="492108" y="257974"/>
                  </a:lnTo>
                  <a:lnTo>
                    <a:pt x="450761" y="252971"/>
                  </a:lnTo>
                  <a:lnTo>
                    <a:pt x="448970" y="252742"/>
                  </a:lnTo>
                  <a:lnTo>
                    <a:pt x="447179" y="252514"/>
                  </a:lnTo>
                  <a:lnTo>
                    <a:pt x="369156" y="239754"/>
                  </a:lnTo>
                  <a:lnTo>
                    <a:pt x="325107" y="229521"/>
                  </a:lnTo>
                  <a:lnTo>
                    <a:pt x="279349" y="216564"/>
                  </a:lnTo>
                  <a:lnTo>
                    <a:pt x="233118" y="200765"/>
                  </a:lnTo>
                  <a:lnTo>
                    <a:pt x="187652" y="182008"/>
                  </a:lnTo>
                  <a:lnTo>
                    <a:pt x="144186" y="160176"/>
                  </a:lnTo>
                  <a:lnTo>
                    <a:pt x="103957" y="135153"/>
                  </a:lnTo>
                  <a:lnTo>
                    <a:pt x="68203" y="106822"/>
                  </a:lnTo>
                  <a:lnTo>
                    <a:pt x="38160" y="75066"/>
                  </a:lnTo>
                  <a:lnTo>
                    <a:pt x="15064" y="39768"/>
                  </a:lnTo>
                  <a:lnTo>
                    <a:pt x="152" y="812"/>
                  </a:lnTo>
                  <a:lnTo>
                    <a:pt x="50" y="355"/>
                  </a:lnTo>
                  <a:lnTo>
                    <a:pt x="0" y="0"/>
                  </a:lnTo>
                </a:path>
              </a:pathLst>
            </a:custGeom>
            <a:ln w="25400">
              <a:solidFill>
                <a:srgbClr val="010202"/>
              </a:solidFill>
            </a:ln>
          </p:spPr>
          <p:txBody>
            <a:bodyPr wrap="square" lIns="0" tIns="0" rIns="0" bIns="0" rtlCol="0"/>
            <a:lstStyle/>
            <a:p>
              <a:endParaRPr sz="1588"/>
            </a:p>
          </p:txBody>
        </p:sp>
        <p:sp>
          <p:nvSpPr>
            <p:cNvPr id="6" name="object 6"/>
            <p:cNvSpPr/>
            <p:nvPr/>
          </p:nvSpPr>
          <p:spPr>
            <a:xfrm>
              <a:off x="2411272" y="2452255"/>
              <a:ext cx="75565" cy="81280"/>
            </a:xfrm>
            <a:custGeom>
              <a:avLst/>
              <a:gdLst/>
              <a:ahLst/>
              <a:cxnLst/>
              <a:rect l="l" t="t" r="r" b="b"/>
              <a:pathLst>
                <a:path w="75564" h="81280">
                  <a:moveTo>
                    <a:pt x="75463" y="70154"/>
                  </a:moveTo>
                  <a:lnTo>
                    <a:pt x="27114" y="0"/>
                  </a:lnTo>
                  <a:lnTo>
                    <a:pt x="0" y="80759"/>
                  </a:lnTo>
                  <a:lnTo>
                    <a:pt x="34188" y="50304"/>
                  </a:lnTo>
                  <a:lnTo>
                    <a:pt x="75463" y="70154"/>
                  </a:lnTo>
                  <a:close/>
                </a:path>
              </a:pathLst>
            </a:custGeom>
            <a:solidFill>
              <a:srgbClr val="010202"/>
            </a:solidFill>
          </p:spPr>
          <p:txBody>
            <a:bodyPr wrap="square" lIns="0" tIns="0" rIns="0" bIns="0" rtlCol="0"/>
            <a:lstStyle/>
            <a:p>
              <a:endParaRPr sz="1588"/>
            </a:p>
          </p:txBody>
        </p:sp>
      </p:grpSp>
      <p:grpSp>
        <p:nvGrpSpPr>
          <p:cNvPr id="7" name="object 7"/>
          <p:cNvGrpSpPr/>
          <p:nvPr/>
        </p:nvGrpSpPr>
        <p:grpSpPr>
          <a:xfrm>
            <a:off x="4592887" y="2487706"/>
            <a:ext cx="1368799" cy="614082"/>
            <a:chOff x="3325672" y="2819400"/>
            <a:chExt cx="1551305" cy="695960"/>
          </a:xfrm>
        </p:grpSpPr>
        <p:sp>
          <p:nvSpPr>
            <p:cNvPr id="8" name="object 8"/>
            <p:cNvSpPr/>
            <p:nvPr/>
          </p:nvSpPr>
          <p:spPr>
            <a:xfrm>
              <a:off x="4343387" y="2819400"/>
              <a:ext cx="533400" cy="533400"/>
            </a:xfrm>
            <a:custGeom>
              <a:avLst/>
              <a:gdLst/>
              <a:ahLst/>
              <a:cxnLst/>
              <a:rect l="l" t="t" r="r" b="b"/>
              <a:pathLst>
                <a:path w="533400" h="533400">
                  <a:moveTo>
                    <a:pt x="533400" y="266699"/>
                  </a:moveTo>
                  <a:lnTo>
                    <a:pt x="529103" y="218760"/>
                  </a:lnTo>
                  <a:lnTo>
                    <a:pt x="516714" y="173639"/>
                  </a:lnTo>
                  <a:lnTo>
                    <a:pt x="496987" y="132091"/>
                  </a:lnTo>
                  <a:lnTo>
                    <a:pt x="470675" y="94868"/>
                  </a:lnTo>
                  <a:lnTo>
                    <a:pt x="438531" y="62724"/>
                  </a:lnTo>
                  <a:lnTo>
                    <a:pt x="401308" y="36412"/>
                  </a:lnTo>
                  <a:lnTo>
                    <a:pt x="359760" y="16685"/>
                  </a:lnTo>
                  <a:lnTo>
                    <a:pt x="314639" y="4296"/>
                  </a:lnTo>
                  <a:lnTo>
                    <a:pt x="266700" y="0"/>
                  </a:lnTo>
                  <a:lnTo>
                    <a:pt x="218760" y="4296"/>
                  </a:lnTo>
                  <a:lnTo>
                    <a:pt x="173639" y="16685"/>
                  </a:lnTo>
                  <a:lnTo>
                    <a:pt x="132091" y="36412"/>
                  </a:lnTo>
                  <a:lnTo>
                    <a:pt x="94868" y="62724"/>
                  </a:lnTo>
                  <a:lnTo>
                    <a:pt x="62724" y="94868"/>
                  </a:lnTo>
                  <a:lnTo>
                    <a:pt x="36412" y="132091"/>
                  </a:lnTo>
                  <a:lnTo>
                    <a:pt x="16685" y="173639"/>
                  </a:lnTo>
                  <a:lnTo>
                    <a:pt x="4296" y="218760"/>
                  </a:lnTo>
                  <a:lnTo>
                    <a:pt x="0" y="266700"/>
                  </a:lnTo>
                  <a:lnTo>
                    <a:pt x="4296" y="314639"/>
                  </a:lnTo>
                  <a:lnTo>
                    <a:pt x="16685" y="359760"/>
                  </a:lnTo>
                  <a:lnTo>
                    <a:pt x="36412" y="401308"/>
                  </a:lnTo>
                  <a:lnTo>
                    <a:pt x="62724" y="438531"/>
                  </a:lnTo>
                  <a:lnTo>
                    <a:pt x="94868" y="470675"/>
                  </a:lnTo>
                  <a:lnTo>
                    <a:pt x="132091" y="496987"/>
                  </a:lnTo>
                  <a:lnTo>
                    <a:pt x="173639" y="516714"/>
                  </a:lnTo>
                  <a:lnTo>
                    <a:pt x="218760" y="529103"/>
                  </a:lnTo>
                  <a:lnTo>
                    <a:pt x="266700" y="533400"/>
                  </a:lnTo>
                  <a:lnTo>
                    <a:pt x="314639" y="529103"/>
                  </a:lnTo>
                  <a:lnTo>
                    <a:pt x="359760" y="516714"/>
                  </a:lnTo>
                  <a:lnTo>
                    <a:pt x="401308" y="496987"/>
                  </a:lnTo>
                  <a:lnTo>
                    <a:pt x="438531" y="470675"/>
                  </a:lnTo>
                  <a:lnTo>
                    <a:pt x="470675" y="438531"/>
                  </a:lnTo>
                  <a:lnTo>
                    <a:pt x="496987" y="401308"/>
                  </a:lnTo>
                  <a:lnTo>
                    <a:pt x="516714" y="359760"/>
                  </a:lnTo>
                  <a:lnTo>
                    <a:pt x="529103" y="314639"/>
                  </a:lnTo>
                  <a:lnTo>
                    <a:pt x="533400" y="266699"/>
                  </a:lnTo>
                  <a:close/>
                </a:path>
              </a:pathLst>
            </a:custGeom>
            <a:solidFill>
              <a:srgbClr val="F7EC1A"/>
            </a:solidFill>
          </p:spPr>
          <p:txBody>
            <a:bodyPr wrap="square" lIns="0" tIns="0" rIns="0" bIns="0" rtlCol="0"/>
            <a:lstStyle/>
            <a:p>
              <a:endParaRPr sz="1588"/>
            </a:p>
          </p:txBody>
        </p:sp>
        <p:sp>
          <p:nvSpPr>
            <p:cNvPr id="9" name="object 9"/>
            <p:cNvSpPr/>
            <p:nvPr/>
          </p:nvSpPr>
          <p:spPr>
            <a:xfrm>
              <a:off x="3356330" y="3239401"/>
              <a:ext cx="1187450" cy="262890"/>
            </a:xfrm>
            <a:custGeom>
              <a:avLst/>
              <a:gdLst/>
              <a:ahLst/>
              <a:cxnLst/>
              <a:rect l="l" t="t" r="r" b="b"/>
              <a:pathLst>
                <a:path w="1187450" h="262889">
                  <a:moveTo>
                    <a:pt x="1187081" y="56743"/>
                  </a:moveTo>
                  <a:lnTo>
                    <a:pt x="1157915" y="92060"/>
                  </a:lnTo>
                  <a:lnTo>
                    <a:pt x="1124354" y="122443"/>
                  </a:lnTo>
                  <a:lnTo>
                    <a:pt x="1086084" y="149457"/>
                  </a:lnTo>
                  <a:lnTo>
                    <a:pt x="1043744" y="173232"/>
                  </a:lnTo>
                  <a:lnTo>
                    <a:pt x="997973" y="193897"/>
                  </a:lnTo>
                  <a:lnTo>
                    <a:pt x="949410" y="211582"/>
                  </a:lnTo>
                  <a:lnTo>
                    <a:pt x="898693" y="226416"/>
                  </a:lnTo>
                  <a:lnTo>
                    <a:pt x="846462" y="238528"/>
                  </a:lnTo>
                  <a:lnTo>
                    <a:pt x="793356" y="248047"/>
                  </a:lnTo>
                  <a:lnTo>
                    <a:pt x="740013" y="255104"/>
                  </a:lnTo>
                  <a:lnTo>
                    <a:pt x="687072" y="259827"/>
                  </a:lnTo>
                  <a:lnTo>
                    <a:pt x="635172" y="262347"/>
                  </a:lnTo>
                  <a:lnTo>
                    <a:pt x="584952" y="262791"/>
                  </a:lnTo>
                  <a:lnTo>
                    <a:pt x="537051" y="261290"/>
                  </a:lnTo>
                  <a:lnTo>
                    <a:pt x="492108" y="257974"/>
                  </a:lnTo>
                  <a:lnTo>
                    <a:pt x="450761" y="252971"/>
                  </a:lnTo>
                  <a:lnTo>
                    <a:pt x="410259" y="247379"/>
                  </a:lnTo>
                  <a:lnTo>
                    <a:pt x="369156" y="239754"/>
                  </a:lnTo>
                  <a:lnTo>
                    <a:pt x="325107" y="229521"/>
                  </a:lnTo>
                  <a:lnTo>
                    <a:pt x="279349" y="216564"/>
                  </a:lnTo>
                  <a:lnTo>
                    <a:pt x="233118" y="200765"/>
                  </a:lnTo>
                  <a:lnTo>
                    <a:pt x="187652" y="182008"/>
                  </a:lnTo>
                  <a:lnTo>
                    <a:pt x="144186" y="160176"/>
                  </a:lnTo>
                  <a:lnTo>
                    <a:pt x="103957" y="135153"/>
                  </a:lnTo>
                  <a:lnTo>
                    <a:pt x="68203" y="106822"/>
                  </a:lnTo>
                  <a:lnTo>
                    <a:pt x="38160" y="75066"/>
                  </a:lnTo>
                  <a:lnTo>
                    <a:pt x="15064" y="39768"/>
                  </a:lnTo>
                  <a:lnTo>
                    <a:pt x="152" y="812"/>
                  </a:lnTo>
                  <a:lnTo>
                    <a:pt x="50" y="355"/>
                  </a:lnTo>
                  <a:lnTo>
                    <a:pt x="0" y="0"/>
                  </a:lnTo>
                </a:path>
              </a:pathLst>
            </a:custGeom>
            <a:ln w="25400">
              <a:solidFill>
                <a:srgbClr val="010202"/>
              </a:solidFill>
            </a:ln>
          </p:spPr>
          <p:txBody>
            <a:bodyPr wrap="square" lIns="0" tIns="0" rIns="0" bIns="0" rtlCol="0"/>
            <a:lstStyle/>
            <a:p>
              <a:endParaRPr sz="1588"/>
            </a:p>
          </p:txBody>
        </p:sp>
        <p:sp>
          <p:nvSpPr>
            <p:cNvPr id="10" name="object 10"/>
            <p:cNvSpPr/>
            <p:nvPr/>
          </p:nvSpPr>
          <p:spPr>
            <a:xfrm>
              <a:off x="3325672" y="3214255"/>
              <a:ext cx="75565" cy="81280"/>
            </a:xfrm>
            <a:custGeom>
              <a:avLst/>
              <a:gdLst/>
              <a:ahLst/>
              <a:cxnLst/>
              <a:rect l="l" t="t" r="r" b="b"/>
              <a:pathLst>
                <a:path w="75564" h="81279">
                  <a:moveTo>
                    <a:pt x="75463" y="70154"/>
                  </a:moveTo>
                  <a:lnTo>
                    <a:pt x="27114" y="0"/>
                  </a:lnTo>
                  <a:lnTo>
                    <a:pt x="0" y="80759"/>
                  </a:lnTo>
                  <a:lnTo>
                    <a:pt x="34188" y="50304"/>
                  </a:lnTo>
                  <a:lnTo>
                    <a:pt x="75463" y="70154"/>
                  </a:lnTo>
                  <a:close/>
                </a:path>
              </a:pathLst>
            </a:custGeom>
            <a:solidFill>
              <a:srgbClr val="010202"/>
            </a:solidFill>
          </p:spPr>
          <p:txBody>
            <a:bodyPr wrap="square" lIns="0" tIns="0" rIns="0" bIns="0" rtlCol="0"/>
            <a:lstStyle/>
            <a:p>
              <a:endParaRPr sz="1588"/>
            </a:p>
          </p:txBody>
        </p:sp>
      </p:grpSp>
      <p:sp>
        <p:nvSpPr>
          <p:cNvPr id="11" name="object 11"/>
          <p:cNvSpPr txBox="1"/>
          <p:nvPr/>
        </p:nvSpPr>
        <p:spPr>
          <a:xfrm>
            <a:off x="4013936" y="1535206"/>
            <a:ext cx="4236384" cy="1368595"/>
          </a:xfrm>
          <a:prstGeom prst="rect">
            <a:avLst/>
          </a:prstGeom>
        </p:spPr>
        <p:txBody>
          <a:bodyPr vert="horz" wrap="square" lIns="0" tIns="253253" rIns="0" bIns="0" rtlCol="0">
            <a:spAutoFit/>
          </a:bodyPr>
          <a:lstStyle/>
          <a:p>
            <a:pPr marL="11206">
              <a:spcBef>
                <a:spcPts val="1994"/>
              </a:spcBef>
              <a:tabLst>
                <a:tab pos="817513" algn="l"/>
                <a:tab pos="1624378" algn="l"/>
                <a:tab pos="2431246" algn="l"/>
                <a:tab pos="3238112" algn="l"/>
                <a:tab pos="4044979" algn="l"/>
              </a:tabLst>
            </a:pPr>
            <a:r>
              <a:rPr sz="2824" dirty="0">
                <a:solidFill>
                  <a:srgbClr val="009999"/>
                </a:solidFill>
                <a:latin typeface="Times New Roman"/>
                <a:cs typeface="Times New Roman"/>
              </a:rPr>
              <a:t>8	2	4	9	3	6</a:t>
            </a:r>
            <a:endParaRPr sz="2824">
              <a:latin typeface="Times New Roman"/>
              <a:cs typeface="Times New Roman"/>
            </a:endParaRPr>
          </a:p>
          <a:p>
            <a:pPr marL="11206">
              <a:spcBef>
                <a:spcPts val="1906"/>
              </a:spcBef>
              <a:tabLst>
                <a:tab pos="817513" algn="l"/>
                <a:tab pos="1624378" algn="l"/>
                <a:tab pos="2431246" algn="l"/>
                <a:tab pos="3238112" algn="l"/>
                <a:tab pos="4044979" algn="l"/>
              </a:tabLst>
            </a:pPr>
            <a:r>
              <a:rPr sz="2824" dirty="0">
                <a:solidFill>
                  <a:srgbClr val="009999"/>
                </a:solidFill>
                <a:latin typeface="Times New Roman"/>
                <a:cs typeface="Times New Roman"/>
              </a:rPr>
              <a:t>2	8	4	9	3	6</a:t>
            </a:r>
            <a:endParaRPr sz="2824">
              <a:latin typeface="Times New Roman"/>
              <a:cs typeface="Times New Roman"/>
            </a:endParaRPr>
          </a:p>
        </p:txBody>
      </p:sp>
      <p:sp>
        <p:nvSpPr>
          <p:cNvPr id="12" name="object 12"/>
          <p:cNvSpPr txBox="1">
            <a:spLocks noGrp="1"/>
          </p:cNvSpPr>
          <p:nvPr>
            <p:ph type="sldNum" sz="quarter" idx="7"/>
          </p:nvPr>
        </p:nvSpPr>
        <p:spPr>
          <a:xfrm>
            <a:off x="4934597" y="7300897"/>
            <a:ext cx="189229" cy="139065"/>
          </a:xfrm>
          <a:prstGeom prst="rect">
            <a:avLst/>
          </a:prstGeom>
        </p:spPr>
        <p:txBody>
          <a:bodyPr vert="horz" wrap="square" lIns="0" tIns="0" rIns="0" bIns="0" rtlCol="0">
            <a:spAutoFit/>
          </a:bodyPr>
          <a:lstStyle>
            <a:defPPr>
              <a:defRPr lang="ar-EG"/>
            </a:defPPr>
            <a:lvl1pPr marL="0" algn="l" defTabSz="914400" rtl="0" eaLnBrk="1" latinLnBrk="0" hangingPunct="1">
              <a:defRPr sz="800" b="0" i="0" kern="1200">
                <a:solidFill>
                  <a:schemeClr val="tx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25"/>
              </a:spcBef>
            </a:pPr>
            <a:fld id="{81D60167-4931-47E6-BA6A-407CBD079E47}" type="slidenum">
              <a:rPr lang="ar-EG" smtClean="0"/>
              <a:pPr marL="38100">
                <a:spcBef>
                  <a:spcPts val="25"/>
                </a:spcBef>
              </a:pPr>
              <a:t>14</a:t>
            </a:fld>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70936" y="863600"/>
            <a:ext cx="5350249" cy="620713"/>
          </a:xfrm>
          <a:prstGeom prst="rect">
            <a:avLst/>
          </a:prstGeom>
        </p:spPr>
        <p:txBody>
          <a:bodyPr vert="horz" wrap="square" lIns="0" tIns="11206" rIns="0" bIns="0" rtlCol="0" anchor="ctr">
            <a:spAutoFit/>
          </a:bodyPr>
          <a:lstStyle/>
          <a:p>
            <a:pPr marL="11206">
              <a:spcBef>
                <a:spcPts val="88"/>
              </a:spcBef>
              <a:tabLst>
                <a:tab pos="1996995" algn="l"/>
                <a:tab pos="2530984" algn="l"/>
                <a:tab pos="4517332" algn="l"/>
              </a:tabLst>
            </a:pPr>
            <a:r>
              <a:rPr lang="en-US" dirty="0"/>
              <a:t>Insertion</a:t>
            </a:r>
            <a:r>
              <a:rPr lang="en-US" spc="-9" dirty="0"/>
              <a:t> </a:t>
            </a:r>
            <a:r>
              <a:rPr lang="en-US" dirty="0"/>
              <a:t>Sort Example</a:t>
            </a:r>
            <a:endParaRPr dirty="0"/>
          </a:p>
        </p:txBody>
      </p:sp>
      <p:grpSp>
        <p:nvGrpSpPr>
          <p:cNvPr id="3" name="object 3"/>
          <p:cNvGrpSpPr/>
          <p:nvPr/>
        </p:nvGrpSpPr>
        <p:grpSpPr>
          <a:xfrm>
            <a:off x="3786064" y="1815353"/>
            <a:ext cx="1368799" cy="614082"/>
            <a:chOff x="2411272" y="2057400"/>
            <a:chExt cx="1551305" cy="695960"/>
          </a:xfrm>
        </p:grpSpPr>
        <p:sp>
          <p:nvSpPr>
            <p:cNvPr id="4" name="object 4"/>
            <p:cNvSpPr/>
            <p:nvPr/>
          </p:nvSpPr>
          <p:spPr>
            <a:xfrm>
              <a:off x="3428987" y="2057400"/>
              <a:ext cx="533400" cy="533400"/>
            </a:xfrm>
            <a:custGeom>
              <a:avLst/>
              <a:gdLst/>
              <a:ahLst/>
              <a:cxnLst/>
              <a:rect l="l" t="t" r="r" b="b"/>
              <a:pathLst>
                <a:path w="533400" h="533400">
                  <a:moveTo>
                    <a:pt x="533400" y="266699"/>
                  </a:moveTo>
                  <a:lnTo>
                    <a:pt x="529103" y="218760"/>
                  </a:lnTo>
                  <a:lnTo>
                    <a:pt x="516714" y="173639"/>
                  </a:lnTo>
                  <a:lnTo>
                    <a:pt x="496987" y="132091"/>
                  </a:lnTo>
                  <a:lnTo>
                    <a:pt x="470675" y="94868"/>
                  </a:lnTo>
                  <a:lnTo>
                    <a:pt x="438531" y="62724"/>
                  </a:lnTo>
                  <a:lnTo>
                    <a:pt x="401308" y="36412"/>
                  </a:lnTo>
                  <a:lnTo>
                    <a:pt x="359760" y="16685"/>
                  </a:lnTo>
                  <a:lnTo>
                    <a:pt x="314639" y="4296"/>
                  </a:lnTo>
                  <a:lnTo>
                    <a:pt x="266700" y="0"/>
                  </a:lnTo>
                  <a:lnTo>
                    <a:pt x="218760" y="4296"/>
                  </a:lnTo>
                  <a:lnTo>
                    <a:pt x="173639" y="16685"/>
                  </a:lnTo>
                  <a:lnTo>
                    <a:pt x="132091" y="36412"/>
                  </a:lnTo>
                  <a:lnTo>
                    <a:pt x="94868" y="62724"/>
                  </a:lnTo>
                  <a:lnTo>
                    <a:pt x="62724" y="94868"/>
                  </a:lnTo>
                  <a:lnTo>
                    <a:pt x="36412" y="132091"/>
                  </a:lnTo>
                  <a:lnTo>
                    <a:pt x="16685" y="173639"/>
                  </a:lnTo>
                  <a:lnTo>
                    <a:pt x="4296" y="218760"/>
                  </a:lnTo>
                  <a:lnTo>
                    <a:pt x="0" y="266700"/>
                  </a:lnTo>
                  <a:lnTo>
                    <a:pt x="4296" y="314639"/>
                  </a:lnTo>
                  <a:lnTo>
                    <a:pt x="16685" y="359760"/>
                  </a:lnTo>
                  <a:lnTo>
                    <a:pt x="36412" y="401308"/>
                  </a:lnTo>
                  <a:lnTo>
                    <a:pt x="62724" y="438531"/>
                  </a:lnTo>
                  <a:lnTo>
                    <a:pt x="94868" y="470675"/>
                  </a:lnTo>
                  <a:lnTo>
                    <a:pt x="132091" y="496987"/>
                  </a:lnTo>
                  <a:lnTo>
                    <a:pt x="173639" y="516714"/>
                  </a:lnTo>
                  <a:lnTo>
                    <a:pt x="218760" y="529103"/>
                  </a:lnTo>
                  <a:lnTo>
                    <a:pt x="266700" y="533400"/>
                  </a:lnTo>
                  <a:lnTo>
                    <a:pt x="314639" y="529103"/>
                  </a:lnTo>
                  <a:lnTo>
                    <a:pt x="359760" y="516714"/>
                  </a:lnTo>
                  <a:lnTo>
                    <a:pt x="401308" y="496987"/>
                  </a:lnTo>
                  <a:lnTo>
                    <a:pt x="438531" y="470675"/>
                  </a:lnTo>
                  <a:lnTo>
                    <a:pt x="470675" y="438531"/>
                  </a:lnTo>
                  <a:lnTo>
                    <a:pt x="496987" y="401308"/>
                  </a:lnTo>
                  <a:lnTo>
                    <a:pt x="516714" y="359760"/>
                  </a:lnTo>
                  <a:lnTo>
                    <a:pt x="529103" y="314639"/>
                  </a:lnTo>
                  <a:lnTo>
                    <a:pt x="533400" y="266699"/>
                  </a:lnTo>
                  <a:close/>
                </a:path>
              </a:pathLst>
            </a:custGeom>
            <a:solidFill>
              <a:srgbClr val="F7EC1A"/>
            </a:solidFill>
          </p:spPr>
          <p:txBody>
            <a:bodyPr wrap="square" lIns="0" tIns="0" rIns="0" bIns="0" rtlCol="0"/>
            <a:lstStyle/>
            <a:p>
              <a:endParaRPr sz="1588"/>
            </a:p>
          </p:txBody>
        </p:sp>
        <p:sp>
          <p:nvSpPr>
            <p:cNvPr id="5" name="object 5"/>
            <p:cNvSpPr/>
            <p:nvPr/>
          </p:nvSpPr>
          <p:spPr>
            <a:xfrm>
              <a:off x="2441930" y="2477401"/>
              <a:ext cx="1187450" cy="262890"/>
            </a:xfrm>
            <a:custGeom>
              <a:avLst/>
              <a:gdLst/>
              <a:ahLst/>
              <a:cxnLst/>
              <a:rect l="l" t="t" r="r" b="b"/>
              <a:pathLst>
                <a:path w="1187450" h="262889">
                  <a:moveTo>
                    <a:pt x="1187081" y="56743"/>
                  </a:moveTo>
                  <a:lnTo>
                    <a:pt x="1157915" y="92060"/>
                  </a:lnTo>
                  <a:lnTo>
                    <a:pt x="1124354" y="122443"/>
                  </a:lnTo>
                  <a:lnTo>
                    <a:pt x="1086084" y="149457"/>
                  </a:lnTo>
                  <a:lnTo>
                    <a:pt x="1043744" y="173232"/>
                  </a:lnTo>
                  <a:lnTo>
                    <a:pt x="997973" y="193897"/>
                  </a:lnTo>
                  <a:lnTo>
                    <a:pt x="949410" y="211582"/>
                  </a:lnTo>
                  <a:lnTo>
                    <a:pt x="898693" y="226416"/>
                  </a:lnTo>
                  <a:lnTo>
                    <a:pt x="846462" y="238528"/>
                  </a:lnTo>
                  <a:lnTo>
                    <a:pt x="793356" y="248047"/>
                  </a:lnTo>
                  <a:lnTo>
                    <a:pt x="740013" y="255104"/>
                  </a:lnTo>
                  <a:lnTo>
                    <a:pt x="687072" y="259827"/>
                  </a:lnTo>
                  <a:lnTo>
                    <a:pt x="635172" y="262347"/>
                  </a:lnTo>
                  <a:lnTo>
                    <a:pt x="584952" y="262791"/>
                  </a:lnTo>
                  <a:lnTo>
                    <a:pt x="537051" y="261290"/>
                  </a:lnTo>
                  <a:lnTo>
                    <a:pt x="492108" y="257974"/>
                  </a:lnTo>
                  <a:lnTo>
                    <a:pt x="450761" y="252971"/>
                  </a:lnTo>
                  <a:lnTo>
                    <a:pt x="448970" y="252742"/>
                  </a:lnTo>
                  <a:lnTo>
                    <a:pt x="447179" y="252514"/>
                  </a:lnTo>
                  <a:lnTo>
                    <a:pt x="369156" y="239754"/>
                  </a:lnTo>
                  <a:lnTo>
                    <a:pt x="325107" y="229521"/>
                  </a:lnTo>
                  <a:lnTo>
                    <a:pt x="279349" y="216564"/>
                  </a:lnTo>
                  <a:lnTo>
                    <a:pt x="233118" y="200765"/>
                  </a:lnTo>
                  <a:lnTo>
                    <a:pt x="187652" y="182008"/>
                  </a:lnTo>
                  <a:lnTo>
                    <a:pt x="144186" y="160176"/>
                  </a:lnTo>
                  <a:lnTo>
                    <a:pt x="103957" y="135153"/>
                  </a:lnTo>
                  <a:lnTo>
                    <a:pt x="68203" y="106822"/>
                  </a:lnTo>
                  <a:lnTo>
                    <a:pt x="38160" y="75066"/>
                  </a:lnTo>
                  <a:lnTo>
                    <a:pt x="15064" y="39768"/>
                  </a:lnTo>
                  <a:lnTo>
                    <a:pt x="152" y="812"/>
                  </a:lnTo>
                  <a:lnTo>
                    <a:pt x="50" y="355"/>
                  </a:lnTo>
                  <a:lnTo>
                    <a:pt x="0" y="0"/>
                  </a:lnTo>
                </a:path>
              </a:pathLst>
            </a:custGeom>
            <a:ln w="25400">
              <a:solidFill>
                <a:srgbClr val="010202"/>
              </a:solidFill>
            </a:ln>
          </p:spPr>
          <p:txBody>
            <a:bodyPr wrap="square" lIns="0" tIns="0" rIns="0" bIns="0" rtlCol="0"/>
            <a:lstStyle/>
            <a:p>
              <a:endParaRPr sz="1588"/>
            </a:p>
          </p:txBody>
        </p:sp>
        <p:sp>
          <p:nvSpPr>
            <p:cNvPr id="6" name="object 6"/>
            <p:cNvSpPr/>
            <p:nvPr/>
          </p:nvSpPr>
          <p:spPr>
            <a:xfrm>
              <a:off x="2411272" y="2452255"/>
              <a:ext cx="75565" cy="81280"/>
            </a:xfrm>
            <a:custGeom>
              <a:avLst/>
              <a:gdLst/>
              <a:ahLst/>
              <a:cxnLst/>
              <a:rect l="l" t="t" r="r" b="b"/>
              <a:pathLst>
                <a:path w="75564" h="81280">
                  <a:moveTo>
                    <a:pt x="75463" y="70154"/>
                  </a:moveTo>
                  <a:lnTo>
                    <a:pt x="27114" y="0"/>
                  </a:lnTo>
                  <a:lnTo>
                    <a:pt x="0" y="80759"/>
                  </a:lnTo>
                  <a:lnTo>
                    <a:pt x="34188" y="50304"/>
                  </a:lnTo>
                  <a:lnTo>
                    <a:pt x="75463" y="70154"/>
                  </a:lnTo>
                  <a:close/>
                </a:path>
              </a:pathLst>
            </a:custGeom>
            <a:solidFill>
              <a:srgbClr val="010202"/>
            </a:solidFill>
          </p:spPr>
          <p:txBody>
            <a:bodyPr wrap="square" lIns="0" tIns="0" rIns="0" bIns="0" rtlCol="0"/>
            <a:lstStyle/>
            <a:p>
              <a:endParaRPr sz="1588"/>
            </a:p>
          </p:txBody>
        </p:sp>
      </p:grpSp>
      <p:grpSp>
        <p:nvGrpSpPr>
          <p:cNvPr id="7" name="object 7"/>
          <p:cNvGrpSpPr/>
          <p:nvPr/>
        </p:nvGrpSpPr>
        <p:grpSpPr>
          <a:xfrm>
            <a:off x="4592887" y="2487706"/>
            <a:ext cx="1368799" cy="614082"/>
            <a:chOff x="3325672" y="2819400"/>
            <a:chExt cx="1551305" cy="695960"/>
          </a:xfrm>
        </p:grpSpPr>
        <p:sp>
          <p:nvSpPr>
            <p:cNvPr id="8" name="object 8"/>
            <p:cNvSpPr/>
            <p:nvPr/>
          </p:nvSpPr>
          <p:spPr>
            <a:xfrm>
              <a:off x="4343387" y="2819400"/>
              <a:ext cx="533400" cy="533400"/>
            </a:xfrm>
            <a:custGeom>
              <a:avLst/>
              <a:gdLst/>
              <a:ahLst/>
              <a:cxnLst/>
              <a:rect l="l" t="t" r="r" b="b"/>
              <a:pathLst>
                <a:path w="533400" h="533400">
                  <a:moveTo>
                    <a:pt x="533400" y="266699"/>
                  </a:moveTo>
                  <a:lnTo>
                    <a:pt x="529103" y="218760"/>
                  </a:lnTo>
                  <a:lnTo>
                    <a:pt x="516714" y="173639"/>
                  </a:lnTo>
                  <a:lnTo>
                    <a:pt x="496987" y="132091"/>
                  </a:lnTo>
                  <a:lnTo>
                    <a:pt x="470675" y="94868"/>
                  </a:lnTo>
                  <a:lnTo>
                    <a:pt x="438531" y="62724"/>
                  </a:lnTo>
                  <a:lnTo>
                    <a:pt x="401308" y="36412"/>
                  </a:lnTo>
                  <a:lnTo>
                    <a:pt x="359760" y="16685"/>
                  </a:lnTo>
                  <a:lnTo>
                    <a:pt x="314639" y="4296"/>
                  </a:lnTo>
                  <a:lnTo>
                    <a:pt x="266700" y="0"/>
                  </a:lnTo>
                  <a:lnTo>
                    <a:pt x="218760" y="4296"/>
                  </a:lnTo>
                  <a:lnTo>
                    <a:pt x="173639" y="16685"/>
                  </a:lnTo>
                  <a:lnTo>
                    <a:pt x="132091" y="36412"/>
                  </a:lnTo>
                  <a:lnTo>
                    <a:pt x="94868" y="62724"/>
                  </a:lnTo>
                  <a:lnTo>
                    <a:pt x="62724" y="94868"/>
                  </a:lnTo>
                  <a:lnTo>
                    <a:pt x="36412" y="132091"/>
                  </a:lnTo>
                  <a:lnTo>
                    <a:pt x="16685" y="173639"/>
                  </a:lnTo>
                  <a:lnTo>
                    <a:pt x="4296" y="218760"/>
                  </a:lnTo>
                  <a:lnTo>
                    <a:pt x="0" y="266700"/>
                  </a:lnTo>
                  <a:lnTo>
                    <a:pt x="4296" y="314639"/>
                  </a:lnTo>
                  <a:lnTo>
                    <a:pt x="16685" y="359760"/>
                  </a:lnTo>
                  <a:lnTo>
                    <a:pt x="36412" y="401308"/>
                  </a:lnTo>
                  <a:lnTo>
                    <a:pt x="62724" y="438531"/>
                  </a:lnTo>
                  <a:lnTo>
                    <a:pt x="94868" y="470675"/>
                  </a:lnTo>
                  <a:lnTo>
                    <a:pt x="132091" y="496987"/>
                  </a:lnTo>
                  <a:lnTo>
                    <a:pt x="173639" y="516714"/>
                  </a:lnTo>
                  <a:lnTo>
                    <a:pt x="218760" y="529103"/>
                  </a:lnTo>
                  <a:lnTo>
                    <a:pt x="266700" y="533400"/>
                  </a:lnTo>
                  <a:lnTo>
                    <a:pt x="314639" y="529103"/>
                  </a:lnTo>
                  <a:lnTo>
                    <a:pt x="359760" y="516714"/>
                  </a:lnTo>
                  <a:lnTo>
                    <a:pt x="401308" y="496987"/>
                  </a:lnTo>
                  <a:lnTo>
                    <a:pt x="438531" y="470675"/>
                  </a:lnTo>
                  <a:lnTo>
                    <a:pt x="470675" y="438531"/>
                  </a:lnTo>
                  <a:lnTo>
                    <a:pt x="496987" y="401308"/>
                  </a:lnTo>
                  <a:lnTo>
                    <a:pt x="516714" y="359760"/>
                  </a:lnTo>
                  <a:lnTo>
                    <a:pt x="529103" y="314639"/>
                  </a:lnTo>
                  <a:lnTo>
                    <a:pt x="533400" y="266699"/>
                  </a:lnTo>
                  <a:close/>
                </a:path>
              </a:pathLst>
            </a:custGeom>
            <a:solidFill>
              <a:srgbClr val="F7EC1A"/>
            </a:solidFill>
          </p:spPr>
          <p:txBody>
            <a:bodyPr wrap="square" lIns="0" tIns="0" rIns="0" bIns="0" rtlCol="0"/>
            <a:lstStyle/>
            <a:p>
              <a:endParaRPr sz="1588"/>
            </a:p>
          </p:txBody>
        </p:sp>
        <p:sp>
          <p:nvSpPr>
            <p:cNvPr id="9" name="object 9"/>
            <p:cNvSpPr/>
            <p:nvPr/>
          </p:nvSpPr>
          <p:spPr>
            <a:xfrm>
              <a:off x="3356330" y="3239401"/>
              <a:ext cx="1187450" cy="262890"/>
            </a:xfrm>
            <a:custGeom>
              <a:avLst/>
              <a:gdLst/>
              <a:ahLst/>
              <a:cxnLst/>
              <a:rect l="l" t="t" r="r" b="b"/>
              <a:pathLst>
                <a:path w="1187450" h="262889">
                  <a:moveTo>
                    <a:pt x="1187081" y="56743"/>
                  </a:moveTo>
                  <a:lnTo>
                    <a:pt x="1157915" y="92060"/>
                  </a:lnTo>
                  <a:lnTo>
                    <a:pt x="1124354" y="122443"/>
                  </a:lnTo>
                  <a:lnTo>
                    <a:pt x="1086084" y="149457"/>
                  </a:lnTo>
                  <a:lnTo>
                    <a:pt x="1043744" y="173232"/>
                  </a:lnTo>
                  <a:lnTo>
                    <a:pt x="997973" y="193897"/>
                  </a:lnTo>
                  <a:lnTo>
                    <a:pt x="949410" y="211582"/>
                  </a:lnTo>
                  <a:lnTo>
                    <a:pt x="898693" y="226416"/>
                  </a:lnTo>
                  <a:lnTo>
                    <a:pt x="846462" y="238528"/>
                  </a:lnTo>
                  <a:lnTo>
                    <a:pt x="793356" y="248047"/>
                  </a:lnTo>
                  <a:lnTo>
                    <a:pt x="740013" y="255104"/>
                  </a:lnTo>
                  <a:lnTo>
                    <a:pt x="687072" y="259827"/>
                  </a:lnTo>
                  <a:lnTo>
                    <a:pt x="635172" y="262347"/>
                  </a:lnTo>
                  <a:lnTo>
                    <a:pt x="584952" y="262791"/>
                  </a:lnTo>
                  <a:lnTo>
                    <a:pt x="537051" y="261290"/>
                  </a:lnTo>
                  <a:lnTo>
                    <a:pt x="492108" y="257974"/>
                  </a:lnTo>
                  <a:lnTo>
                    <a:pt x="450761" y="252971"/>
                  </a:lnTo>
                  <a:lnTo>
                    <a:pt x="410259" y="247379"/>
                  </a:lnTo>
                  <a:lnTo>
                    <a:pt x="369156" y="239754"/>
                  </a:lnTo>
                  <a:lnTo>
                    <a:pt x="325107" y="229521"/>
                  </a:lnTo>
                  <a:lnTo>
                    <a:pt x="279349" y="216564"/>
                  </a:lnTo>
                  <a:lnTo>
                    <a:pt x="233118" y="200765"/>
                  </a:lnTo>
                  <a:lnTo>
                    <a:pt x="187652" y="182008"/>
                  </a:lnTo>
                  <a:lnTo>
                    <a:pt x="144186" y="160176"/>
                  </a:lnTo>
                  <a:lnTo>
                    <a:pt x="103957" y="135153"/>
                  </a:lnTo>
                  <a:lnTo>
                    <a:pt x="68203" y="106822"/>
                  </a:lnTo>
                  <a:lnTo>
                    <a:pt x="38160" y="75066"/>
                  </a:lnTo>
                  <a:lnTo>
                    <a:pt x="15064" y="39768"/>
                  </a:lnTo>
                  <a:lnTo>
                    <a:pt x="152" y="812"/>
                  </a:lnTo>
                  <a:lnTo>
                    <a:pt x="50" y="355"/>
                  </a:lnTo>
                  <a:lnTo>
                    <a:pt x="0" y="0"/>
                  </a:lnTo>
                </a:path>
              </a:pathLst>
            </a:custGeom>
            <a:ln w="25400">
              <a:solidFill>
                <a:srgbClr val="010202"/>
              </a:solidFill>
            </a:ln>
          </p:spPr>
          <p:txBody>
            <a:bodyPr wrap="square" lIns="0" tIns="0" rIns="0" bIns="0" rtlCol="0"/>
            <a:lstStyle/>
            <a:p>
              <a:endParaRPr sz="1588"/>
            </a:p>
          </p:txBody>
        </p:sp>
        <p:sp>
          <p:nvSpPr>
            <p:cNvPr id="10" name="object 10"/>
            <p:cNvSpPr/>
            <p:nvPr/>
          </p:nvSpPr>
          <p:spPr>
            <a:xfrm>
              <a:off x="3325672" y="3214255"/>
              <a:ext cx="75565" cy="81280"/>
            </a:xfrm>
            <a:custGeom>
              <a:avLst/>
              <a:gdLst/>
              <a:ahLst/>
              <a:cxnLst/>
              <a:rect l="l" t="t" r="r" b="b"/>
              <a:pathLst>
                <a:path w="75564" h="81279">
                  <a:moveTo>
                    <a:pt x="75463" y="70154"/>
                  </a:moveTo>
                  <a:lnTo>
                    <a:pt x="27114" y="0"/>
                  </a:lnTo>
                  <a:lnTo>
                    <a:pt x="0" y="80759"/>
                  </a:lnTo>
                  <a:lnTo>
                    <a:pt x="34188" y="50304"/>
                  </a:lnTo>
                  <a:lnTo>
                    <a:pt x="75463" y="70154"/>
                  </a:lnTo>
                  <a:close/>
                </a:path>
              </a:pathLst>
            </a:custGeom>
            <a:solidFill>
              <a:srgbClr val="010202"/>
            </a:solidFill>
          </p:spPr>
          <p:txBody>
            <a:bodyPr wrap="square" lIns="0" tIns="0" rIns="0" bIns="0" rtlCol="0"/>
            <a:lstStyle/>
            <a:p>
              <a:endParaRPr sz="1588"/>
            </a:p>
          </p:txBody>
        </p:sp>
      </p:grpSp>
      <p:sp>
        <p:nvSpPr>
          <p:cNvPr id="11" name="object 11"/>
          <p:cNvSpPr/>
          <p:nvPr/>
        </p:nvSpPr>
        <p:spPr>
          <a:xfrm>
            <a:off x="6297694" y="3160069"/>
            <a:ext cx="470647" cy="470647"/>
          </a:xfrm>
          <a:custGeom>
            <a:avLst/>
            <a:gdLst/>
            <a:ahLst/>
            <a:cxnLst/>
            <a:rect l="l" t="t" r="r" b="b"/>
            <a:pathLst>
              <a:path w="533400" h="533400">
                <a:moveTo>
                  <a:pt x="533400" y="266699"/>
                </a:moveTo>
                <a:lnTo>
                  <a:pt x="529103" y="218760"/>
                </a:lnTo>
                <a:lnTo>
                  <a:pt x="516714" y="173639"/>
                </a:lnTo>
                <a:lnTo>
                  <a:pt x="496987" y="132091"/>
                </a:lnTo>
                <a:lnTo>
                  <a:pt x="470675" y="94868"/>
                </a:lnTo>
                <a:lnTo>
                  <a:pt x="438531" y="62724"/>
                </a:lnTo>
                <a:lnTo>
                  <a:pt x="401308" y="36412"/>
                </a:lnTo>
                <a:lnTo>
                  <a:pt x="359760" y="16685"/>
                </a:lnTo>
                <a:lnTo>
                  <a:pt x="314639" y="4296"/>
                </a:lnTo>
                <a:lnTo>
                  <a:pt x="266700" y="0"/>
                </a:lnTo>
                <a:lnTo>
                  <a:pt x="218760" y="4296"/>
                </a:lnTo>
                <a:lnTo>
                  <a:pt x="173639" y="16685"/>
                </a:lnTo>
                <a:lnTo>
                  <a:pt x="132091" y="36412"/>
                </a:lnTo>
                <a:lnTo>
                  <a:pt x="94868" y="62724"/>
                </a:lnTo>
                <a:lnTo>
                  <a:pt x="62724" y="94868"/>
                </a:lnTo>
                <a:lnTo>
                  <a:pt x="36412" y="132091"/>
                </a:lnTo>
                <a:lnTo>
                  <a:pt x="16685" y="173639"/>
                </a:lnTo>
                <a:lnTo>
                  <a:pt x="4296" y="218760"/>
                </a:lnTo>
                <a:lnTo>
                  <a:pt x="0" y="266700"/>
                </a:lnTo>
                <a:lnTo>
                  <a:pt x="4296" y="314639"/>
                </a:lnTo>
                <a:lnTo>
                  <a:pt x="16685" y="359760"/>
                </a:lnTo>
                <a:lnTo>
                  <a:pt x="36412" y="401308"/>
                </a:lnTo>
                <a:lnTo>
                  <a:pt x="62724" y="438531"/>
                </a:lnTo>
                <a:lnTo>
                  <a:pt x="94868" y="470675"/>
                </a:lnTo>
                <a:lnTo>
                  <a:pt x="132091" y="496987"/>
                </a:lnTo>
                <a:lnTo>
                  <a:pt x="173639" y="516714"/>
                </a:lnTo>
                <a:lnTo>
                  <a:pt x="218760" y="529103"/>
                </a:lnTo>
                <a:lnTo>
                  <a:pt x="266700" y="533400"/>
                </a:lnTo>
                <a:lnTo>
                  <a:pt x="314639" y="529103"/>
                </a:lnTo>
                <a:lnTo>
                  <a:pt x="359760" y="516714"/>
                </a:lnTo>
                <a:lnTo>
                  <a:pt x="401308" y="496987"/>
                </a:lnTo>
                <a:lnTo>
                  <a:pt x="438531" y="470675"/>
                </a:lnTo>
                <a:lnTo>
                  <a:pt x="470675" y="438531"/>
                </a:lnTo>
                <a:lnTo>
                  <a:pt x="496987" y="401308"/>
                </a:lnTo>
                <a:lnTo>
                  <a:pt x="516714" y="359760"/>
                </a:lnTo>
                <a:lnTo>
                  <a:pt x="529103" y="314639"/>
                </a:lnTo>
                <a:lnTo>
                  <a:pt x="533400" y="266699"/>
                </a:lnTo>
                <a:close/>
              </a:path>
            </a:pathLst>
          </a:custGeom>
          <a:solidFill>
            <a:srgbClr val="F7EC1A"/>
          </a:solidFill>
        </p:spPr>
        <p:txBody>
          <a:bodyPr wrap="square" lIns="0" tIns="0" rIns="0" bIns="0" rtlCol="0"/>
          <a:lstStyle/>
          <a:p>
            <a:endParaRPr sz="1588"/>
          </a:p>
        </p:txBody>
      </p:sp>
      <p:graphicFrame>
        <p:nvGraphicFramePr>
          <p:cNvPr id="12" name="object 12"/>
          <p:cNvGraphicFramePr>
            <a:graphicFrameLocks noGrp="1"/>
          </p:cNvGraphicFramePr>
          <p:nvPr/>
        </p:nvGraphicFramePr>
        <p:xfrm>
          <a:off x="3997127" y="1785947"/>
          <a:ext cx="4269444" cy="1815901"/>
        </p:xfrm>
        <a:graphic>
          <a:graphicData uri="http://schemas.openxmlformats.org/drawingml/2006/table">
            <a:tbl>
              <a:tblPr firstRow="1" bandRow="1">
                <a:tableStyleId>{2D5ABB26-0587-4C30-8999-92F81FD0307C}</a:tableStyleId>
              </a:tblPr>
              <a:tblGrid>
                <a:gridCol w="521074">
                  <a:extLst>
                    <a:ext uri="{9D8B030D-6E8A-4147-A177-3AD203B41FA5}">
                      <a16:colId xmlns:a16="http://schemas.microsoft.com/office/drawing/2014/main" val="20000"/>
                    </a:ext>
                  </a:extLst>
                </a:gridCol>
                <a:gridCol w="806824">
                  <a:extLst>
                    <a:ext uri="{9D8B030D-6E8A-4147-A177-3AD203B41FA5}">
                      <a16:colId xmlns:a16="http://schemas.microsoft.com/office/drawing/2014/main" val="20001"/>
                    </a:ext>
                  </a:extLst>
                </a:gridCol>
                <a:gridCol w="806824">
                  <a:extLst>
                    <a:ext uri="{9D8B030D-6E8A-4147-A177-3AD203B41FA5}">
                      <a16:colId xmlns:a16="http://schemas.microsoft.com/office/drawing/2014/main" val="20002"/>
                    </a:ext>
                  </a:extLst>
                </a:gridCol>
                <a:gridCol w="806824">
                  <a:extLst>
                    <a:ext uri="{9D8B030D-6E8A-4147-A177-3AD203B41FA5}">
                      <a16:colId xmlns:a16="http://schemas.microsoft.com/office/drawing/2014/main" val="20003"/>
                    </a:ext>
                  </a:extLst>
                </a:gridCol>
                <a:gridCol w="806824">
                  <a:extLst>
                    <a:ext uri="{9D8B030D-6E8A-4147-A177-3AD203B41FA5}">
                      <a16:colId xmlns:a16="http://schemas.microsoft.com/office/drawing/2014/main" val="20004"/>
                    </a:ext>
                  </a:extLst>
                </a:gridCol>
                <a:gridCol w="521074">
                  <a:extLst>
                    <a:ext uri="{9D8B030D-6E8A-4147-A177-3AD203B41FA5}">
                      <a16:colId xmlns:a16="http://schemas.microsoft.com/office/drawing/2014/main" val="20005"/>
                    </a:ext>
                  </a:extLst>
                </a:gridCol>
              </a:tblGrid>
              <a:tr h="571769">
                <a:tc>
                  <a:txBody>
                    <a:bodyPr/>
                    <a:lstStyle/>
                    <a:p>
                      <a:pPr marL="31750">
                        <a:lnSpc>
                          <a:spcPct val="100000"/>
                        </a:lnSpc>
                        <a:spcBef>
                          <a:spcPts val="20"/>
                        </a:spcBef>
                      </a:pPr>
                      <a:r>
                        <a:rPr sz="2800" dirty="0">
                          <a:solidFill>
                            <a:srgbClr val="009999"/>
                          </a:solidFill>
                          <a:latin typeface="Times New Roman"/>
                          <a:cs typeface="Times New Roman"/>
                        </a:rPr>
                        <a:t>8</a:t>
                      </a:r>
                      <a:endParaRPr sz="2800">
                        <a:latin typeface="Times New Roman"/>
                        <a:cs typeface="Times New Roman"/>
                      </a:endParaRPr>
                    </a:p>
                  </a:txBody>
                  <a:tcPr marL="0" marR="0" marT="2241" marB="0"/>
                </a:tc>
                <a:tc>
                  <a:txBody>
                    <a:bodyPr/>
                    <a:lstStyle/>
                    <a:p>
                      <a:pPr algn="ctr">
                        <a:lnSpc>
                          <a:spcPct val="100000"/>
                        </a:lnSpc>
                        <a:spcBef>
                          <a:spcPts val="20"/>
                        </a:spcBef>
                      </a:pPr>
                      <a:r>
                        <a:rPr sz="2800" dirty="0">
                          <a:solidFill>
                            <a:srgbClr val="009999"/>
                          </a:solidFill>
                          <a:latin typeface="Times New Roman"/>
                          <a:cs typeface="Times New Roman"/>
                        </a:rPr>
                        <a:t>2</a:t>
                      </a:r>
                      <a:endParaRPr sz="2800">
                        <a:latin typeface="Times New Roman"/>
                        <a:cs typeface="Times New Roman"/>
                      </a:endParaRPr>
                    </a:p>
                  </a:txBody>
                  <a:tcPr marL="0" marR="0" marT="2241" marB="0"/>
                </a:tc>
                <a:tc>
                  <a:txBody>
                    <a:bodyPr/>
                    <a:lstStyle/>
                    <a:p>
                      <a:pPr algn="ctr">
                        <a:lnSpc>
                          <a:spcPct val="100000"/>
                        </a:lnSpc>
                        <a:spcBef>
                          <a:spcPts val="20"/>
                        </a:spcBef>
                      </a:pPr>
                      <a:r>
                        <a:rPr sz="2800" dirty="0">
                          <a:solidFill>
                            <a:srgbClr val="009999"/>
                          </a:solidFill>
                          <a:latin typeface="Times New Roman"/>
                          <a:cs typeface="Times New Roman"/>
                        </a:rPr>
                        <a:t>4</a:t>
                      </a:r>
                      <a:endParaRPr sz="2800">
                        <a:latin typeface="Times New Roman"/>
                        <a:cs typeface="Times New Roman"/>
                      </a:endParaRPr>
                    </a:p>
                  </a:txBody>
                  <a:tcPr marL="0" marR="0" marT="2241" marB="0"/>
                </a:tc>
                <a:tc>
                  <a:txBody>
                    <a:bodyPr/>
                    <a:lstStyle/>
                    <a:p>
                      <a:pPr algn="ctr">
                        <a:lnSpc>
                          <a:spcPct val="100000"/>
                        </a:lnSpc>
                        <a:spcBef>
                          <a:spcPts val="20"/>
                        </a:spcBef>
                      </a:pPr>
                      <a:r>
                        <a:rPr sz="2800" dirty="0">
                          <a:solidFill>
                            <a:srgbClr val="009999"/>
                          </a:solidFill>
                          <a:latin typeface="Times New Roman"/>
                          <a:cs typeface="Times New Roman"/>
                        </a:rPr>
                        <a:t>9</a:t>
                      </a:r>
                      <a:endParaRPr sz="2800">
                        <a:latin typeface="Times New Roman"/>
                        <a:cs typeface="Times New Roman"/>
                      </a:endParaRPr>
                    </a:p>
                  </a:txBody>
                  <a:tcPr marL="0" marR="0" marT="2241" marB="0"/>
                </a:tc>
                <a:tc>
                  <a:txBody>
                    <a:bodyPr/>
                    <a:lstStyle/>
                    <a:p>
                      <a:pPr algn="ctr">
                        <a:lnSpc>
                          <a:spcPct val="100000"/>
                        </a:lnSpc>
                        <a:spcBef>
                          <a:spcPts val="20"/>
                        </a:spcBef>
                      </a:pPr>
                      <a:r>
                        <a:rPr sz="2800" dirty="0">
                          <a:solidFill>
                            <a:srgbClr val="009999"/>
                          </a:solidFill>
                          <a:latin typeface="Times New Roman"/>
                          <a:cs typeface="Times New Roman"/>
                        </a:rPr>
                        <a:t>3</a:t>
                      </a:r>
                      <a:endParaRPr sz="2800">
                        <a:latin typeface="Times New Roman"/>
                        <a:cs typeface="Times New Roman"/>
                      </a:endParaRPr>
                    </a:p>
                  </a:txBody>
                  <a:tcPr marL="0" marR="0" marT="2241" marB="0"/>
                </a:tc>
                <a:tc>
                  <a:txBody>
                    <a:bodyPr/>
                    <a:lstStyle/>
                    <a:p>
                      <a:pPr marR="24130" algn="r">
                        <a:lnSpc>
                          <a:spcPct val="100000"/>
                        </a:lnSpc>
                        <a:spcBef>
                          <a:spcPts val="20"/>
                        </a:spcBef>
                      </a:pPr>
                      <a:r>
                        <a:rPr sz="2800" dirty="0">
                          <a:solidFill>
                            <a:srgbClr val="009999"/>
                          </a:solidFill>
                          <a:latin typeface="Times New Roman"/>
                          <a:cs typeface="Times New Roman"/>
                        </a:rPr>
                        <a:t>6</a:t>
                      </a:r>
                      <a:endParaRPr sz="2800">
                        <a:latin typeface="Times New Roman"/>
                        <a:cs typeface="Times New Roman"/>
                      </a:endParaRPr>
                    </a:p>
                  </a:txBody>
                  <a:tcPr marL="0" marR="0" marT="2241" marB="0"/>
                </a:tc>
                <a:extLst>
                  <a:ext uri="{0D108BD9-81ED-4DB2-BD59-A6C34878D82A}">
                    <a16:rowId xmlns:a16="http://schemas.microsoft.com/office/drawing/2014/main" val="10000"/>
                  </a:ext>
                </a:extLst>
              </a:tr>
              <a:tr h="672358">
                <a:tc>
                  <a:txBody>
                    <a:bodyPr/>
                    <a:lstStyle/>
                    <a:p>
                      <a:pPr marL="31750">
                        <a:lnSpc>
                          <a:spcPct val="100000"/>
                        </a:lnSpc>
                        <a:spcBef>
                          <a:spcPts val="919"/>
                        </a:spcBef>
                      </a:pPr>
                      <a:r>
                        <a:rPr sz="2800" dirty="0">
                          <a:solidFill>
                            <a:srgbClr val="009999"/>
                          </a:solidFill>
                          <a:latin typeface="Times New Roman"/>
                          <a:cs typeface="Times New Roman"/>
                        </a:rPr>
                        <a:t>2</a:t>
                      </a:r>
                      <a:endParaRPr sz="2800">
                        <a:latin typeface="Times New Roman"/>
                        <a:cs typeface="Times New Roman"/>
                      </a:endParaRPr>
                    </a:p>
                  </a:txBody>
                  <a:tcPr marL="0" marR="0" marT="103093" marB="0"/>
                </a:tc>
                <a:tc>
                  <a:txBody>
                    <a:bodyPr/>
                    <a:lstStyle/>
                    <a:p>
                      <a:pPr algn="ctr">
                        <a:lnSpc>
                          <a:spcPct val="100000"/>
                        </a:lnSpc>
                        <a:spcBef>
                          <a:spcPts val="919"/>
                        </a:spcBef>
                      </a:pPr>
                      <a:r>
                        <a:rPr sz="2800" dirty="0">
                          <a:solidFill>
                            <a:srgbClr val="009999"/>
                          </a:solidFill>
                          <a:latin typeface="Times New Roman"/>
                          <a:cs typeface="Times New Roman"/>
                        </a:rPr>
                        <a:t>8</a:t>
                      </a:r>
                      <a:endParaRPr sz="2800">
                        <a:latin typeface="Times New Roman"/>
                        <a:cs typeface="Times New Roman"/>
                      </a:endParaRPr>
                    </a:p>
                  </a:txBody>
                  <a:tcPr marL="0" marR="0" marT="103093" marB="0"/>
                </a:tc>
                <a:tc>
                  <a:txBody>
                    <a:bodyPr/>
                    <a:lstStyle/>
                    <a:p>
                      <a:pPr algn="ctr">
                        <a:lnSpc>
                          <a:spcPct val="100000"/>
                        </a:lnSpc>
                        <a:spcBef>
                          <a:spcPts val="919"/>
                        </a:spcBef>
                      </a:pPr>
                      <a:r>
                        <a:rPr sz="2800" dirty="0">
                          <a:solidFill>
                            <a:srgbClr val="009999"/>
                          </a:solidFill>
                          <a:latin typeface="Times New Roman"/>
                          <a:cs typeface="Times New Roman"/>
                        </a:rPr>
                        <a:t>4</a:t>
                      </a:r>
                      <a:endParaRPr sz="2800">
                        <a:latin typeface="Times New Roman"/>
                        <a:cs typeface="Times New Roman"/>
                      </a:endParaRPr>
                    </a:p>
                  </a:txBody>
                  <a:tcPr marL="0" marR="0" marT="103093" marB="0"/>
                </a:tc>
                <a:tc>
                  <a:txBody>
                    <a:bodyPr/>
                    <a:lstStyle/>
                    <a:p>
                      <a:pPr algn="ctr">
                        <a:lnSpc>
                          <a:spcPct val="100000"/>
                        </a:lnSpc>
                        <a:spcBef>
                          <a:spcPts val="919"/>
                        </a:spcBef>
                      </a:pPr>
                      <a:r>
                        <a:rPr sz="2800" dirty="0">
                          <a:solidFill>
                            <a:srgbClr val="009999"/>
                          </a:solidFill>
                          <a:latin typeface="Times New Roman"/>
                          <a:cs typeface="Times New Roman"/>
                        </a:rPr>
                        <a:t>9</a:t>
                      </a:r>
                      <a:endParaRPr sz="2800">
                        <a:latin typeface="Times New Roman"/>
                        <a:cs typeface="Times New Roman"/>
                      </a:endParaRPr>
                    </a:p>
                  </a:txBody>
                  <a:tcPr marL="0" marR="0" marT="103093" marB="0"/>
                </a:tc>
                <a:tc>
                  <a:txBody>
                    <a:bodyPr/>
                    <a:lstStyle/>
                    <a:p>
                      <a:pPr algn="ctr">
                        <a:lnSpc>
                          <a:spcPct val="100000"/>
                        </a:lnSpc>
                        <a:spcBef>
                          <a:spcPts val="919"/>
                        </a:spcBef>
                      </a:pPr>
                      <a:r>
                        <a:rPr sz="2800" dirty="0">
                          <a:solidFill>
                            <a:srgbClr val="009999"/>
                          </a:solidFill>
                          <a:latin typeface="Times New Roman"/>
                          <a:cs typeface="Times New Roman"/>
                        </a:rPr>
                        <a:t>3</a:t>
                      </a:r>
                      <a:endParaRPr sz="2800">
                        <a:latin typeface="Times New Roman"/>
                        <a:cs typeface="Times New Roman"/>
                      </a:endParaRPr>
                    </a:p>
                  </a:txBody>
                  <a:tcPr marL="0" marR="0" marT="103093" marB="0"/>
                </a:tc>
                <a:tc>
                  <a:txBody>
                    <a:bodyPr/>
                    <a:lstStyle/>
                    <a:p>
                      <a:pPr marR="24130" algn="r">
                        <a:lnSpc>
                          <a:spcPct val="100000"/>
                        </a:lnSpc>
                        <a:spcBef>
                          <a:spcPts val="919"/>
                        </a:spcBef>
                      </a:pPr>
                      <a:r>
                        <a:rPr sz="2800" dirty="0">
                          <a:solidFill>
                            <a:srgbClr val="009999"/>
                          </a:solidFill>
                          <a:latin typeface="Times New Roman"/>
                          <a:cs typeface="Times New Roman"/>
                        </a:rPr>
                        <a:t>6</a:t>
                      </a:r>
                      <a:endParaRPr sz="2800">
                        <a:latin typeface="Times New Roman"/>
                        <a:cs typeface="Times New Roman"/>
                      </a:endParaRPr>
                    </a:p>
                  </a:txBody>
                  <a:tcPr marL="0" marR="0" marT="103093" marB="0"/>
                </a:tc>
                <a:extLst>
                  <a:ext uri="{0D108BD9-81ED-4DB2-BD59-A6C34878D82A}">
                    <a16:rowId xmlns:a16="http://schemas.microsoft.com/office/drawing/2014/main" val="10001"/>
                  </a:ext>
                </a:extLst>
              </a:tr>
              <a:tr h="571774">
                <a:tc>
                  <a:txBody>
                    <a:bodyPr/>
                    <a:lstStyle/>
                    <a:p>
                      <a:pPr marL="31750">
                        <a:lnSpc>
                          <a:spcPct val="100000"/>
                        </a:lnSpc>
                        <a:spcBef>
                          <a:spcPts val="919"/>
                        </a:spcBef>
                      </a:pPr>
                      <a:r>
                        <a:rPr sz="2800" dirty="0">
                          <a:solidFill>
                            <a:srgbClr val="009999"/>
                          </a:solidFill>
                          <a:latin typeface="Times New Roman"/>
                          <a:cs typeface="Times New Roman"/>
                        </a:rPr>
                        <a:t>2</a:t>
                      </a:r>
                      <a:endParaRPr sz="2800">
                        <a:latin typeface="Times New Roman"/>
                        <a:cs typeface="Times New Roman"/>
                      </a:endParaRPr>
                    </a:p>
                  </a:txBody>
                  <a:tcPr marL="0" marR="0" marT="103093" marB="0"/>
                </a:tc>
                <a:tc>
                  <a:txBody>
                    <a:bodyPr/>
                    <a:lstStyle/>
                    <a:p>
                      <a:pPr algn="ctr">
                        <a:lnSpc>
                          <a:spcPct val="100000"/>
                        </a:lnSpc>
                        <a:spcBef>
                          <a:spcPts val="919"/>
                        </a:spcBef>
                      </a:pPr>
                      <a:r>
                        <a:rPr sz="2800" dirty="0">
                          <a:solidFill>
                            <a:srgbClr val="009999"/>
                          </a:solidFill>
                          <a:latin typeface="Times New Roman"/>
                          <a:cs typeface="Times New Roman"/>
                        </a:rPr>
                        <a:t>4</a:t>
                      </a:r>
                      <a:endParaRPr sz="2800">
                        <a:latin typeface="Times New Roman"/>
                        <a:cs typeface="Times New Roman"/>
                      </a:endParaRPr>
                    </a:p>
                  </a:txBody>
                  <a:tcPr marL="0" marR="0" marT="103093" marB="0"/>
                </a:tc>
                <a:tc>
                  <a:txBody>
                    <a:bodyPr/>
                    <a:lstStyle/>
                    <a:p>
                      <a:pPr algn="ctr">
                        <a:lnSpc>
                          <a:spcPct val="100000"/>
                        </a:lnSpc>
                        <a:spcBef>
                          <a:spcPts val="919"/>
                        </a:spcBef>
                      </a:pPr>
                      <a:r>
                        <a:rPr sz="2800" dirty="0">
                          <a:solidFill>
                            <a:srgbClr val="009999"/>
                          </a:solidFill>
                          <a:latin typeface="Times New Roman"/>
                          <a:cs typeface="Times New Roman"/>
                        </a:rPr>
                        <a:t>8</a:t>
                      </a:r>
                      <a:endParaRPr sz="2800">
                        <a:latin typeface="Times New Roman"/>
                        <a:cs typeface="Times New Roman"/>
                      </a:endParaRPr>
                    </a:p>
                  </a:txBody>
                  <a:tcPr marL="0" marR="0" marT="103093" marB="0"/>
                </a:tc>
                <a:tc>
                  <a:txBody>
                    <a:bodyPr/>
                    <a:lstStyle/>
                    <a:p>
                      <a:pPr algn="ctr">
                        <a:lnSpc>
                          <a:spcPct val="100000"/>
                        </a:lnSpc>
                        <a:spcBef>
                          <a:spcPts val="919"/>
                        </a:spcBef>
                      </a:pPr>
                      <a:r>
                        <a:rPr sz="2800" dirty="0">
                          <a:solidFill>
                            <a:srgbClr val="009999"/>
                          </a:solidFill>
                          <a:latin typeface="Times New Roman"/>
                          <a:cs typeface="Times New Roman"/>
                        </a:rPr>
                        <a:t>9</a:t>
                      </a:r>
                      <a:endParaRPr sz="2800">
                        <a:latin typeface="Times New Roman"/>
                        <a:cs typeface="Times New Roman"/>
                      </a:endParaRPr>
                    </a:p>
                  </a:txBody>
                  <a:tcPr marL="0" marR="0" marT="103093" marB="0"/>
                </a:tc>
                <a:tc>
                  <a:txBody>
                    <a:bodyPr/>
                    <a:lstStyle/>
                    <a:p>
                      <a:pPr algn="ctr">
                        <a:lnSpc>
                          <a:spcPct val="100000"/>
                        </a:lnSpc>
                        <a:spcBef>
                          <a:spcPts val="919"/>
                        </a:spcBef>
                      </a:pPr>
                      <a:r>
                        <a:rPr sz="2800" dirty="0">
                          <a:solidFill>
                            <a:srgbClr val="009999"/>
                          </a:solidFill>
                          <a:latin typeface="Times New Roman"/>
                          <a:cs typeface="Times New Roman"/>
                        </a:rPr>
                        <a:t>3</a:t>
                      </a:r>
                      <a:endParaRPr sz="2800">
                        <a:latin typeface="Times New Roman"/>
                        <a:cs typeface="Times New Roman"/>
                      </a:endParaRPr>
                    </a:p>
                  </a:txBody>
                  <a:tcPr marL="0" marR="0" marT="103093" marB="0"/>
                </a:tc>
                <a:tc>
                  <a:txBody>
                    <a:bodyPr/>
                    <a:lstStyle/>
                    <a:p>
                      <a:pPr marR="24130" algn="r">
                        <a:lnSpc>
                          <a:spcPct val="100000"/>
                        </a:lnSpc>
                        <a:spcBef>
                          <a:spcPts val="919"/>
                        </a:spcBef>
                      </a:pPr>
                      <a:r>
                        <a:rPr sz="2800" dirty="0">
                          <a:solidFill>
                            <a:srgbClr val="009999"/>
                          </a:solidFill>
                          <a:latin typeface="Times New Roman"/>
                          <a:cs typeface="Times New Roman"/>
                        </a:rPr>
                        <a:t>6</a:t>
                      </a:r>
                      <a:endParaRPr sz="2800">
                        <a:latin typeface="Times New Roman"/>
                        <a:cs typeface="Times New Roman"/>
                      </a:endParaRPr>
                    </a:p>
                  </a:txBody>
                  <a:tcPr marL="0" marR="0" marT="103093" marB="0"/>
                </a:tc>
                <a:extLst>
                  <a:ext uri="{0D108BD9-81ED-4DB2-BD59-A6C34878D82A}">
                    <a16:rowId xmlns:a16="http://schemas.microsoft.com/office/drawing/2014/main" val="10002"/>
                  </a:ext>
                </a:extLst>
              </a:tr>
            </a:tbl>
          </a:graphicData>
        </a:graphic>
      </p:graphicFrame>
      <p:sp>
        <p:nvSpPr>
          <p:cNvPr id="13" name="object 13"/>
          <p:cNvSpPr txBox="1">
            <a:spLocks noGrp="1"/>
          </p:cNvSpPr>
          <p:nvPr>
            <p:ph type="sldNum" sz="quarter" idx="7"/>
          </p:nvPr>
        </p:nvSpPr>
        <p:spPr>
          <a:xfrm>
            <a:off x="4934597" y="7300897"/>
            <a:ext cx="189229" cy="139065"/>
          </a:xfrm>
          <a:prstGeom prst="rect">
            <a:avLst/>
          </a:prstGeom>
        </p:spPr>
        <p:txBody>
          <a:bodyPr vert="horz" wrap="square" lIns="0" tIns="0" rIns="0" bIns="0" rtlCol="0">
            <a:spAutoFit/>
          </a:bodyPr>
          <a:lstStyle>
            <a:defPPr>
              <a:defRPr lang="ar-EG"/>
            </a:defPPr>
            <a:lvl1pPr marL="0" algn="l" defTabSz="914400" rtl="0" eaLnBrk="1" latinLnBrk="0" hangingPunct="1">
              <a:defRPr sz="800" b="0" i="0" kern="1200">
                <a:solidFill>
                  <a:schemeClr val="tx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25"/>
              </a:spcBef>
            </a:pPr>
            <a:fld id="{81D60167-4931-47E6-BA6A-407CBD079E47}" type="slidenum">
              <a:rPr lang="ar-EG" smtClean="0"/>
              <a:pPr marL="38100">
                <a:spcBef>
                  <a:spcPts val="25"/>
                </a:spcBef>
              </a:pPr>
              <a:t>15</a:t>
            </a:fld>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70936" y="863600"/>
            <a:ext cx="5350249" cy="620713"/>
          </a:xfrm>
          <a:prstGeom prst="rect">
            <a:avLst/>
          </a:prstGeom>
        </p:spPr>
        <p:txBody>
          <a:bodyPr vert="horz" wrap="square" lIns="0" tIns="11206" rIns="0" bIns="0" rtlCol="0" anchor="ctr">
            <a:spAutoFit/>
          </a:bodyPr>
          <a:lstStyle/>
          <a:p>
            <a:pPr marL="11206">
              <a:spcBef>
                <a:spcPts val="88"/>
              </a:spcBef>
              <a:tabLst>
                <a:tab pos="1996995" algn="l"/>
                <a:tab pos="2530984" algn="l"/>
                <a:tab pos="4517332" algn="l"/>
              </a:tabLst>
            </a:pPr>
            <a:r>
              <a:rPr lang="en-US" dirty="0"/>
              <a:t>Insertion</a:t>
            </a:r>
            <a:r>
              <a:rPr lang="en-US" spc="-9" dirty="0"/>
              <a:t> </a:t>
            </a:r>
            <a:r>
              <a:rPr lang="en-US" dirty="0"/>
              <a:t>Sort Example</a:t>
            </a:r>
            <a:endParaRPr dirty="0"/>
          </a:p>
        </p:txBody>
      </p:sp>
      <p:grpSp>
        <p:nvGrpSpPr>
          <p:cNvPr id="3" name="object 3"/>
          <p:cNvGrpSpPr/>
          <p:nvPr/>
        </p:nvGrpSpPr>
        <p:grpSpPr>
          <a:xfrm>
            <a:off x="3786064" y="1815353"/>
            <a:ext cx="1368799" cy="614082"/>
            <a:chOff x="2411272" y="2057400"/>
            <a:chExt cx="1551305" cy="695960"/>
          </a:xfrm>
        </p:grpSpPr>
        <p:sp>
          <p:nvSpPr>
            <p:cNvPr id="4" name="object 4"/>
            <p:cNvSpPr/>
            <p:nvPr/>
          </p:nvSpPr>
          <p:spPr>
            <a:xfrm>
              <a:off x="3428987" y="2057400"/>
              <a:ext cx="533400" cy="533400"/>
            </a:xfrm>
            <a:custGeom>
              <a:avLst/>
              <a:gdLst/>
              <a:ahLst/>
              <a:cxnLst/>
              <a:rect l="l" t="t" r="r" b="b"/>
              <a:pathLst>
                <a:path w="533400" h="533400">
                  <a:moveTo>
                    <a:pt x="533400" y="266699"/>
                  </a:moveTo>
                  <a:lnTo>
                    <a:pt x="529103" y="218760"/>
                  </a:lnTo>
                  <a:lnTo>
                    <a:pt x="516714" y="173639"/>
                  </a:lnTo>
                  <a:lnTo>
                    <a:pt x="496987" y="132091"/>
                  </a:lnTo>
                  <a:lnTo>
                    <a:pt x="470675" y="94868"/>
                  </a:lnTo>
                  <a:lnTo>
                    <a:pt x="438531" y="62724"/>
                  </a:lnTo>
                  <a:lnTo>
                    <a:pt x="401308" y="36412"/>
                  </a:lnTo>
                  <a:lnTo>
                    <a:pt x="359760" y="16685"/>
                  </a:lnTo>
                  <a:lnTo>
                    <a:pt x="314639" y="4296"/>
                  </a:lnTo>
                  <a:lnTo>
                    <a:pt x="266700" y="0"/>
                  </a:lnTo>
                  <a:lnTo>
                    <a:pt x="218760" y="4296"/>
                  </a:lnTo>
                  <a:lnTo>
                    <a:pt x="173639" y="16685"/>
                  </a:lnTo>
                  <a:lnTo>
                    <a:pt x="132091" y="36412"/>
                  </a:lnTo>
                  <a:lnTo>
                    <a:pt x="94868" y="62724"/>
                  </a:lnTo>
                  <a:lnTo>
                    <a:pt x="62724" y="94868"/>
                  </a:lnTo>
                  <a:lnTo>
                    <a:pt x="36412" y="132091"/>
                  </a:lnTo>
                  <a:lnTo>
                    <a:pt x="16685" y="173639"/>
                  </a:lnTo>
                  <a:lnTo>
                    <a:pt x="4296" y="218760"/>
                  </a:lnTo>
                  <a:lnTo>
                    <a:pt x="0" y="266700"/>
                  </a:lnTo>
                  <a:lnTo>
                    <a:pt x="4296" y="314639"/>
                  </a:lnTo>
                  <a:lnTo>
                    <a:pt x="16685" y="359760"/>
                  </a:lnTo>
                  <a:lnTo>
                    <a:pt x="36412" y="401308"/>
                  </a:lnTo>
                  <a:lnTo>
                    <a:pt x="62724" y="438531"/>
                  </a:lnTo>
                  <a:lnTo>
                    <a:pt x="94868" y="470675"/>
                  </a:lnTo>
                  <a:lnTo>
                    <a:pt x="132091" y="496987"/>
                  </a:lnTo>
                  <a:lnTo>
                    <a:pt x="173639" y="516714"/>
                  </a:lnTo>
                  <a:lnTo>
                    <a:pt x="218760" y="529103"/>
                  </a:lnTo>
                  <a:lnTo>
                    <a:pt x="266700" y="533400"/>
                  </a:lnTo>
                  <a:lnTo>
                    <a:pt x="314639" y="529103"/>
                  </a:lnTo>
                  <a:lnTo>
                    <a:pt x="359760" y="516714"/>
                  </a:lnTo>
                  <a:lnTo>
                    <a:pt x="401308" y="496987"/>
                  </a:lnTo>
                  <a:lnTo>
                    <a:pt x="438531" y="470675"/>
                  </a:lnTo>
                  <a:lnTo>
                    <a:pt x="470675" y="438531"/>
                  </a:lnTo>
                  <a:lnTo>
                    <a:pt x="496987" y="401308"/>
                  </a:lnTo>
                  <a:lnTo>
                    <a:pt x="516714" y="359760"/>
                  </a:lnTo>
                  <a:lnTo>
                    <a:pt x="529103" y="314639"/>
                  </a:lnTo>
                  <a:lnTo>
                    <a:pt x="533400" y="266699"/>
                  </a:lnTo>
                  <a:close/>
                </a:path>
              </a:pathLst>
            </a:custGeom>
            <a:solidFill>
              <a:srgbClr val="F7EC1A"/>
            </a:solidFill>
          </p:spPr>
          <p:txBody>
            <a:bodyPr wrap="square" lIns="0" tIns="0" rIns="0" bIns="0" rtlCol="0"/>
            <a:lstStyle/>
            <a:p>
              <a:endParaRPr sz="1588"/>
            </a:p>
          </p:txBody>
        </p:sp>
        <p:sp>
          <p:nvSpPr>
            <p:cNvPr id="5" name="object 5"/>
            <p:cNvSpPr/>
            <p:nvPr/>
          </p:nvSpPr>
          <p:spPr>
            <a:xfrm>
              <a:off x="2441930" y="2477401"/>
              <a:ext cx="1187450" cy="262890"/>
            </a:xfrm>
            <a:custGeom>
              <a:avLst/>
              <a:gdLst/>
              <a:ahLst/>
              <a:cxnLst/>
              <a:rect l="l" t="t" r="r" b="b"/>
              <a:pathLst>
                <a:path w="1187450" h="262889">
                  <a:moveTo>
                    <a:pt x="1187081" y="56743"/>
                  </a:moveTo>
                  <a:lnTo>
                    <a:pt x="1157915" y="92060"/>
                  </a:lnTo>
                  <a:lnTo>
                    <a:pt x="1124354" y="122443"/>
                  </a:lnTo>
                  <a:lnTo>
                    <a:pt x="1086084" y="149457"/>
                  </a:lnTo>
                  <a:lnTo>
                    <a:pt x="1043744" y="173232"/>
                  </a:lnTo>
                  <a:lnTo>
                    <a:pt x="997973" y="193897"/>
                  </a:lnTo>
                  <a:lnTo>
                    <a:pt x="949410" y="211582"/>
                  </a:lnTo>
                  <a:lnTo>
                    <a:pt x="898693" y="226416"/>
                  </a:lnTo>
                  <a:lnTo>
                    <a:pt x="846462" y="238528"/>
                  </a:lnTo>
                  <a:lnTo>
                    <a:pt x="793356" y="248047"/>
                  </a:lnTo>
                  <a:lnTo>
                    <a:pt x="740013" y="255104"/>
                  </a:lnTo>
                  <a:lnTo>
                    <a:pt x="687072" y="259827"/>
                  </a:lnTo>
                  <a:lnTo>
                    <a:pt x="635172" y="262347"/>
                  </a:lnTo>
                  <a:lnTo>
                    <a:pt x="584952" y="262791"/>
                  </a:lnTo>
                  <a:lnTo>
                    <a:pt x="537051" y="261290"/>
                  </a:lnTo>
                  <a:lnTo>
                    <a:pt x="492108" y="257974"/>
                  </a:lnTo>
                  <a:lnTo>
                    <a:pt x="450761" y="252971"/>
                  </a:lnTo>
                  <a:lnTo>
                    <a:pt x="448970" y="252742"/>
                  </a:lnTo>
                  <a:lnTo>
                    <a:pt x="447179" y="252514"/>
                  </a:lnTo>
                  <a:lnTo>
                    <a:pt x="369156" y="239754"/>
                  </a:lnTo>
                  <a:lnTo>
                    <a:pt x="325107" y="229521"/>
                  </a:lnTo>
                  <a:lnTo>
                    <a:pt x="279349" y="216564"/>
                  </a:lnTo>
                  <a:lnTo>
                    <a:pt x="233118" y="200765"/>
                  </a:lnTo>
                  <a:lnTo>
                    <a:pt x="187652" y="182008"/>
                  </a:lnTo>
                  <a:lnTo>
                    <a:pt x="144186" y="160176"/>
                  </a:lnTo>
                  <a:lnTo>
                    <a:pt x="103957" y="135153"/>
                  </a:lnTo>
                  <a:lnTo>
                    <a:pt x="68203" y="106822"/>
                  </a:lnTo>
                  <a:lnTo>
                    <a:pt x="38160" y="75066"/>
                  </a:lnTo>
                  <a:lnTo>
                    <a:pt x="15064" y="39768"/>
                  </a:lnTo>
                  <a:lnTo>
                    <a:pt x="152" y="812"/>
                  </a:lnTo>
                  <a:lnTo>
                    <a:pt x="50" y="355"/>
                  </a:lnTo>
                  <a:lnTo>
                    <a:pt x="0" y="0"/>
                  </a:lnTo>
                </a:path>
              </a:pathLst>
            </a:custGeom>
            <a:ln w="25400">
              <a:solidFill>
                <a:srgbClr val="010202"/>
              </a:solidFill>
            </a:ln>
          </p:spPr>
          <p:txBody>
            <a:bodyPr wrap="square" lIns="0" tIns="0" rIns="0" bIns="0" rtlCol="0"/>
            <a:lstStyle/>
            <a:p>
              <a:endParaRPr sz="1588"/>
            </a:p>
          </p:txBody>
        </p:sp>
        <p:sp>
          <p:nvSpPr>
            <p:cNvPr id="6" name="object 6"/>
            <p:cNvSpPr/>
            <p:nvPr/>
          </p:nvSpPr>
          <p:spPr>
            <a:xfrm>
              <a:off x="2411272" y="2452255"/>
              <a:ext cx="75565" cy="81280"/>
            </a:xfrm>
            <a:custGeom>
              <a:avLst/>
              <a:gdLst/>
              <a:ahLst/>
              <a:cxnLst/>
              <a:rect l="l" t="t" r="r" b="b"/>
              <a:pathLst>
                <a:path w="75564" h="81280">
                  <a:moveTo>
                    <a:pt x="75463" y="70154"/>
                  </a:moveTo>
                  <a:lnTo>
                    <a:pt x="27114" y="0"/>
                  </a:lnTo>
                  <a:lnTo>
                    <a:pt x="0" y="80759"/>
                  </a:lnTo>
                  <a:lnTo>
                    <a:pt x="34188" y="50304"/>
                  </a:lnTo>
                  <a:lnTo>
                    <a:pt x="75463" y="70154"/>
                  </a:lnTo>
                  <a:close/>
                </a:path>
              </a:pathLst>
            </a:custGeom>
            <a:solidFill>
              <a:srgbClr val="010202"/>
            </a:solidFill>
          </p:spPr>
          <p:txBody>
            <a:bodyPr wrap="square" lIns="0" tIns="0" rIns="0" bIns="0" rtlCol="0"/>
            <a:lstStyle/>
            <a:p>
              <a:endParaRPr sz="1588"/>
            </a:p>
          </p:txBody>
        </p:sp>
      </p:grpSp>
      <p:grpSp>
        <p:nvGrpSpPr>
          <p:cNvPr id="7" name="object 7"/>
          <p:cNvGrpSpPr/>
          <p:nvPr/>
        </p:nvGrpSpPr>
        <p:grpSpPr>
          <a:xfrm>
            <a:off x="4592887" y="2487706"/>
            <a:ext cx="1368799" cy="614082"/>
            <a:chOff x="3325672" y="2819400"/>
            <a:chExt cx="1551305" cy="695960"/>
          </a:xfrm>
        </p:grpSpPr>
        <p:sp>
          <p:nvSpPr>
            <p:cNvPr id="8" name="object 8"/>
            <p:cNvSpPr/>
            <p:nvPr/>
          </p:nvSpPr>
          <p:spPr>
            <a:xfrm>
              <a:off x="4343387" y="2819400"/>
              <a:ext cx="533400" cy="533400"/>
            </a:xfrm>
            <a:custGeom>
              <a:avLst/>
              <a:gdLst/>
              <a:ahLst/>
              <a:cxnLst/>
              <a:rect l="l" t="t" r="r" b="b"/>
              <a:pathLst>
                <a:path w="533400" h="533400">
                  <a:moveTo>
                    <a:pt x="533400" y="266699"/>
                  </a:moveTo>
                  <a:lnTo>
                    <a:pt x="529103" y="218760"/>
                  </a:lnTo>
                  <a:lnTo>
                    <a:pt x="516714" y="173639"/>
                  </a:lnTo>
                  <a:lnTo>
                    <a:pt x="496987" y="132091"/>
                  </a:lnTo>
                  <a:lnTo>
                    <a:pt x="470675" y="94868"/>
                  </a:lnTo>
                  <a:lnTo>
                    <a:pt x="438531" y="62724"/>
                  </a:lnTo>
                  <a:lnTo>
                    <a:pt x="401308" y="36412"/>
                  </a:lnTo>
                  <a:lnTo>
                    <a:pt x="359760" y="16685"/>
                  </a:lnTo>
                  <a:lnTo>
                    <a:pt x="314639" y="4296"/>
                  </a:lnTo>
                  <a:lnTo>
                    <a:pt x="266700" y="0"/>
                  </a:lnTo>
                  <a:lnTo>
                    <a:pt x="218760" y="4296"/>
                  </a:lnTo>
                  <a:lnTo>
                    <a:pt x="173639" y="16685"/>
                  </a:lnTo>
                  <a:lnTo>
                    <a:pt x="132091" y="36412"/>
                  </a:lnTo>
                  <a:lnTo>
                    <a:pt x="94868" y="62724"/>
                  </a:lnTo>
                  <a:lnTo>
                    <a:pt x="62724" y="94868"/>
                  </a:lnTo>
                  <a:lnTo>
                    <a:pt x="36412" y="132091"/>
                  </a:lnTo>
                  <a:lnTo>
                    <a:pt x="16685" y="173639"/>
                  </a:lnTo>
                  <a:lnTo>
                    <a:pt x="4296" y="218760"/>
                  </a:lnTo>
                  <a:lnTo>
                    <a:pt x="0" y="266700"/>
                  </a:lnTo>
                  <a:lnTo>
                    <a:pt x="4296" y="314639"/>
                  </a:lnTo>
                  <a:lnTo>
                    <a:pt x="16685" y="359760"/>
                  </a:lnTo>
                  <a:lnTo>
                    <a:pt x="36412" y="401308"/>
                  </a:lnTo>
                  <a:lnTo>
                    <a:pt x="62724" y="438531"/>
                  </a:lnTo>
                  <a:lnTo>
                    <a:pt x="94868" y="470675"/>
                  </a:lnTo>
                  <a:lnTo>
                    <a:pt x="132091" y="496987"/>
                  </a:lnTo>
                  <a:lnTo>
                    <a:pt x="173639" y="516714"/>
                  </a:lnTo>
                  <a:lnTo>
                    <a:pt x="218760" y="529103"/>
                  </a:lnTo>
                  <a:lnTo>
                    <a:pt x="266700" y="533400"/>
                  </a:lnTo>
                  <a:lnTo>
                    <a:pt x="314639" y="529103"/>
                  </a:lnTo>
                  <a:lnTo>
                    <a:pt x="359760" y="516714"/>
                  </a:lnTo>
                  <a:lnTo>
                    <a:pt x="401308" y="496987"/>
                  </a:lnTo>
                  <a:lnTo>
                    <a:pt x="438531" y="470675"/>
                  </a:lnTo>
                  <a:lnTo>
                    <a:pt x="470675" y="438531"/>
                  </a:lnTo>
                  <a:lnTo>
                    <a:pt x="496987" y="401308"/>
                  </a:lnTo>
                  <a:lnTo>
                    <a:pt x="516714" y="359760"/>
                  </a:lnTo>
                  <a:lnTo>
                    <a:pt x="529103" y="314639"/>
                  </a:lnTo>
                  <a:lnTo>
                    <a:pt x="533400" y="266699"/>
                  </a:lnTo>
                  <a:close/>
                </a:path>
              </a:pathLst>
            </a:custGeom>
            <a:solidFill>
              <a:srgbClr val="F7EC1A"/>
            </a:solidFill>
          </p:spPr>
          <p:txBody>
            <a:bodyPr wrap="square" lIns="0" tIns="0" rIns="0" bIns="0" rtlCol="0"/>
            <a:lstStyle/>
            <a:p>
              <a:endParaRPr sz="1588"/>
            </a:p>
          </p:txBody>
        </p:sp>
        <p:sp>
          <p:nvSpPr>
            <p:cNvPr id="9" name="object 9"/>
            <p:cNvSpPr/>
            <p:nvPr/>
          </p:nvSpPr>
          <p:spPr>
            <a:xfrm>
              <a:off x="3356330" y="3239401"/>
              <a:ext cx="1187450" cy="262890"/>
            </a:xfrm>
            <a:custGeom>
              <a:avLst/>
              <a:gdLst/>
              <a:ahLst/>
              <a:cxnLst/>
              <a:rect l="l" t="t" r="r" b="b"/>
              <a:pathLst>
                <a:path w="1187450" h="262889">
                  <a:moveTo>
                    <a:pt x="1187081" y="56743"/>
                  </a:moveTo>
                  <a:lnTo>
                    <a:pt x="1157915" y="92060"/>
                  </a:lnTo>
                  <a:lnTo>
                    <a:pt x="1124354" y="122443"/>
                  </a:lnTo>
                  <a:lnTo>
                    <a:pt x="1086084" y="149457"/>
                  </a:lnTo>
                  <a:lnTo>
                    <a:pt x="1043744" y="173232"/>
                  </a:lnTo>
                  <a:lnTo>
                    <a:pt x="997973" y="193897"/>
                  </a:lnTo>
                  <a:lnTo>
                    <a:pt x="949410" y="211582"/>
                  </a:lnTo>
                  <a:lnTo>
                    <a:pt x="898693" y="226416"/>
                  </a:lnTo>
                  <a:lnTo>
                    <a:pt x="846462" y="238528"/>
                  </a:lnTo>
                  <a:lnTo>
                    <a:pt x="793356" y="248047"/>
                  </a:lnTo>
                  <a:lnTo>
                    <a:pt x="740013" y="255104"/>
                  </a:lnTo>
                  <a:lnTo>
                    <a:pt x="687072" y="259827"/>
                  </a:lnTo>
                  <a:lnTo>
                    <a:pt x="635172" y="262347"/>
                  </a:lnTo>
                  <a:lnTo>
                    <a:pt x="584952" y="262791"/>
                  </a:lnTo>
                  <a:lnTo>
                    <a:pt x="537051" y="261290"/>
                  </a:lnTo>
                  <a:lnTo>
                    <a:pt x="492108" y="257974"/>
                  </a:lnTo>
                  <a:lnTo>
                    <a:pt x="450761" y="252971"/>
                  </a:lnTo>
                  <a:lnTo>
                    <a:pt x="410259" y="247379"/>
                  </a:lnTo>
                  <a:lnTo>
                    <a:pt x="369156" y="239754"/>
                  </a:lnTo>
                  <a:lnTo>
                    <a:pt x="325107" y="229521"/>
                  </a:lnTo>
                  <a:lnTo>
                    <a:pt x="279349" y="216564"/>
                  </a:lnTo>
                  <a:lnTo>
                    <a:pt x="233118" y="200765"/>
                  </a:lnTo>
                  <a:lnTo>
                    <a:pt x="187652" y="182008"/>
                  </a:lnTo>
                  <a:lnTo>
                    <a:pt x="144186" y="160176"/>
                  </a:lnTo>
                  <a:lnTo>
                    <a:pt x="103957" y="135153"/>
                  </a:lnTo>
                  <a:lnTo>
                    <a:pt x="68203" y="106822"/>
                  </a:lnTo>
                  <a:lnTo>
                    <a:pt x="38160" y="75066"/>
                  </a:lnTo>
                  <a:lnTo>
                    <a:pt x="15064" y="39768"/>
                  </a:lnTo>
                  <a:lnTo>
                    <a:pt x="152" y="812"/>
                  </a:lnTo>
                  <a:lnTo>
                    <a:pt x="50" y="355"/>
                  </a:lnTo>
                  <a:lnTo>
                    <a:pt x="0" y="0"/>
                  </a:lnTo>
                </a:path>
              </a:pathLst>
            </a:custGeom>
            <a:ln w="25400">
              <a:solidFill>
                <a:srgbClr val="010202"/>
              </a:solidFill>
            </a:ln>
          </p:spPr>
          <p:txBody>
            <a:bodyPr wrap="square" lIns="0" tIns="0" rIns="0" bIns="0" rtlCol="0"/>
            <a:lstStyle/>
            <a:p>
              <a:endParaRPr sz="1588"/>
            </a:p>
          </p:txBody>
        </p:sp>
        <p:sp>
          <p:nvSpPr>
            <p:cNvPr id="10" name="object 10"/>
            <p:cNvSpPr/>
            <p:nvPr/>
          </p:nvSpPr>
          <p:spPr>
            <a:xfrm>
              <a:off x="3325672" y="3214255"/>
              <a:ext cx="75565" cy="81280"/>
            </a:xfrm>
            <a:custGeom>
              <a:avLst/>
              <a:gdLst/>
              <a:ahLst/>
              <a:cxnLst/>
              <a:rect l="l" t="t" r="r" b="b"/>
              <a:pathLst>
                <a:path w="75564" h="81279">
                  <a:moveTo>
                    <a:pt x="75463" y="70154"/>
                  </a:moveTo>
                  <a:lnTo>
                    <a:pt x="27114" y="0"/>
                  </a:lnTo>
                  <a:lnTo>
                    <a:pt x="0" y="80759"/>
                  </a:lnTo>
                  <a:lnTo>
                    <a:pt x="34188" y="50304"/>
                  </a:lnTo>
                  <a:lnTo>
                    <a:pt x="75463" y="70154"/>
                  </a:lnTo>
                  <a:close/>
                </a:path>
              </a:pathLst>
            </a:custGeom>
            <a:solidFill>
              <a:srgbClr val="010202"/>
            </a:solidFill>
          </p:spPr>
          <p:txBody>
            <a:bodyPr wrap="square" lIns="0" tIns="0" rIns="0" bIns="0" rtlCol="0"/>
            <a:lstStyle/>
            <a:p>
              <a:endParaRPr sz="1588"/>
            </a:p>
          </p:txBody>
        </p:sp>
      </p:grpSp>
      <p:grpSp>
        <p:nvGrpSpPr>
          <p:cNvPr id="11" name="object 11"/>
          <p:cNvGrpSpPr/>
          <p:nvPr/>
        </p:nvGrpSpPr>
        <p:grpSpPr>
          <a:xfrm>
            <a:off x="6018892" y="3160070"/>
            <a:ext cx="749674" cy="613522"/>
            <a:chOff x="4941811" y="3581412"/>
            <a:chExt cx="849630" cy="695325"/>
          </a:xfrm>
        </p:grpSpPr>
        <p:sp>
          <p:nvSpPr>
            <p:cNvPr id="12" name="object 12"/>
            <p:cNvSpPr/>
            <p:nvPr/>
          </p:nvSpPr>
          <p:spPr>
            <a:xfrm>
              <a:off x="5257787" y="3581412"/>
              <a:ext cx="533400" cy="533400"/>
            </a:xfrm>
            <a:custGeom>
              <a:avLst/>
              <a:gdLst/>
              <a:ahLst/>
              <a:cxnLst/>
              <a:rect l="l" t="t" r="r" b="b"/>
              <a:pathLst>
                <a:path w="533400" h="533400">
                  <a:moveTo>
                    <a:pt x="533400" y="266699"/>
                  </a:moveTo>
                  <a:lnTo>
                    <a:pt x="529103" y="218760"/>
                  </a:lnTo>
                  <a:lnTo>
                    <a:pt x="516714" y="173639"/>
                  </a:lnTo>
                  <a:lnTo>
                    <a:pt x="496987" y="132091"/>
                  </a:lnTo>
                  <a:lnTo>
                    <a:pt x="470675" y="94868"/>
                  </a:lnTo>
                  <a:lnTo>
                    <a:pt x="438531" y="62724"/>
                  </a:lnTo>
                  <a:lnTo>
                    <a:pt x="401308" y="36412"/>
                  </a:lnTo>
                  <a:lnTo>
                    <a:pt x="359760" y="16685"/>
                  </a:lnTo>
                  <a:lnTo>
                    <a:pt x="314639" y="4296"/>
                  </a:lnTo>
                  <a:lnTo>
                    <a:pt x="266700" y="0"/>
                  </a:lnTo>
                  <a:lnTo>
                    <a:pt x="218760" y="4296"/>
                  </a:lnTo>
                  <a:lnTo>
                    <a:pt x="173639" y="16685"/>
                  </a:lnTo>
                  <a:lnTo>
                    <a:pt x="132091" y="36412"/>
                  </a:lnTo>
                  <a:lnTo>
                    <a:pt x="94868" y="62724"/>
                  </a:lnTo>
                  <a:lnTo>
                    <a:pt x="62724" y="94868"/>
                  </a:lnTo>
                  <a:lnTo>
                    <a:pt x="36412" y="132091"/>
                  </a:lnTo>
                  <a:lnTo>
                    <a:pt x="16685" y="173639"/>
                  </a:lnTo>
                  <a:lnTo>
                    <a:pt x="4296" y="218760"/>
                  </a:lnTo>
                  <a:lnTo>
                    <a:pt x="0" y="266700"/>
                  </a:lnTo>
                  <a:lnTo>
                    <a:pt x="4296" y="314639"/>
                  </a:lnTo>
                  <a:lnTo>
                    <a:pt x="16685" y="359760"/>
                  </a:lnTo>
                  <a:lnTo>
                    <a:pt x="36412" y="401308"/>
                  </a:lnTo>
                  <a:lnTo>
                    <a:pt x="62724" y="438531"/>
                  </a:lnTo>
                  <a:lnTo>
                    <a:pt x="94868" y="470675"/>
                  </a:lnTo>
                  <a:lnTo>
                    <a:pt x="132091" y="496987"/>
                  </a:lnTo>
                  <a:lnTo>
                    <a:pt x="173639" y="516714"/>
                  </a:lnTo>
                  <a:lnTo>
                    <a:pt x="218760" y="529103"/>
                  </a:lnTo>
                  <a:lnTo>
                    <a:pt x="266700" y="533400"/>
                  </a:lnTo>
                  <a:lnTo>
                    <a:pt x="314639" y="529103"/>
                  </a:lnTo>
                  <a:lnTo>
                    <a:pt x="359760" y="516714"/>
                  </a:lnTo>
                  <a:lnTo>
                    <a:pt x="401308" y="496987"/>
                  </a:lnTo>
                  <a:lnTo>
                    <a:pt x="438531" y="470675"/>
                  </a:lnTo>
                  <a:lnTo>
                    <a:pt x="470675" y="438531"/>
                  </a:lnTo>
                  <a:lnTo>
                    <a:pt x="496987" y="401308"/>
                  </a:lnTo>
                  <a:lnTo>
                    <a:pt x="516714" y="359760"/>
                  </a:lnTo>
                  <a:lnTo>
                    <a:pt x="529103" y="314639"/>
                  </a:lnTo>
                  <a:lnTo>
                    <a:pt x="533400" y="266699"/>
                  </a:lnTo>
                  <a:close/>
                </a:path>
              </a:pathLst>
            </a:custGeom>
            <a:solidFill>
              <a:srgbClr val="F7EC1A"/>
            </a:solidFill>
          </p:spPr>
          <p:txBody>
            <a:bodyPr wrap="square" lIns="0" tIns="0" rIns="0" bIns="0" rtlCol="0"/>
            <a:lstStyle/>
            <a:p>
              <a:endParaRPr sz="1588"/>
            </a:p>
          </p:txBody>
        </p:sp>
        <p:sp>
          <p:nvSpPr>
            <p:cNvPr id="13" name="object 13"/>
            <p:cNvSpPr/>
            <p:nvPr/>
          </p:nvSpPr>
          <p:spPr>
            <a:xfrm>
              <a:off x="4954511" y="4001617"/>
              <a:ext cx="503555" cy="262255"/>
            </a:xfrm>
            <a:custGeom>
              <a:avLst/>
              <a:gdLst/>
              <a:ahLst/>
              <a:cxnLst/>
              <a:rect l="l" t="t" r="r" b="b"/>
              <a:pathLst>
                <a:path w="503554" h="262254">
                  <a:moveTo>
                    <a:pt x="503300" y="56540"/>
                  </a:moveTo>
                  <a:lnTo>
                    <a:pt x="486996" y="100281"/>
                  </a:lnTo>
                  <a:lnTo>
                    <a:pt x="467181" y="138086"/>
                  </a:lnTo>
                  <a:lnTo>
                    <a:pt x="444112" y="170731"/>
                  </a:lnTo>
                  <a:lnTo>
                    <a:pt x="390054" y="220810"/>
                  </a:lnTo>
                  <a:lnTo>
                    <a:pt x="328504" y="251048"/>
                  </a:lnTo>
                  <a:lnTo>
                    <a:pt x="263143" y="261976"/>
                  </a:lnTo>
                  <a:lnTo>
                    <a:pt x="230184" y="260364"/>
                  </a:lnTo>
                  <a:lnTo>
                    <a:pt x="166008" y="243321"/>
                  </a:lnTo>
                  <a:lnTo>
                    <a:pt x="107225" y="208293"/>
                  </a:lnTo>
                  <a:lnTo>
                    <a:pt x="57514" y="155812"/>
                  </a:lnTo>
                  <a:lnTo>
                    <a:pt x="37212" y="123192"/>
                  </a:lnTo>
                  <a:lnTo>
                    <a:pt x="20558" y="86407"/>
                  </a:lnTo>
                  <a:lnTo>
                    <a:pt x="8013" y="45524"/>
                  </a:lnTo>
                  <a:lnTo>
                    <a:pt x="38" y="609"/>
                  </a:lnTo>
                  <a:lnTo>
                    <a:pt x="0" y="0"/>
                  </a:lnTo>
                </a:path>
              </a:pathLst>
            </a:custGeom>
            <a:ln w="25400">
              <a:solidFill>
                <a:srgbClr val="010202"/>
              </a:solidFill>
            </a:ln>
          </p:spPr>
          <p:txBody>
            <a:bodyPr wrap="square" lIns="0" tIns="0" rIns="0" bIns="0" rtlCol="0"/>
            <a:lstStyle/>
            <a:p>
              <a:endParaRPr sz="1588"/>
            </a:p>
          </p:txBody>
        </p:sp>
      </p:grpSp>
      <p:sp>
        <p:nvSpPr>
          <p:cNvPr id="14" name="object 14"/>
          <p:cNvSpPr/>
          <p:nvPr/>
        </p:nvSpPr>
        <p:spPr>
          <a:xfrm>
            <a:off x="5999248" y="3508472"/>
            <a:ext cx="67235" cy="69476"/>
          </a:xfrm>
          <a:custGeom>
            <a:avLst/>
            <a:gdLst/>
            <a:ahLst/>
            <a:cxnLst/>
            <a:rect l="l" t="t" r="r" b="b"/>
            <a:pathLst>
              <a:path w="76200" h="78739">
                <a:moveTo>
                  <a:pt x="76060" y="73761"/>
                </a:moveTo>
                <a:lnTo>
                  <a:pt x="33439" y="0"/>
                </a:lnTo>
                <a:lnTo>
                  <a:pt x="0" y="78358"/>
                </a:lnTo>
                <a:lnTo>
                  <a:pt x="36499" y="50711"/>
                </a:lnTo>
                <a:lnTo>
                  <a:pt x="76060" y="73761"/>
                </a:lnTo>
                <a:close/>
              </a:path>
            </a:pathLst>
          </a:custGeom>
          <a:solidFill>
            <a:srgbClr val="010202"/>
          </a:solidFill>
        </p:spPr>
        <p:txBody>
          <a:bodyPr wrap="square" lIns="0" tIns="0" rIns="0" bIns="0" rtlCol="0"/>
          <a:lstStyle/>
          <a:p>
            <a:endParaRPr sz="1588"/>
          </a:p>
        </p:txBody>
      </p:sp>
      <p:graphicFrame>
        <p:nvGraphicFramePr>
          <p:cNvPr id="15" name="object 15"/>
          <p:cNvGraphicFramePr>
            <a:graphicFrameLocks noGrp="1"/>
          </p:cNvGraphicFramePr>
          <p:nvPr/>
        </p:nvGraphicFramePr>
        <p:xfrm>
          <a:off x="3997127" y="1785947"/>
          <a:ext cx="4269444" cy="1815901"/>
        </p:xfrm>
        <a:graphic>
          <a:graphicData uri="http://schemas.openxmlformats.org/drawingml/2006/table">
            <a:tbl>
              <a:tblPr firstRow="1" bandRow="1">
                <a:tableStyleId>{2D5ABB26-0587-4C30-8999-92F81FD0307C}</a:tableStyleId>
              </a:tblPr>
              <a:tblGrid>
                <a:gridCol w="521074">
                  <a:extLst>
                    <a:ext uri="{9D8B030D-6E8A-4147-A177-3AD203B41FA5}">
                      <a16:colId xmlns:a16="http://schemas.microsoft.com/office/drawing/2014/main" val="20000"/>
                    </a:ext>
                  </a:extLst>
                </a:gridCol>
                <a:gridCol w="806824">
                  <a:extLst>
                    <a:ext uri="{9D8B030D-6E8A-4147-A177-3AD203B41FA5}">
                      <a16:colId xmlns:a16="http://schemas.microsoft.com/office/drawing/2014/main" val="20001"/>
                    </a:ext>
                  </a:extLst>
                </a:gridCol>
                <a:gridCol w="806824">
                  <a:extLst>
                    <a:ext uri="{9D8B030D-6E8A-4147-A177-3AD203B41FA5}">
                      <a16:colId xmlns:a16="http://schemas.microsoft.com/office/drawing/2014/main" val="20002"/>
                    </a:ext>
                  </a:extLst>
                </a:gridCol>
                <a:gridCol w="806824">
                  <a:extLst>
                    <a:ext uri="{9D8B030D-6E8A-4147-A177-3AD203B41FA5}">
                      <a16:colId xmlns:a16="http://schemas.microsoft.com/office/drawing/2014/main" val="20003"/>
                    </a:ext>
                  </a:extLst>
                </a:gridCol>
                <a:gridCol w="806824">
                  <a:extLst>
                    <a:ext uri="{9D8B030D-6E8A-4147-A177-3AD203B41FA5}">
                      <a16:colId xmlns:a16="http://schemas.microsoft.com/office/drawing/2014/main" val="20004"/>
                    </a:ext>
                  </a:extLst>
                </a:gridCol>
                <a:gridCol w="521074">
                  <a:extLst>
                    <a:ext uri="{9D8B030D-6E8A-4147-A177-3AD203B41FA5}">
                      <a16:colId xmlns:a16="http://schemas.microsoft.com/office/drawing/2014/main" val="20005"/>
                    </a:ext>
                  </a:extLst>
                </a:gridCol>
              </a:tblGrid>
              <a:tr h="571769">
                <a:tc>
                  <a:txBody>
                    <a:bodyPr/>
                    <a:lstStyle/>
                    <a:p>
                      <a:pPr marL="31750">
                        <a:lnSpc>
                          <a:spcPct val="100000"/>
                        </a:lnSpc>
                        <a:spcBef>
                          <a:spcPts val="20"/>
                        </a:spcBef>
                      </a:pPr>
                      <a:r>
                        <a:rPr sz="2800" dirty="0">
                          <a:solidFill>
                            <a:srgbClr val="009999"/>
                          </a:solidFill>
                          <a:latin typeface="Times New Roman"/>
                          <a:cs typeface="Times New Roman"/>
                        </a:rPr>
                        <a:t>8</a:t>
                      </a:r>
                      <a:endParaRPr sz="2800">
                        <a:latin typeface="Times New Roman"/>
                        <a:cs typeface="Times New Roman"/>
                      </a:endParaRPr>
                    </a:p>
                  </a:txBody>
                  <a:tcPr marL="0" marR="0" marT="2241" marB="0"/>
                </a:tc>
                <a:tc>
                  <a:txBody>
                    <a:bodyPr/>
                    <a:lstStyle/>
                    <a:p>
                      <a:pPr algn="ctr">
                        <a:lnSpc>
                          <a:spcPct val="100000"/>
                        </a:lnSpc>
                        <a:spcBef>
                          <a:spcPts val="20"/>
                        </a:spcBef>
                      </a:pPr>
                      <a:r>
                        <a:rPr sz="2800" dirty="0">
                          <a:solidFill>
                            <a:srgbClr val="009999"/>
                          </a:solidFill>
                          <a:latin typeface="Times New Roman"/>
                          <a:cs typeface="Times New Roman"/>
                        </a:rPr>
                        <a:t>2</a:t>
                      </a:r>
                      <a:endParaRPr sz="2800">
                        <a:latin typeface="Times New Roman"/>
                        <a:cs typeface="Times New Roman"/>
                      </a:endParaRPr>
                    </a:p>
                  </a:txBody>
                  <a:tcPr marL="0" marR="0" marT="2241" marB="0"/>
                </a:tc>
                <a:tc>
                  <a:txBody>
                    <a:bodyPr/>
                    <a:lstStyle/>
                    <a:p>
                      <a:pPr algn="ctr">
                        <a:lnSpc>
                          <a:spcPct val="100000"/>
                        </a:lnSpc>
                        <a:spcBef>
                          <a:spcPts val="20"/>
                        </a:spcBef>
                      </a:pPr>
                      <a:r>
                        <a:rPr sz="2800" dirty="0">
                          <a:solidFill>
                            <a:srgbClr val="009999"/>
                          </a:solidFill>
                          <a:latin typeface="Times New Roman"/>
                          <a:cs typeface="Times New Roman"/>
                        </a:rPr>
                        <a:t>4</a:t>
                      </a:r>
                      <a:endParaRPr sz="2800">
                        <a:latin typeface="Times New Roman"/>
                        <a:cs typeface="Times New Roman"/>
                      </a:endParaRPr>
                    </a:p>
                  </a:txBody>
                  <a:tcPr marL="0" marR="0" marT="2241" marB="0"/>
                </a:tc>
                <a:tc>
                  <a:txBody>
                    <a:bodyPr/>
                    <a:lstStyle/>
                    <a:p>
                      <a:pPr algn="ctr">
                        <a:lnSpc>
                          <a:spcPct val="100000"/>
                        </a:lnSpc>
                        <a:spcBef>
                          <a:spcPts val="20"/>
                        </a:spcBef>
                      </a:pPr>
                      <a:r>
                        <a:rPr sz="2800" dirty="0">
                          <a:solidFill>
                            <a:srgbClr val="009999"/>
                          </a:solidFill>
                          <a:latin typeface="Times New Roman"/>
                          <a:cs typeface="Times New Roman"/>
                        </a:rPr>
                        <a:t>9</a:t>
                      </a:r>
                      <a:endParaRPr sz="2800">
                        <a:latin typeface="Times New Roman"/>
                        <a:cs typeface="Times New Roman"/>
                      </a:endParaRPr>
                    </a:p>
                  </a:txBody>
                  <a:tcPr marL="0" marR="0" marT="2241" marB="0"/>
                </a:tc>
                <a:tc>
                  <a:txBody>
                    <a:bodyPr/>
                    <a:lstStyle/>
                    <a:p>
                      <a:pPr algn="ctr">
                        <a:lnSpc>
                          <a:spcPct val="100000"/>
                        </a:lnSpc>
                        <a:spcBef>
                          <a:spcPts val="20"/>
                        </a:spcBef>
                      </a:pPr>
                      <a:r>
                        <a:rPr sz="2800" dirty="0">
                          <a:solidFill>
                            <a:srgbClr val="009999"/>
                          </a:solidFill>
                          <a:latin typeface="Times New Roman"/>
                          <a:cs typeface="Times New Roman"/>
                        </a:rPr>
                        <a:t>3</a:t>
                      </a:r>
                      <a:endParaRPr sz="2800">
                        <a:latin typeface="Times New Roman"/>
                        <a:cs typeface="Times New Roman"/>
                      </a:endParaRPr>
                    </a:p>
                  </a:txBody>
                  <a:tcPr marL="0" marR="0" marT="2241" marB="0"/>
                </a:tc>
                <a:tc>
                  <a:txBody>
                    <a:bodyPr/>
                    <a:lstStyle/>
                    <a:p>
                      <a:pPr marR="24130" algn="r">
                        <a:lnSpc>
                          <a:spcPct val="100000"/>
                        </a:lnSpc>
                        <a:spcBef>
                          <a:spcPts val="20"/>
                        </a:spcBef>
                      </a:pPr>
                      <a:r>
                        <a:rPr sz="2800" dirty="0">
                          <a:solidFill>
                            <a:srgbClr val="009999"/>
                          </a:solidFill>
                          <a:latin typeface="Times New Roman"/>
                          <a:cs typeface="Times New Roman"/>
                        </a:rPr>
                        <a:t>6</a:t>
                      </a:r>
                      <a:endParaRPr sz="2800">
                        <a:latin typeface="Times New Roman"/>
                        <a:cs typeface="Times New Roman"/>
                      </a:endParaRPr>
                    </a:p>
                  </a:txBody>
                  <a:tcPr marL="0" marR="0" marT="2241" marB="0"/>
                </a:tc>
                <a:extLst>
                  <a:ext uri="{0D108BD9-81ED-4DB2-BD59-A6C34878D82A}">
                    <a16:rowId xmlns:a16="http://schemas.microsoft.com/office/drawing/2014/main" val="10000"/>
                  </a:ext>
                </a:extLst>
              </a:tr>
              <a:tr h="672358">
                <a:tc>
                  <a:txBody>
                    <a:bodyPr/>
                    <a:lstStyle/>
                    <a:p>
                      <a:pPr marL="31750">
                        <a:lnSpc>
                          <a:spcPct val="100000"/>
                        </a:lnSpc>
                        <a:spcBef>
                          <a:spcPts val="919"/>
                        </a:spcBef>
                      </a:pPr>
                      <a:r>
                        <a:rPr sz="2800" dirty="0">
                          <a:solidFill>
                            <a:srgbClr val="009999"/>
                          </a:solidFill>
                          <a:latin typeface="Times New Roman"/>
                          <a:cs typeface="Times New Roman"/>
                        </a:rPr>
                        <a:t>2</a:t>
                      </a:r>
                      <a:endParaRPr sz="2800">
                        <a:latin typeface="Times New Roman"/>
                        <a:cs typeface="Times New Roman"/>
                      </a:endParaRPr>
                    </a:p>
                  </a:txBody>
                  <a:tcPr marL="0" marR="0" marT="103093" marB="0"/>
                </a:tc>
                <a:tc>
                  <a:txBody>
                    <a:bodyPr/>
                    <a:lstStyle/>
                    <a:p>
                      <a:pPr algn="ctr">
                        <a:lnSpc>
                          <a:spcPct val="100000"/>
                        </a:lnSpc>
                        <a:spcBef>
                          <a:spcPts val="919"/>
                        </a:spcBef>
                      </a:pPr>
                      <a:r>
                        <a:rPr sz="2800" dirty="0">
                          <a:solidFill>
                            <a:srgbClr val="009999"/>
                          </a:solidFill>
                          <a:latin typeface="Times New Roman"/>
                          <a:cs typeface="Times New Roman"/>
                        </a:rPr>
                        <a:t>8</a:t>
                      </a:r>
                      <a:endParaRPr sz="2800">
                        <a:latin typeface="Times New Roman"/>
                        <a:cs typeface="Times New Roman"/>
                      </a:endParaRPr>
                    </a:p>
                  </a:txBody>
                  <a:tcPr marL="0" marR="0" marT="103093" marB="0"/>
                </a:tc>
                <a:tc>
                  <a:txBody>
                    <a:bodyPr/>
                    <a:lstStyle/>
                    <a:p>
                      <a:pPr algn="ctr">
                        <a:lnSpc>
                          <a:spcPct val="100000"/>
                        </a:lnSpc>
                        <a:spcBef>
                          <a:spcPts val="919"/>
                        </a:spcBef>
                      </a:pPr>
                      <a:r>
                        <a:rPr sz="2800" dirty="0">
                          <a:solidFill>
                            <a:srgbClr val="009999"/>
                          </a:solidFill>
                          <a:latin typeface="Times New Roman"/>
                          <a:cs typeface="Times New Roman"/>
                        </a:rPr>
                        <a:t>4</a:t>
                      </a:r>
                      <a:endParaRPr sz="2800">
                        <a:latin typeface="Times New Roman"/>
                        <a:cs typeface="Times New Roman"/>
                      </a:endParaRPr>
                    </a:p>
                  </a:txBody>
                  <a:tcPr marL="0" marR="0" marT="103093" marB="0"/>
                </a:tc>
                <a:tc>
                  <a:txBody>
                    <a:bodyPr/>
                    <a:lstStyle/>
                    <a:p>
                      <a:pPr algn="ctr">
                        <a:lnSpc>
                          <a:spcPct val="100000"/>
                        </a:lnSpc>
                        <a:spcBef>
                          <a:spcPts val="919"/>
                        </a:spcBef>
                      </a:pPr>
                      <a:r>
                        <a:rPr sz="2800" dirty="0">
                          <a:solidFill>
                            <a:srgbClr val="009999"/>
                          </a:solidFill>
                          <a:latin typeface="Times New Roman"/>
                          <a:cs typeface="Times New Roman"/>
                        </a:rPr>
                        <a:t>9</a:t>
                      </a:r>
                      <a:endParaRPr sz="2800">
                        <a:latin typeface="Times New Roman"/>
                        <a:cs typeface="Times New Roman"/>
                      </a:endParaRPr>
                    </a:p>
                  </a:txBody>
                  <a:tcPr marL="0" marR="0" marT="103093" marB="0"/>
                </a:tc>
                <a:tc>
                  <a:txBody>
                    <a:bodyPr/>
                    <a:lstStyle/>
                    <a:p>
                      <a:pPr algn="ctr">
                        <a:lnSpc>
                          <a:spcPct val="100000"/>
                        </a:lnSpc>
                        <a:spcBef>
                          <a:spcPts val="919"/>
                        </a:spcBef>
                      </a:pPr>
                      <a:r>
                        <a:rPr sz="2800" dirty="0">
                          <a:solidFill>
                            <a:srgbClr val="009999"/>
                          </a:solidFill>
                          <a:latin typeface="Times New Roman"/>
                          <a:cs typeface="Times New Roman"/>
                        </a:rPr>
                        <a:t>3</a:t>
                      </a:r>
                      <a:endParaRPr sz="2800">
                        <a:latin typeface="Times New Roman"/>
                        <a:cs typeface="Times New Roman"/>
                      </a:endParaRPr>
                    </a:p>
                  </a:txBody>
                  <a:tcPr marL="0" marR="0" marT="103093" marB="0"/>
                </a:tc>
                <a:tc>
                  <a:txBody>
                    <a:bodyPr/>
                    <a:lstStyle/>
                    <a:p>
                      <a:pPr marR="24130" algn="r">
                        <a:lnSpc>
                          <a:spcPct val="100000"/>
                        </a:lnSpc>
                        <a:spcBef>
                          <a:spcPts val="919"/>
                        </a:spcBef>
                      </a:pPr>
                      <a:r>
                        <a:rPr sz="2800" dirty="0">
                          <a:solidFill>
                            <a:srgbClr val="009999"/>
                          </a:solidFill>
                          <a:latin typeface="Times New Roman"/>
                          <a:cs typeface="Times New Roman"/>
                        </a:rPr>
                        <a:t>6</a:t>
                      </a:r>
                      <a:endParaRPr sz="2800">
                        <a:latin typeface="Times New Roman"/>
                        <a:cs typeface="Times New Roman"/>
                      </a:endParaRPr>
                    </a:p>
                  </a:txBody>
                  <a:tcPr marL="0" marR="0" marT="103093" marB="0"/>
                </a:tc>
                <a:extLst>
                  <a:ext uri="{0D108BD9-81ED-4DB2-BD59-A6C34878D82A}">
                    <a16:rowId xmlns:a16="http://schemas.microsoft.com/office/drawing/2014/main" val="10001"/>
                  </a:ext>
                </a:extLst>
              </a:tr>
              <a:tr h="571774">
                <a:tc>
                  <a:txBody>
                    <a:bodyPr/>
                    <a:lstStyle/>
                    <a:p>
                      <a:pPr marL="31750">
                        <a:lnSpc>
                          <a:spcPct val="100000"/>
                        </a:lnSpc>
                        <a:spcBef>
                          <a:spcPts val="919"/>
                        </a:spcBef>
                      </a:pPr>
                      <a:r>
                        <a:rPr sz="2800" dirty="0">
                          <a:solidFill>
                            <a:srgbClr val="009999"/>
                          </a:solidFill>
                          <a:latin typeface="Times New Roman"/>
                          <a:cs typeface="Times New Roman"/>
                        </a:rPr>
                        <a:t>2</a:t>
                      </a:r>
                      <a:endParaRPr sz="2800">
                        <a:latin typeface="Times New Roman"/>
                        <a:cs typeface="Times New Roman"/>
                      </a:endParaRPr>
                    </a:p>
                  </a:txBody>
                  <a:tcPr marL="0" marR="0" marT="103093" marB="0"/>
                </a:tc>
                <a:tc>
                  <a:txBody>
                    <a:bodyPr/>
                    <a:lstStyle/>
                    <a:p>
                      <a:pPr algn="ctr">
                        <a:lnSpc>
                          <a:spcPct val="100000"/>
                        </a:lnSpc>
                        <a:spcBef>
                          <a:spcPts val="919"/>
                        </a:spcBef>
                      </a:pPr>
                      <a:r>
                        <a:rPr sz="2800" dirty="0">
                          <a:solidFill>
                            <a:srgbClr val="009999"/>
                          </a:solidFill>
                          <a:latin typeface="Times New Roman"/>
                          <a:cs typeface="Times New Roman"/>
                        </a:rPr>
                        <a:t>4</a:t>
                      </a:r>
                      <a:endParaRPr sz="2800">
                        <a:latin typeface="Times New Roman"/>
                        <a:cs typeface="Times New Roman"/>
                      </a:endParaRPr>
                    </a:p>
                  </a:txBody>
                  <a:tcPr marL="0" marR="0" marT="103093" marB="0"/>
                </a:tc>
                <a:tc>
                  <a:txBody>
                    <a:bodyPr/>
                    <a:lstStyle/>
                    <a:p>
                      <a:pPr algn="ctr">
                        <a:lnSpc>
                          <a:spcPct val="100000"/>
                        </a:lnSpc>
                        <a:spcBef>
                          <a:spcPts val="919"/>
                        </a:spcBef>
                      </a:pPr>
                      <a:r>
                        <a:rPr sz="2800" dirty="0">
                          <a:solidFill>
                            <a:srgbClr val="009999"/>
                          </a:solidFill>
                          <a:latin typeface="Times New Roman"/>
                          <a:cs typeface="Times New Roman"/>
                        </a:rPr>
                        <a:t>8</a:t>
                      </a:r>
                      <a:endParaRPr sz="2800">
                        <a:latin typeface="Times New Roman"/>
                        <a:cs typeface="Times New Roman"/>
                      </a:endParaRPr>
                    </a:p>
                  </a:txBody>
                  <a:tcPr marL="0" marR="0" marT="103093" marB="0"/>
                </a:tc>
                <a:tc>
                  <a:txBody>
                    <a:bodyPr/>
                    <a:lstStyle/>
                    <a:p>
                      <a:pPr algn="ctr">
                        <a:lnSpc>
                          <a:spcPct val="100000"/>
                        </a:lnSpc>
                        <a:spcBef>
                          <a:spcPts val="919"/>
                        </a:spcBef>
                      </a:pPr>
                      <a:r>
                        <a:rPr sz="2800" dirty="0">
                          <a:solidFill>
                            <a:srgbClr val="009999"/>
                          </a:solidFill>
                          <a:latin typeface="Times New Roman"/>
                          <a:cs typeface="Times New Roman"/>
                        </a:rPr>
                        <a:t>9</a:t>
                      </a:r>
                      <a:endParaRPr sz="2800">
                        <a:latin typeface="Times New Roman"/>
                        <a:cs typeface="Times New Roman"/>
                      </a:endParaRPr>
                    </a:p>
                  </a:txBody>
                  <a:tcPr marL="0" marR="0" marT="103093" marB="0"/>
                </a:tc>
                <a:tc>
                  <a:txBody>
                    <a:bodyPr/>
                    <a:lstStyle/>
                    <a:p>
                      <a:pPr algn="ctr">
                        <a:lnSpc>
                          <a:spcPct val="100000"/>
                        </a:lnSpc>
                        <a:spcBef>
                          <a:spcPts val="919"/>
                        </a:spcBef>
                      </a:pPr>
                      <a:r>
                        <a:rPr sz="2800" dirty="0">
                          <a:solidFill>
                            <a:srgbClr val="009999"/>
                          </a:solidFill>
                          <a:latin typeface="Times New Roman"/>
                          <a:cs typeface="Times New Roman"/>
                        </a:rPr>
                        <a:t>3</a:t>
                      </a:r>
                      <a:endParaRPr sz="2800">
                        <a:latin typeface="Times New Roman"/>
                        <a:cs typeface="Times New Roman"/>
                      </a:endParaRPr>
                    </a:p>
                  </a:txBody>
                  <a:tcPr marL="0" marR="0" marT="103093" marB="0"/>
                </a:tc>
                <a:tc>
                  <a:txBody>
                    <a:bodyPr/>
                    <a:lstStyle/>
                    <a:p>
                      <a:pPr marR="24130" algn="r">
                        <a:lnSpc>
                          <a:spcPct val="100000"/>
                        </a:lnSpc>
                        <a:spcBef>
                          <a:spcPts val="919"/>
                        </a:spcBef>
                      </a:pPr>
                      <a:r>
                        <a:rPr sz="2800" dirty="0">
                          <a:solidFill>
                            <a:srgbClr val="009999"/>
                          </a:solidFill>
                          <a:latin typeface="Times New Roman"/>
                          <a:cs typeface="Times New Roman"/>
                        </a:rPr>
                        <a:t>6</a:t>
                      </a:r>
                      <a:endParaRPr sz="2800">
                        <a:latin typeface="Times New Roman"/>
                        <a:cs typeface="Times New Roman"/>
                      </a:endParaRPr>
                    </a:p>
                  </a:txBody>
                  <a:tcPr marL="0" marR="0" marT="103093" marB="0"/>
                </a:tc>
                <a:extLst>
                  <a:ext uri="{0D108BD9-81ED-4DB2-BD59-A6C34878D82A}">
                    <a16:rowId xmlns:a16="http://schemas.microsoft.com/office/drawing/2014/main" val="10002"/>
                  </a:ext>
                </a:extLst>
              </a:tr>
            </a:tbl>
          </a:graphicData>
        </a:graphic>
      </p:graphicFrame>
      <p:sp>
        <p:nvSpPr>
          <p:cNvPr id="16" name="object 16"/>
          <p:cNvSpPr txBox="1">
            <a:spLocks noGrp="1"/>
          </p:cNvSpPr>
          <p:nvPr>
            <p:ph type="sldNum" sz="quarter" idx="7"/>
          </p:nvPr>
        </p:nvSpPr>
        <p:spPr>
          <a:xfrm>
            <a:off x="4934597" y="7300897"/>
            <a:ext cx="189229" cy="139065"/>
          </a:xfrm>
          <a:prstGeom prst="rect">
            <a:avLst/>
          </a:prstGeom>
        </p:spPr>
        <p:txBody>
          <a:bodyPr vert="horz" wrap="square" lIns="0" tIns="0" rIns="0" bIns="0" rtlCol="0">
            <a:spAutoFit/>
          </a:bodyPr>
          <a:lstStyle>
            <a:defPPr>
              <a:defRPr lang="ar-EG"/>
            </a:defPPr>
            <a:lvl1pPr marL="0" algn="l" defTabSz="914400" rtl="0" eaLnBrk="1" latinLnBrk="0" hangingPunct="1">
              <a:defRPr sz="800" b="0" i="0" kern="1200">
                <a:solidFill>
                  <a:schemeClr val="tx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25"/>
              </a:spcBef>
            </a:pPr>
            <a:fld id="{81D60167-4931-47E6-BA6A-407CBD079E47}" type="slidenum">
              <a:rPr lang="ar-EG" smtClean="0"/>
              <a:pPr marL="38100">
                <a:spcBef>
                  <a:spcPts val="25"/>
                </a:spcBef>
              </a:pPr>
              <a:t>16</a:t>
            </a:fld>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70936" y="863600"/>
            <a:ext cx="5350249" cy="620713"/>
          </a:xfrm>
          <a:prstGeom prst="rect">
            <a:avLst/>
          </a:prstGeom>
        </p:spPr>
        <p:txBody>
          <a:bodyPr vert="horz" wrap="square" lIns="0" tIns="11206" rIns="0" bIns="0" rtlCol="0" anchor="ctr">
            <a:spAutoFit/>
          </a:bodyPr>
          <a:lstStyle/>
          <a:p>
            <a:pPr marL="11206">
              <a:spcBef>
                <a:spcPts val="88"/>
              </a:spcBef>
              <a:tabLst>
                <a:tab pos="1996995" algn="l"/>
                <a:tab pos="2530984" algn="l"/>
                <a:tab pos="4517332" algn="l"/>
              </a:tabLst>
            </a:pPr>
            <a:r>
              <a:rPr lang="en-US" dirty="0"/>
              <a:t>Insertion</a:t>
            </a:r>
            <a:r>
              <a:rPr lang="en-US" spc="-9" dirty="0"/>
              <a:t> </a:t>
            </a:r>
            <a:r>
              <a:rPr lang="en-US" dirty="0"/>
              <a:t>Sort Example</a:t>
            </a:r>
            <a:endParaRPr dirty="0"/>
          </a:p>
        </p:txBody>
      </p:sp>
      <p:grpSp>
        <p:nvGrpSpPr>
          <p:cNvPr id="3" name="object 3"/>
          <p:cNvGrpSpPr/>
          <p:nvPr/>
        </p:nvGrpSpPr>
        <p:grpSpPr>
          <a:xfrm>
            <a:off x="3786064" y="1815353"/>
            <a:ext cx="1368799" cy="614082"/>
            <a:chOff x="2411272" y="2057400"/>
            <a:chExt cx="1551305" cy="695960"/>
          </a:xfrm>
        </p:grpSpPr>
        <p:sp>
          <p:nvSpPr>
            <p:cNvPr id="4" name="object 4"/>
            <p:cNvSpPr/>
            <p:nvPr/>
          </p:nvSpPr>
          <p:spPr>
            <a:xfrm>
              <a:off x="3428987" y="2057400"/>
              <a:ext cx="533400" cy="533400"/>
            </a:xfrm>
            <a:custGeom>
              <a:avLst/>
              <a:gdLst/>
              <a:ahLst/>
              <a:cxnLst/>
              <a:rect l="l" t="t" r="r" b="b"/>
              <a:pathLst>
                <a:path w="533400" h="533400">
                  <a:moveTo>
                    <a:pt x="533400" y="266699"/>
                  </a:moveTo>
                  <a:lnTo>
                    <a:pt x="529103" y="218760"/>
                  </a:lnTo>
                  <a:lnTo>
                    <a:pt x="516714" y="173639"/>
                  </a:lnTo>
                  <a:lnTo>
                    <a:pt x="496987" y="132091"/>
                  </a:lnTo>
                  <a:lnTo>
                    <a:pt x="470675" y="94868"/>
                  </a:lnTo>
                  <a:lnTo>
                    <a:pt x="438531" y="62724"/>
                  </a:lnTo>
                  <a:lnTo>
                    <a:pt x="401308" y="36412"/>
                  </a:lnTo>
                  <a:lnTo>
                    <a:pt x="359760" y="16685"/>
                  </a:lnTo>
                  <a:lnTo>
                    <a:pt x="314639" y="4296"/>
                  </a:lnTo>
                  <a:lnTo>
                    <a:pt x="266700" y="0"/>
                  </a:lnTo>
                  <a:lnTo>
                    <a:pt x="218760" y="4296"/>
                  </a:lnTo>
                  <a:lnTo>
                    <a:pt x="173639" y="16685"/>
                  </a:lnTo>
                  <a:lnTo>
                    <a:pt x="132091" y="36412"/>
                  </a:lnTo>
                  <a:lnTo>
                    <a:pt x="94868" y="62724"/>
                  </a:lnTo>
                  <a:lnTo>
                    <a:pt x="62724" y="94868"/>
                  </a:lnTo>
                  <a:lnTo>
                    <a:pt x="36412" y="132091"/>
                  </a:lnTo>
                  <a:lnTo>
                    <a:pt x="16685" y="173639"/>
                  </a:lnTo>
                  <a:lnTo>
                    <a:pt x="4296" y="218760"/>
                  </a:lnTo>
                  <a:lnTo>
                    <a:pt x="0" y="266700"/>
                  </a:lnTo>
                  <a:lnTo>
                    <a:pt x="4296" y="314639"/>
                  </a:lnTo>
                  <a:lnTo>
                    <a:pt x="16685" y="359760"/>
                  </a:lnTo>
                  <a:lnTo>
                    <a:pt x="36412" y="401308"/>
                  </a:lnTo>
                  <a:lnTo>
                    <a:pt x="62724" y="438531"/>
                  </a:lnTo>
                  <a:lnTo>
                    <a:pt x="94868" y="470675"/>
                  </a:lnTo>
                  <a:lnTo>
                    <a:pt x="132091" y="496987"/>
                  </a:lnTo>
                  <a:lnTo>
                    <a:pt x="173639" y="516714"/>
                  </a:lnTo>
                  <a:lnTo>
                    <a:pt x="218760" y="529103"/>
                  </a:lnTo>
                  <a:lnTo>
                    <a:pt x="266700" y="533400"/>
                  </a:lnTo>
                  <a:lnTo>
                    <a:pt x="314639" y="529103"/>
                  </a:lnTo>
                  <a:lnTo>
                    <a:pt x="359760" y="516714"/>
                  </a:lnTo>
                  <a:lnTo>
                    <a:pt x="401308" y="496987"/>
                  </a:lnTo>
                  <a:lnTo>
                    <a:pt x="438531" y="470675"/>
                  </a:lnTo>
                  <a:lnTo>
                    <a:pt x="470675" y="438531"/>
                  </a:lnTo>
                  <a:lnTo>
                    <a:pt x="496987" y="401308"/>
                  </a:lnTo>
                  <a:lnTo>
                    <a:pt x="516714" y="359760"/>
                  </a:lnTo>
                  <a:lnTo>
                    <a:pt x="529103" y="314639"/>
                  </a:lnTo>
                  <a:lnTo>
                    <a:pt x="533400" y="266699"/>
                  </a:lnTo>
                  <a:close/>
                </a:path>
              </a:pathLst>
            </a:custGeom>
            <a:solidFill>
              <a:srgbClr val="F7EC1A"/>
            </a:solidFill>
          </p:spPr>
          <p:txBody>
            <a:bodyPr wrap="square" lIns="0" tIns="0" rIns="0" bIns="0" rtlCol="0"/>
            <a:lstStyle/>
            <a:p>
              <a:endParaRPr sz="1588"/>
            </a:p>
          </p:txBody>
        </p:sp>
        <p:sp>
          <p:nvSpPr>
            <p:cNvPr id="5" name="object 5"/>
            <p:cNvSpPr/>
            <p:nvPr/>
          </p:nvSpPr>
          <p:spPr>
            <a:xfrm>
              <a:off x="2441930" y="2477401"/>
              <a:ext cx="1187450" cy="262890"/>
            </a:xfrm>
            <a:custGeom>
              <a:avLst/>
              <a:gdLst/>
              <a:ahLst/>
              <a:cxnLst/>
              <a:rect l="l" t="t" r="r" b="b"/>
              <a:pathLst>
                <a:path w="1187450" h="262889">
                  <a:moveTo>
                    <a:pt x="1187081" y="56743"/>
                  </a:moveTo>
                  <a:lnTo>
                    <a:pt x="1157915" y="92060"/>
                  </a:lnTo>
                  <a:lnTo>
                    <a:pt x="1124354" y="122443"/>
                  </a:lnTo>
                  <a:lnTo>
                    <a:pt x="1086084" y="149457"/>
                  </a:lnTo>
                  <a:lnTo>
                    <a:pt x="1043744" y="173232"/>
                  </a:lnTo>
                  <a:lnTo>
                    <a:pt x="997973" y="193897"/>
                  </a:lnTo>
                  <a:lnTo>
                    <a:pt x="949410" y="211582"/>
                  </a:lnTo>
                  <a:lnTo>
                    <a:pt x="898693" y="226416"/>
                  </a:lnTo>
                  <a:lnTo>
                    <a:pt x="846462" y="238528"/>
                  </a:lnTo>
                  <a:lnTo>
                    <a:pt x="793356" y="248047"/>
                  </a:lnTo>
                  <a:lnTo>
                    <a:pt x="740013" y="255104"/>
                  </a:lnTo>
                  <a:lnTo>
                    <a:pt x="687072" y="259827"/>
                  </a:lnTo>
                  <a:lnTo>
                    <a:pt x="635172" y="262347"/>
                  </a:lnTo>
                  <a:lnTo>
                    <a:pt x="584952" y="262791"/>
                  </a:lnTo>
                  <a:lnTo>
                    <a:pt x="537051" y="261290"/>
                  </a:lnTo>
                  <a:lnTo>
                    <a:pt x="492108" y="257974"/>
                  </a:lnTo>
                  <a:lnTo>
                    <a:pt x="450761" y="252971"/>
                  </a:lnTo>
                  <a:lnTo>
                    <a:pt x="448970" y="252742"/>
                  </a:lnTo>
                  <a:lnTo>
                    <a:pt x="447179" y="252514"/>
                  </a:lnTo>
                  <a:lnTo>
                    <a:pt x="369156" y="239754"/>
                  </a:lnTo>
                  <a:lnTo>
                    <a:pt x="325107" y="229521"/>
                  </a:lnTo>
                  <a:lnTo>
                    <a:pt x="279349" y="216564"/>
                  </a:lnTo>
                  <a:lnTo>
                    <a:pt x="233118" y="200765"/>
                  </a:lnTo>
                  <a:lnTo>
                    <a:pt x="187652" y="182008"/>
                  </a:lnTo>
                  <a:lnTo>
                    <a:pt x="144186" y="160176"/>
                  </a:lnTo>
                  <a:lnTo>
                    <a:pt x="103957" y="135153"/>
                  </a:lnTo>
                  <a:lnTo>
                    <a:pt x="68203" y="106822"/>
                  </a:lnTo>
                  <a:lnTo>
                    <a:pt x="38160" y="75066"/>
                  </a:lnTo>
                  <a:lnTo>
                    <a:pt x="15064" y="39768"/>
                  </a:lnTo>
                  <a:lnTo>
                    <a:pt x="152" y="812"/>
                  </a:lnTo>
                  <a:lnTo>
                    <a:pt x="50" y="355"/>
                  </a:lnTo>
                  <a:lnTo>
                    <a:pt x="0" y="0"/>
                  </a:lnTo>
                </a:path>
              </a:pathLst>
            </a:custGeom>
            <a:ln w="25400">
              <a:solidFill>
                <a:srgbClr val="010202"/>
              </a:solidFill>
            </a:ln>
          </p:spPr>
          <p:txBody>
            <a:bodyPr wrap="square" lIns="0" tIns="0" rIns="0" bIns="0" rtlCol="0"/>
            <a:lstStyle/>
            <a:p>
              <a:endParaRPr sz="1588"/>
            </a:p>
          </p:txBody>
        </p:sp>
        <p:sp>
          <p:nvSpPr>
            <p:cNvPr id="6" name="object 6"/>
            <p:cNvSpPr/>
            <p:nvPr/>
          </p:nvSpPr>
          <p:spPr>
            <a:xfrm>
              <a:off x="2411272" y="2452255"/>
              <a:ext cx="75565" cy="81280"/>
            </a:xfrm>
            <a:custGeom>
              <a:avLst/>
              <a:gdLst/>
              <a:ahLst/>
              <a:cxnLst/>
              <a:rect l="l" t="t" r="r" b="b"/>
              <a:pathLst>
                <a:path w="75564" h="81280">
                  <a:moveTo>
                    <a:pt x="75463" y="70154"/>
                  </a:moveTo>
                  <a:lnTo>
                    <a:pt x="27114" y="0"/>
                  </a:lnTo>
                  <a:lnTo>
                    <a:pt x="0" y="80759"/>
                  </a:lnTo>
                  <a:lnTo>
                    <a:pt x="34188" y="50304"/>
                  </a:lnTo>
                  <a:lnTo>
                    <a:pt x="75463" y="70154"/>
                  </a:lnTo>
                  <a:close/>
                </a:path>
              </a:pathLst>
            </a:custGeom>
            <a:solidFill>
              <a:srgbClr val="010202"/>
            </a:solidFill>
          </p:spPr>
          <p:txBody>
            <a:bodyPr wrap="square" lIns="0" tIns="0" rIns="0" bIns="0" rtlCol="0"/>
            <a:lstStyle/>
            <a:p>
              <a:endParaRPr sz="1588"/>
            </a:p>
          </p:txBody>
        </p:sp>
      </p:grpSp>
      <p:grpSp>
        <p:nvGrpSpPr>
          <p:cNvPr id="7" name="object 7"/>
          <p:cNvGrpSpPr/>
          <p:nvPr/>
        </p:nvGrpSpPr>
        <p:grpSpPr>
          <a:xfrm>
            <a:off x="4592887" y="2487706"/>
            <a:ext cx="1368799" cy="614082"/>
            <a:chOff x="3325672" y="2819400"/>
            <a:chExt cx="1551305" cy="695960"/>
          </a:xfrm>
        </p:grpSpPr>
        <p:sp>
          <p:nvSpPr>
            <p:cNvPr id="8" name="object 8"/>
            <p:cNvSpPr/>
            <p:nvPr/>
          </p:nvSpPr>
          <p:spPr>
            <a:xfrm>
              <a:off x="4343387" y="2819400"/>
              <a:ext cx="533400" cy="533400"/>
            </a:xfrm>
            <a:custGeom>
              <a:avLst/>
              <a:gdLst/>
              <a:ahLst/>
              <a:cxnLst/>
              <a:rect l="l" t="t" r="r" b="b"/>
              <a:pathLst>
                <a:path w="533400" h="533400">
                  <a:moveTo>
                    <a:pt x="533400" y="266699"/>
                  </a:moveTo>
                  <a:lnTo>
                    <a:pt x="529103" y="218760"/>
                  </a:lnTo>
                  <a:lnTo>
                    <a:pt x="516714" y="173639"/>
                  </a:lnTo>
                  <a:lnTo>
                    <a:pt x="496987" y="132091"/>
                  </a:lnTo>
                  <a:lnTo>
                    <a:pt x="470675" y="94868"/>
                  </a:lnTo>
                  <a:lnTo>
                    <a:pt x="438531" y="62724"/>
                  </a:lnTo>
                  <a:lnTo>
                    <a:pt x="401308" y="36412"/>
                  </a:lnTo>
                  <a:lnTo>
                    <a:pt x="359760" y="16685"/>
                  </a:lnTo>
                  <a:lnTo>
                    <a:pt x="314639" y="4296"/>
                  </a:lnTo>
                  <a:lnTo>
                    <a:pt x="266700" y="0"/>
                  </a:lnTo>
                  <a:lnTo>
                    <a:pt x="218760" y="4296"/>
                  </a:lnTo>
                  <a:lnTo>
                    <a:pt x="173639" y="16685"/>
                  </a:lnTo>
                  <a:lnTo>
                    <a:pt x="132091" y="36412"/>
                  </a:lnTo>
                  <a:lnTo>
                    <a:pt x="94868" y="62724"/>
                  </a:lnTo>
                  <a:lnTo>
                    <a:pt x="62724" y="94868"/>
                  </a:lnTo>
                  <a:lnTo>
                    <a:pt x="36412" y="132091"/>
                  </a:lnTo>
                  <a:lnTo>
                    <a:pt x="16685" y="173639"/>
                  </a:lnTo>
                  <a:lnTo>
                    <a:pt x="4296" y="218760"/>
                  </a:lnTo>
                  <a:lnTo>
                    <a:pt x="0" y="266700"/>
                  </a:lnTo>
                  <a:lnTo>
                    <a:pt x="4296" y="314639"/>
                  </a:lnTo>
                  <a:lnTo>
                    <a:pt x="16685" y="359760"/>
                  </a:lnTo>
                  <a:lnTo>
                    <a:pt x="36412" y="401308"/>
                  </a:lnTo>
                  <a:lnTo>
                    <a:pt x="62724" y="438531"/>
                  </a:lnTo>
                  <a:lnTo>
                    <a:pt x="94868" y="470675"/>
                  </a:lnTo>
                  <a:lnTo>
                    <a:pt x="132091" y="496987"/>
                  </a:lnTo>
                  <a:lnTo>
                    <a:pt x="173639" y="516714"/>
                  </a:lnTo>
                  <a:lnTo>
                    <a:pt x="218760" y="529103"/>
                  </a:lnTo>
                  <a:lnTo>
                    <a:pt x="266700" y="533400"/>
                  </a:lnTo>
                  <a:lnTo>
                    <a:pt x="314639" y="529103"/>
                  </a:lnTo>
                  <a:lnTo>
                    <a:pt x="359760" y="516714"/>
                  </a:lnTo>
                  <a:lnTo>
                    <a:pt x="401308" y="496987"/>
                  </a:lnTo>
                  <a:lnTo>
                    <a:pt x="438531" y="470675"/>
                  </a:lnTo>
                  <a:lnTo>
                    <a:pt x="470675" y="438531"/>
                  </a:lnTo>
                  <a:lnTo>
                    <a:pt x="496987" y="401308"/>
                  </a:lnTo>
                  <a:lnTo>
                    <a:pt x="516714" y="359760"/>
                  </a:lnTo>
                  <a:lnTo>
                    <a:pt x="529103" y="314639"/>
                  </a:lnTo>
                  <a:lnTo>
                    <a:pt x="533400" y="266699"/>
                  </a:lnTo>
                  <a:close/>
                </a:path>
              </a:pathLst>
            </a:custGeom>
            <a:solidFill>
              <a:srgbClr val="F7EC1A"/>
            </a:solidFill>
          </p:spPr>
          <p:txBody>
            <a:bodyPr wrap="square" lIns="0" tIns="0" rIns="0" bIns="0" rtlCol="0"/>
            <a:lstStyle/>
            <a:p>
              <a:endParaRPr sz="1588"/>
            </a:p>
          </p:txBody>
        </p:sp>
        <p:sp>
          <p:nvSpPr>
            <p:cNvPr id="9" name="object 9"/>
            <p:cNvSpPr/>
            <p:nvPr/>
          </p:nvSpPr>
          <p:spPr>
            <a:xfrm>
              <a:off x="3356330" y="3239401"/>
              <a:ext cx="1187450" cy="262890"/>
            </a:xfrm>
            <a:custGeom>
              <a:avLst/>
              <a:gdLst/>
              <a:ahLst/>
              <a:cxnLst/>
              <a:rect l="l" t="t" r="r" b="b"/>
              <a:pathLst>
                <a:path w="1187450" h="262889">
                  <a:moveTo>
                    <a:pt x="1187081" y="56743"/>
                  </a:moveTo>
                  <a:lnTo>
                    <a:pt x="1157915" y="92060"/>
                  </a:lnTo>
                  <a:lnTo>
                    <a:pt x="1124354" y="122443"/>
                  </a:lnTo>
                  <a:lnTo>
                    <a:pt x="1086084" y="149457"/>
                  </a:lnTo>
                  <a:lnTo>
                    <a:pt x="1043744" y="173232"/>
                  </a:lnTo>
                  <a:lnTo>
                    <a:pt x="997973" y="193897"/>
                  </a:lnTo>
                  <a:lnTo>
                    <a:pt x="949410" y="211582"/>
                  </a:lnTo>
                  <a:lnTo>
                    <a:pt x="898693" y="226416"/>
                  </a:lnTo>
                  <a:lnTo>
                    <a:pt x="846462" y="238528"/>
                  </a:lnTo>
                  <a:lnTo>
                    <a:pt x="793356" y="248047"/>
                  </a:lnTo>
                  <a:lnTo>
                    <a:pt x="740013" y="255104"/>
                  </a:lnTo>
                  <a:lnTo>
                    <a:pt x="687072" y="259827"/>
                  </a:lnTo>
                  <a:lnTo>
                    <a:pt x="635172" y="262347"/>
                  </a:lnTo>
                  <a:lnTo>
                    <a:pt x="584952" y="262791"/>
                  </a:lnTo>
                  <a:lnTo>
                    <a:pt x="537051" y="261290"/>
                  </a:lnTo>
                  <a:lnTo>
                    <a:pt x="492108" y="257974"/>
                  </a:lnTo>
                  <a:lnTo>
                    <a:pt x="450761" y="252971"/>
                  </a:lnTo>
                  <a:lnTo>
                    <a:pt x="410259" y="247379"/>
                  </a:lnTo>
                  <a:lnTo>
                    <a:pt x="369156" y="239754"/>
                  </a:lnTo>
                  <a:lnTo>
                    <a:pt x="325107" y="229521"/>
                  </a:lnTo>
                  <a:lnTo>
                    <a:pt x="279349" y="216564"/>
                  </a:lnTo>
                  <a:lnTo>
                    <a:pt x="233118" y="200765"/>
                  </a:lnTo>
                  <a:lnTo>
                    <a:pt x="187652" y="182008"/>
                  </a:lnTo>
                  <a:lnTo>
                    <a:pt x="144186" y="160176"/>
                  </a:lnTo>
                  <a:lnTo>
                    <a:pt x="103957" y="135153"/>
                  </a:lnTo>
                  <a:lnTo>
                    <a:pt x="68203" y="106822"/>
                  </a:lnTo>
                  <a:lnTo>
                    <a:pt x="38160" y="75066"/>
                  </a:lnTo>
                  <a:lnTo>
                    <a:pt x="15064" y="39768"/>
                  </a:lnTo>
                  <a:lnTo>
                    <a:pt x="152" y="812"/>
                  </a:lnTo>
                  <a:lnTo>
                    <a:pt x="50" y="355"/>
                  </a:lnTo>
                  <a:lnTo>
                    <a:pt x="0" y="0"/>
                  </a:lnTo>
                </a:path>
              </a:pathLst>
            </a:custGeom>
            <a:ln w="25400">
              <a:solidFill>
                <a:srgbClr val="010202"/>
              </a:solidFill>
            </a:ln>
          </p:spPr>
          <p:txBody>
            <a:bodyPr wrap="square" lIns="0" tIns="0" rIns="0" bIns="0" rtlCol="0"/>
            <a:lstStyle/>
            <a:p>
              <a:endParaRPr sz="1588"/>
            </a:p>
          </p:txBody>
        </p:sp>
        <p:sp>
          <p:nvSpPr>
            <p:cNvPr id="10" name="object 10"/>
            <p:cNvSpPr/>
            <p:nvPr/>
          </p:nvSpPr>
          <p:spPr>
            <a:xfrm>
              <a:off x="3325672" y="3214255"/>
              <a:ext cx="75565" cy="81280"/>
            </a:xfrm>
            <a:custGeom>
              <a:avLst/>
              <a:gdLst/>
              <a:ahLst/>
              <a:cxnLst/>
              <a:rect l="l" t="t" r="r" b="b"/>
              <a:pathLst>
                <a:path w="75564" h="81279">
                  <a:moveTo>
                    <a:pt x="75463" y="70154"/>
                  </a:moveTo>
                  <a:lnTo>
                    <a:pt x="27114" y="0"/>
                  </a:lnTo>
                  <a:lnTo>
                    <a:pt x="0" y="80759"/>
                  </a:lnTo>
                  <a:lnTo>
                    <a:pt x="34188" y="50304"/>
                  </a:lnTo>
                  <a:lnTo>
                    <a:pt x="75463" y="70154"/>
                  </a:lnTo>
                  <a:close/>
                </a:path>
              </a:pathLst>
            </a:custGeom>
            <a:solidFill>
              <a:srgbClr val="010202"/>
            </a:solidFill>
          </p:spPr>
          <p:txBody>
            <a:bodyPr wrap="square" lIns="0" tIns="0" rIns="0" bIns="0" rtlCol="0"/>
            <a:lstStyle/>
            <a:p>
              <a:endParaRPr sz="1588"/>
            </a:p>
          </p:txBody>
        </p:sp>
      </p:grpSp>
      <p:grpSp>
        <p:nvGrpSpPr>
          <p:cNvPr id="11" name="object 11"/>
          <p:cNvGrpSpPr/>
          <p:nvPr/>
        </p:nvGrpSpPr>
        <p:grpSpPr>
          <a:xfrm>
            <a:off x="5999249" y="3160070"/>
            <a:ext cx="769284" cy="613522"/>
            <a:chOff x="4919548" y="3581412"/>
            <a:chExt cx="871855" cy="695325"/>
          </a:xfrm>
        </p:grpSpPr>
        <p:sp>
          <p:nvSpPr>
            <p:cNvPr id="12" name="object 12"/>
            <p:cNvSpPr/>
            <p:nvPr/>
          </p:nvSpPr>
          <p:spPr>
            <a:xfrm>
              <a:off x="5257787" y="3581412"/>
              <a:ext cx="533400" cy="533400"/>
            </a:xfrm>
            <a:custGeom>
              <a:avLst/>
              <a:gdLst/>
              <a:ahLst/>
              <a:cxnLst/>
              <a:rect l="l" t="t" r="r" b="b"/>
              <a:pathLst>
                <a:path w="533400" h="533400">
                  <a:moveTo>
                    <a:pt x="533400" y="266699"/>
                  </a:moveTo>
                  <a:lnTo>
                    <a:pt x="529103" y="218760"/>
                  </a:lnTo>
                  <a:lnTo>
                    <a:pt x="516714" y="173639"/>
                  </a:lnTo>
                  <a:lnTo>
                    <a:pt x="496987" y="132091"/>
                  </a:lnTo>
                  <a:lnTo>
                    <a:pt x="470675" y="94868"/>
                  </a:lnTo>
                  <a:lnTo>
                    <a:pt x="438531" y="62724"/>
                  </a:lnTo>
                  <a:lnTo>
                    <a:pt x="401308" y="36412"/>
                  </a:lnTo>
                  <a:lnTo>
                    <a:pt x="359760" y="16685"/>
                  </a:lnTo>
                  <a:lnTo>
                    <a:pt x="314639" y="4296"/>
                  </a:lnTo>
                  <a:lnTo>
                    <a:pt x="266700" y="0"/>
                  </a:lnTo>
                  <a:lnTo>
                    <a:pt x="218760" y="4296"/>
                  </a:lnTo>
                  <a:lnTo>
                    <a:pt x="173639" y="16685"/>
                  </a:lnTo>
                  <a:lnTo>
                    <a:pt x="132091" y="36412"/>
                  </a:lnTo>
                  <a:lnTo>
                    <a:pt x="94868" y="62724"/>
                  </a:lnTo>
                  <a:lnTo>
                    <a:pt x="62724" y="94868"/>
                  </a:lnTo>
                  <a:lnTo>
                    <a:pt x="36412" y="132091"/>
                  </a:lnTo>
                  <a:lnTo>
                    <a:pt x="16685" y="173639"/>
                  </a:lnTo>
                  <a:lnTo>
                    <a:pt x="4296" y="218760"/>
                  </a:lnTo>
                  <a:lnTo>
                    <a:pt x="0" y="266700"/>
                  </a:lnTo>
                  <a:lnTo>
                    <a:pt x="4296" y="314639"/>
                  </a:lnTo>
                  <a:lnTo>
                    <a:pt x="16685" y="359760"/>
                  </a:lnTo>
                  <a:lnTo>
                    <a:pt x="36412" y="401308"/>
                  </a:lnTo>
                  <a:lnTo>
                    <a:pt x="62724" y="438531"/>
                  </a:lnTo>
                  <a:lnTo>
                    <a:pt x="94868" y="470675"/>
                  </a:lnTo>
                  <a:lnTo>
                    <a:pt x="132091" y="496987"/>
                  </a:lnTo>
                  <a:lnTo>
                    <a:pt x="173639" y="516714"/>
                  </a:lnTo>
                  <a:lnTo>
                    <a:pt x="218760" y="529103"/>
                  </a:lnTo>
                  <a:lnTo>
                    <a:pt x="266700" y="533400"/>
                  </a:lnTo>
                  <a:lnTo>
                    <a:pt x="314639" y="529103"/>
                  </a:lnTo>
                  <a:lnTo>
                    <a:pt x="359760" y="516714"/>
                  </a:lnTo>
                  <a:lnTo>
                    <a:pt x="401308" y="496987"/>
                  </a:lnTo>
                  <a:lnTo>
                    <a:pt x="438531" y="470675"/>
                  </a:lnTo>
                  <a:lnTo>
                    <a:pt x="470675" y="438531"/>
                  </a:lnTo>
                  <a:lnTo>
                    <a:pt x="496987" y="401308"/>
                  </a:lnTo>
                  <a:lnTo>
                    <a:pt x="516714" y="359760"/>
                  </a:lnTo>
                  <a:lnTo>
                    <a:pt x="529103" y="314639"/>
                  </a:lnTo>
                  <a:lnTo>
                    <a:pt x="533400" y="266699"/>
                  </a:lnTo>
                  <a:close/>
                </a:path>
              </a:pathLst>
            </a:custGeom>
            <a:solidFill>
              <a:srgbClr val="F7EC1A"/>
            </a:solidFill>
          </p:spPr>
          <p:txBody>
            <a:bodyPr wrap="square" lIns="0" tIns="0" rIns="0" bIns="0" rtlCol="0"/>
            <a:lstStyle/>
            <a:p>
              <a:endParaRPr sz="1588"/>
            </a:p>
          </p:txBody>
        </p:sp>
        <p:sp>
          <p:nvSpPr>
            <p:cNvPr id="13" name="object 13"/>
            <p:cNvSpPr/>
            <p:nvPr/>
          </p:nvSpPr>
          <p:spPr>
            <a:xfrm>
              <a:off x="4954511" y="4001617"/>
              <a:ext cx="503555" cy="262255"/>
            </a:xfrm>
            <a:custGeom>
              <a:avLst/>
              <a:gdLst/>
              <a:ahLst/>
              <a:cxnLst/>
              <a:rect l="l" t="t" r="r" b="b"/>
              <a:pathLst>
                <a:path w="503554" h="262254">
                  <a:moveTo>
                    <a:pt x="503300" y="56540"/>
                  </a:moveTo>
                  <a:lnTo>
                    <a:pt x="486996" y="100281"/>
                  </a:lnTo>
                  <a:lnTo>
                    <a:pt x="467181" y="138086"/>
                  </a:lnTo>
                  <a:lnTo>
                    <a:pt x="444112" y="170731"/>
                  </a:lnTo>
                  <a:lnTo>
                    <a:pt x="390054" y="220810"/>
                  </a:lnTo>
                  <a:lnTo>
                    <a:pt x="328504" y="251048"/>
                  </a:lnTo>
                  <a:lnTo>
                    <a:pt x="263143" y="261976"/>
                  </a:lnTo>
                  <a:lnTo>
                    <a:pt x="230184" y="260364"/>
                  </a:lnTo>
                  <a:lnTo>
                    <a:pt x="166008" y="243321"/>
                  </a:lnTo>
                  <a:lnTo>
                    <a:pt x="107225" y="208293"/>
                  </a:lnTo>
                  <a:lnTo>
                    <a:pt x="57514" y="155812"/>
                  </a:lnTo>
                  <a:lnTo>
                    <a:pt x="37212" y="123192"/>
                  </a:lnTo>
                  <a:lnTo>
                    <a:pt x="20558" y="86407"/>
                  </a:lnTo>
                  <a:lnTo>
                    <a:pt x="8013" y="45524"/>
                  </a:lnTo>
                  <a:lnTo>
                    <a:pt x="38" y="609"/>
                  </a:lnTo>
                  <a:lnTo>
                    <a:pt x="0" y="0"/>
                  </a:lnTo>
                </a:path>
              </a:pathLst>
            </a:custGeom>
            <a:ln w="25400">
              <a:solidFill>
                <a:srgbClr val="010202"/>
              </a:solidFill>
            </a:ln>
          </p:spPr>
          <p:txBody>
            <a:bodyPr wrap="square" lIns="0" tIns="0" rIns="0" bIns="0" rtlCol="0"/>
            <a:lstStyle/>
            <a:p>
              <a:endParaRPr sz="1588"/>
            </a:p>
          </p:txBody>
        </p:sp>
        <p:sp>
          <p:nvSpPr>
            <p:cNvPr id="14" name="object 14"/>
            <p:cNvSpPr/>
            <p:nvPr/>
          </p:nvSpPr>
          <p:spPr>
            <a:xfrm>
              <a:off x="4919548" y="3976268"/>
              <a:ext cx="76200" cy="78740"/>
            </a:xfrm>
            <a:custGeom>
              <a:avLst/>
              <a:gdLst/>
              <a:ahLst/>
              <a:cxnLst/>
              <a:rect l="l" t="t" r="r" b="b"/>
              <a:pathLst>
                <a:path w="76200" h="78739">
                  <a:moveTo>
                    <a:pt x="76060" y="73761"/>
                  </a:moveTo>
                  <a:lnTo>
                    <a:pt x="33439" y="0"/>
                  </a:lnTo>
                  <a:lnTo>
                    <a:pt x="0" y="78358"/>
                  </a:lnTo>
                  <a:lnTo>
                    <a:pt x="36499" y="50711"/>
                  </a:lnTo>
                  <a:lnTo>
                    <a:pt x="76060" y="73761"/>
                  </a:lnTo>
                  <a:close/>
                </a:path>
              </a:pathLst>
            </a:custGeom>
            <a:solidFill>
              <a:srgbClr val="010202"/>
            </a:solidFill>
          </p:spPr>
          <p:txBody>
            <a:bodyPr wrap="square" lIns="0" tIns="0" rIns="0" bIns="0" rtlCol="0"/>
            <a:lstStyle/>
            <a:p>
              <a:endParaRPr sz="1588"/>
            </a:p>
          </p:txBody>
        </p:sp>
      </p:grpSp>
      <p:sp>
        <p:nvSpPr>
          <p:cNvPr id="15" name="object 15"/>
          <p:cNvSpPr/>
          <p:nvPr/>
        </p:nvSpPr>
        <p:spPr>
          <a:xfrm>
            <a:off x="7104518" y="3832422"/>
            <a:ext cx="470647" cy="470647"/>
          </a:xfrm>
          <a:custGeom>
            <a:avLst/>
            <a:gdLst/>
            <a:ahLst/>
            <a:cxnLst/>
            <a:rect l="l" t="t" r="r" b="b"/>
            <a:pathLst>
              <a:path w="533400" h="533400">
                <a:moveTo>
                  <a:pt x="533400" y="266699"/>
                </a:moveTo>
                <a:lnTo>
                  <a:pt x="529103" y="218760"/>
                </a:lnTo>
                <a:lnTo>
                  <a:pt x="516714" y="173639"/>
                </a:lnTo>
                <a:lnTo>
                  <a:pt x="496987" y="132091"/>
                </a:lnTo>
                <a:lnTo>
                  <a:pt x="470675" y="94868"/>
                </a:lnTo>
                <a:lnTo>
                  <a:pt x="438531" y="62724"/>
                </a:lnTo>
                <a:lnTo>
                  <a:pt x="401308" y="36412"/>
                </a:lnTo>
                <a:lnTo>
                  <a:pt x="359760" y="16685"/>
                </a:lnTo>
                <a:lnTo>
                  <a:pt x="314639" y="4296"/>
                </a:lnTo>
                <a:lnTo>
                  <a:pt x="266700" y="0"/>
                </a:lnTo>
                <a:lnTo>
                  <a:pt x="218760" y="4296"/>
                </a:lnTo>
                <a:lnTo>
                  <a:pt x="173639" y="16685"/>
                </a:lnTo>
                <a:lnTo>
                  <a:pt x="132091" y="36412"/>
                </a:lnTo>
                <a:lnTo>
                  <a:pt x="94868" y="62724"/>
                </a:lnTo>
                <a:lnTo>
                  <a:pt x="62724" y="94868"/>
                </a:lnTo>
                <a:lnTo>
                  <a:pt x="36412" y="132091"/>
                </a:lnTo>
                <a:lnTo>
                  <a:pt x="16685" y="173639"/>
                </a:lnTo>
                <a:lnTo>
                  <a:pt x="4296" y="218760"/>
                </a:lnTo>
                <a:lnTo>
                  <a:pt x="0" y="266700"/>
                </a:lnTo>
                <a:lnTo>
                  <a:pt x="4296" y="314639"/>
                </a:lnTo>
                <a:lnTo>
                  <a:pt x="16685" y="359760"/>
                </a:lnTo>
                <a:lnTo>
                  <a:pt x="36412" y="401308"/>
                </a:lnTo>
                <a:lnTo>
                  <a:pt x="62724" y="438531"/>
                </a:lnTo>
                <a:lnTo>
                  <a:pt x="94868" y="470675"/>
                </a:lnTo>
                <a:lnTo>
                  <a:pt x="132091" y="496987"/>
                </a:lnTo>
                <a:lnTo>
                  <a:pt x="173639" y="516714"/>
                </a:lnTo>
                <a:lnTo>
                  <a:pt x="218760" y="529103"/>
                </a:lnTo>
                <a:lnTo>
                  <a:pt x="266700" y="533400"/>
                </a:lnTo>
                <a:lnTo>
                  <a:pt x="314639" y="529103"/>
                </a:lnTo>
                <a:lnTo>
                  <a:pt x="359760" y="516714"/>
                </a:lnTo>
                <a:lnTo>
                  <a:pt x="401308" y="496987"/>
                </a:lnTo>
                <a:lnTo>
                  <a:pt x="438531" y="470675"/>
                </a:lnTo>
                <a:lnTo>
                  <a:pt x="470675" y="438531"/>
                </a:lnTo>
                <a:lnTo>
                  <a:pt x="496987" y="401308"/>
                </a:lnTo>
                <a:lnTo>
                  <a:pt x="516714" y="359760"/>
                </a:lnTo>
                <a:lnTo>
                  <a:pt x="529103" y="314639"/>
                </a:lnTo>
                <a:lnTo>
                  <a:pt x="533400" y="266699"/>
                </a:lnTo>
                <a:close/>
              </a:path>
            </a:pathLst>
          </a:custGeom>
          <a:solidFill>
            <a:srgbClr val="F7EC1A"/>
          </a:solidFill>
        </p:spPr>
        <p:txBody>
          <a:bodyPr wrap="square" lIns="0" tIns="0" rIns="0" bIns="0" rtlCol="0"/>
          <a:lstStyle/>
          <a:p>
            <a:endParaRPr sz="1588"/>
          </a:p>
        </p:txBody>
      </p:sp>
      <p:graphicFrame>
        <p:nvGraphicFramePr>
          <p:cNvPr id="16" name="object 16"/>
          <p:cNvGraphicFramePr>
            <a:graphicFrameLocks noGrp="1"/>
          </p:cNvGraphicFramePr>
          <p:nvPr/>
        </p:nvGraphicFramePr>
        <p:xfrm>
          <a:off x="3997127" y="1785947"/>
          <a:ext cx="4269444" cy="2488255"/>
        </p:xfrm>
        <a:graphic>
          <a:graphicData uri="http://schemas.openxmlformats.org/drawingml/2006/table">
            <a:tbl>
              <a:tblPr firstRow="1" bandRow="1">
                <a:tableStyleId>{2D5ABB26-0587-4C30-8999-92F81FD0307C}</a:tableStyleId>
              </a:tblPr>
              <a:tblGrid>
                <a:gridCol w="521074">
                  <a:extLst>
                    <a:ext uri="{9D8B030D-6E8A-4147-A177-3AD203B41FA5}">
                      <a16:colId xmlns:a16="http://schemas.microsoft.com/office/drawing/2014/main" val="20000"/>
                    </a:ext>
                  </a:extLst>
                </a:gridCol>
                <a:gridCol w="806824">
                  <a:extLst>
                    <a:ext uri="{9D8B030D-6E8A-4147-A177-3AD203B41FA5}">
                      <a16:colId xmlns:a16="http://schemas.microsoft.com/office/drawing/2014/main" val="20001"/>
                    </a:ext>
                  </a:extLst>
                </a:gridCol>
                <a:gridCol w="806824">
                  <a:extLst>
                    <a:ext uri="{9D8B030D-6E8A-4147-A177-3AD203B41FA5}">
                      <a16:colId xmlns:a16="http://schemas.microsoft.com/office/drawing/2014/main" val="20002"/>
                    </a:ext>
                  </a:extLst>
                </a:gridCol>
                <a:gridCol w="806824">
                  <a:extLst>
                    <a:ext uri="{9D8B030D-6E8A-4147-A177-3AD203B41FA5}">
                      <a16:colId xmlns:a16="http://schemas.microsoft.com/office/drawing/2014/main" val="20003"/>
                    </a:ext>
                  </a:extLst>
                </a:gridCol>
                <a:gridCol w="806824">
                  <a:extLst>
                    <a:ext uri="{9D8B030D-6E8A-4147-A177-3AD203B41FA5}">
                      <a16:colId xmlns:a16="http://schemas.microsoft.com/office/drawing/2014/main" val="20004"/>
                    </a:ext>
                  </a:extLst>
                </a:gridCol>
                <a:gridCol w="521074">
                  <a:extLst>
                    <a:ext uri="{9D8B030D-6E8A-4147-A177-3AD203B41FA5}">
                      <a16:colId xmlns:a16="http://schemas.microsoft.com/office/drawing/2014/main" val="20005"/>
                    </a:ext>
                  </a:extLst>
                </a:gridCol>
              </a:tblGrid>
              <a:tr h="571769">
                <a:tc>
                  <a:txBody>
                    <a:bodyPr/>
                    <a:lstStyle/>
                    <a:p>
                      <a:pPr marL="31750">
                        <a:lnSpc>
                          <a:spcPct val="100000"/>
                        </a:lnSpc>
                        <a:spcBef>
                          <a:spcPts val="20"/>
                        </a:spcBef>
                      </a:pPr>
                      <a:r>
                        <a:rPr sz="2800" dirty="0">
                          <a:solidFill>
                            <a:srgbClr val="009999"/>
                          </a:solidFill>
                          <a:latin typeface="Times New Roman"/>
                          <a:cs typeface="Times New Roman"/>
                        </a:rPr>
                        <a:t>8</a:t>
                      </a:r>
                      <a:endParaRPr sz="2800">
                        <a:latin typeface="Times New Roman"/>
                        <a:cs typeface="Times New Roman"/>
                      </a:endParaRPr>
                    </a:p>
                  </a:txBody>
                  <a:tcPr marL="0" marR="0" marT="2241" marB="0"/>
                </a:tc>
                <a:tc>
                  <a:txBody>
                    <a:bodyPr/>
                    <a:lstStyle/>
                    <a:p>
                      <a:pPr algn="ctr">
                        <a:lnSpc>
                          <a:spcPct val="100000"/>
                        </a:lnSpc>
                        <a:spcBef>
                          <a:spcPts val="20"/>
                        </a:spcBef>
                      </a:pPr>
                      <a:r>
                        <a:rPr sz="2800" dirty="0">
                          <a:solidFill>
                            <a:srgbClr val="009999"/>
                          </a:solidFill>
                          <a:latin typeface="Times New Roman"/>
                          <a:cs typeface="Times New Roman"/>
                        </a:rPr>
                        <a:t>2</a:t>
                      </a:r>
                      <a:endParaRPr sz="2800">
                        <a:latin typeface="Times New Roman"/>
                        <a:cs typeface="Times New Roman"/>
                      </a:endParaRPr>
                    </a:p>
                  </a:txBody>
                  <a:tcPr marL="0" marR="0" marT="2241" marB="0"/>
                </a:tc>
                <a:tc>
                  <a:txBody>
                    <a:bodyPr/>
                    <a:lstStyle/>
                    <a:p>
                      <a:pPr algn="ctr">
                        <a:lnSpc>
                          <a:spcPct val="100000"/>
                        </a:lnSpc>
                        <a:spcBef>
                          <a:spcPts val="20"/>
                        </a:spcBef>
                      </a:pPr>
                      <a:r>
                        <a:rPr sz="2800" dirty="0">
                          <a:solidFill>
                            <a:srgbClr val="009999"/>
                          </a:solidFill>
                          <a:latin typeface="Times New Roman"/>
                          <a:cs typeface="Times New Roman"/>
                        </a:rPr>
                        <a:t>4</a:t>
                      </a:r>
                      <a:endParaRPr sz="2800">
                        <a:latin typeface="Times New Roman"/>
                        <a:cs typeface="Times New Roman"/>
                      </a:endParaRPr>
                    </a:p>
                  </a:txBody>
                  <a:tcPr marL="0" marR="0" marT="2241" marB="0"/>
                </a:tc>
                <a:tc>
                  <a:txBody>
                    <a:bodyPr/>
                    <a:lstStyle/>
                    <a:p>
                      <a:pPr algn="ctr">
                        <a:lnSpc>
                          <a:spcPct val="100000"/>
                        </a:lnSpc>
                        <a:spcBef>
                          <a:spcPts val="20"/>
                        </a:spcBef>
                      </a:pPr>
                      <a:r>
                        <a:rPr sz="2800" dirty="0">
                          <a:solidFill>
                            <a:srgbClr val="009999"/>
                          </a:solidFill>
                          <a:latin typeface="Times New Roman"/>
                          <a:cs typeface="Times New Roman"/>
                        </a:rPr>
                        <a:t>9</a:t>
                      </a:r>
                      <a:endParaRPr sz="2800">
                        <a:latin typeface="Times New Roman"/>
                        <a:cs typeface="Times New Roman"/>
                      </a:endParaRPr>
                    </a:p>
                  </a:txBody>
                  <a:tcPr marL="0" marR="0" marT="2241" marB="0"/>
                </a:tc>
                <a:tc>
                  <a:txBody>
                    <a:bodyPr/>
                    <a:lstStyle/>
                    <a:p>
                      <a:pPr algn="ctr">
                        <a:lnSpc>
                          <a:spcPct val="100000"/>
                        </a:lnSpc>
                        <a:spcBef>
                          <a:spcPts val="20"/>
                        </a:spcBef>
                      </a:pPr>
                      <a:r>
                        <a:rPr sz="2800" dirty="0">
                          <a:solidFill>
                            <a:srgbClr val="009999"/>
                          </a:solidFill>
                          <a:latin typeface="Times New Roman"/>
                          <a:cs typeface="Times New Roman"/>
                        </a:rPr>
                        <a:t>3</a:t>
                      </a:r>
                      <a:endParaRPr sz="2800">
                        <a:latin typeface="Times New Roman"/>
                        <a:cs typeface="Times New Roman"/>
                      </a:endParaRPr>
                    </a:p>
                  </a:txBody>
                  <a:tcPr marL="0" marR="0" marT="2241" marB="0"/>
                </a:tc>
                <a:tc>
                  <a:txBody>
                    <a:bodyPr/>
                    <a:lstStyle/>
                    <a:p>
                      <a:pPr marR="24130" algn="r">
                        <a:lnSpc>
                          <a:spcPct val="100000"/>
                        </a:lnSpc>
                        <a:spcBef>
                          <a:spcPts val="20"/>
                        </a:spcBef>
                      </a:pPr>
                      <a:r>
                        <a:rPr sz="2800" dirty="0">
                          <a:solidFill>
                            <a:srgbClr val="009999"/>
                          </a:solidFill>
                          <a:latin typeface="Times New Roman"/>
                          <a:cs typeface="Times New Roman"/>
                        </a:rPr>
                        <a:t>6</a:t>
                      </a:r>
                      <a:endParaRPr sz="2800">
                        <a:latin typeface="Times New Roman"/>
                        <a:cs typeface="Times New Roman"/>
                      </a:endParaRPr>
                    </a:p>
                  </a:txBody>
                  <a:tcPr marL="0" marR="0" marT="2241" marB="0"/>
                </a:tc>
                <a:extLst>
                  <a:ext uri="{0D108BD9-81ED-4DB2-BD59-A6C34878D82A}">
                    <a16:rowId xmlns:a16="http://schemas.microsoft.com/office/drawing/2014/main" val="10000"/>
                  </a:ext>
                </a:extLst>
              </a:tr>
              <a:tr h="672358">
                <a:tc>
                  <a:txBody>
                    <a:bodyPr/>
                    <a:lstStyle/>
                    <a:p>
                      <a:pPr marL="31750">
                        <a:lnSpc>
                          <a:spcPct val="100000"/>
                        </a:lnSpc>
                        <a:spcBef>
                          <a:spcPts val="919"/>
                        </a:spcBef>
                      </a:pPr>
                      <a:r>
                        <a:rPr sz="2800" dirty="0">
                          <a:solidFill>
                            <a:srgbClr val="009999"/>
                          </a:solidFill>
                          <a:latin typeface="Times New Roman"/>
                          <a:cs typeface="Times New Roman"/>
                        </a:rPr>
                        <a:t>2</a:t>
                      </a:r>
                      <a:endParaRPr sz="2800">
                        <a:latin typeface="Times New Roman"/>
                        <a:cs typeface="Times New Roman"/>
                      </a:endParaRPr>
                    </a:p>
                  </a:txBody>
                  <a:tcPr marL="0" marR="0" marT="103093" marB="0"/>
                </a:tc>
                <a:tc>
                  <a:txBody>
                    <a:bodyPr/>
                    <a:lstStyle/>
                    <a:p>
                      <a:pPr algn="ctr">
                        <a:lnSpc>
                          <a:spcPct val="100000"/>
                        </a:lnSpc>
                        <a:spcBef>
                          <a:spcPts val="919"/>
                        </a:spcBef>
                      </a:pPr>
                      <a:r>
                        <a:rPr sz="2800" dirty="0">
                          <a:solidFill>
                            <a:srgbClr val="009999"/>
                          </a:solidFill>
                          <a:latin typeface="Times New Roman"/>
                          <a:cs typeface="Times New Roman"/>
                        </a:rPr>
                        <a:t>8</a:t>
                      </a:r>
                      <a:endParaRPr sz="2800">
                        <a:latin typeface="Times New Roman"/>
                        <a:cs typeface="Times New Roman"/>
                      </a:endParaRPr>
                    </a:p>
                  </a:txBody>
                  <a:tcPr marL="0" marR="0" marT="103093" marB="0"/>
                </a:tc>
                <a:tc>
                  <a:txBody>
                    <a:bodyPr/>
                    <a:lstStyle/>
                    <a:p>
                      <a:pPr algn="ctr">
                        <a:lnSpc>
                          <a:spcPct val="100000"/>
                        </a:lnSpc>
                        <a:spcBef>
                          <a:spcPts val="919"/>
                        </a:spcBef>
                      </a:pPr>
                      <a:r>
                        <a:rPr sz="2800" dirty="0">
                          <a:solidFill>
                            <a:srgbClr val="009999"/>
                          </a:solidFill>
                          <a:latin typeface="Times New Roman"/>
                          <a:cs typeface="Times New Roman"/>
                        </a:rPr>
                        <a:t>4</a:t>
                      </a:r>
                      <a:endParaRPr sz="2800">
                        <a:latin typeface="Times New Roman"/>
                        <a:cs typeface="Times New Roman"/>
                      </a:endParaRPr>
                    </a:p>
                  </a:txBody>
                  <a:tcPr marL="0" marR="0" marT="103093" marB="0"/>
                </a:tc>
                <a:tc>
                  <a:txBody>
                    <a:bodyPr/>
                    <a:lstStyle/>
                    <a:p>
                      <a:pPr algn="ctr">
                        <a:lnSpc>
                          <a:spcPct val="100000"/>
                        </a:lnSpc>
                        <a:spcBef>
                          <a:spcPts val="919"/>
                        </a:spcBef>
                      </a:pPr>
                      <a:r>
                        <a:rPr sz="2800" dirty="0">
                          <a:solidFill>
                            <a:srgbClr val="009999"/>
                          </a:solidFill>
                          <a:latin typeface="Times New Roman"/>
                          <a:cs typeface="Times New Roman"/>
                        </a:rPr>
                        <a:t>9</a:t>
                      </a:r>
                      <a:endParaRPr sz="2800">
                        <a:latin typeface="Times New Roman"/>
                        <a:cs typeface="Times New Roman"/>
                      </a:endParaRPr>
                    </a:p>
                  </a:txBody>
                  <a:tcPr marL="0" marR="0" marT="103093" marB="0"/>
                </a:tc>
                <a:tc>
                  <a:txBody>
                    <a:bodyPr/>
                    <a:lstStyle/>
                    <a:p>
                      <a:pPr algn="ctr">
                        <a:lnSpc>
                          <a:spcPct val="100000"/>
                        </a:lnSpc>
                        <a:spcBef>
                          <a:spcPts val="919"/>
                        </a:spcBef>
                      </a:pPr>
                      <a:r>
                        <a:rPr sz="2800" dirty="0">
                          <a:solidFill>
                            <a:srgbClr val="009999"/>
                          </a:solidFill>
                          <a:latin typeface="Times New Roman"/>
                          <a:cs typeface="Times New Roman"/>
                        </a:rPr>
                        <a:t>3</a:t>
                      </a:r>
                      <a:endParaRPr sz="2800">
                        <a:latin typeface="Times New Roman"/>
                        <a:cs typeface="Times New Roman"/>
                      </a:endParaRPr>
                    </a:p>
                  </a:txBody>
                  <a:tcPr marL="0" marR="0" marT="103093" marB="0"/>
                </a:tc>
                <a:tc>
                  <a:txBody>
                    <a:bodyPr/>
                    <a:lstStyle/>
                    <a:p>
                      <a:pPr marR="24130" algn="r">
                        <a:lnSpc>
                          <a:spcPct val="100000"/>
                        </a:lnSpc>
                        <a:spcBef>
                          <a:spcPts val="919"/>
                        </a:spcBef>
                      </a:pPr>
                      <a:r>
                        <a:rPr sz="2800" dirty="0">
                          <a:solidFill>
                            <a:srgbClr val="009999"/>
                          </a:solidFill>
                          <a:latin typeface="Times New Roman"/>
                          <a:cs typeface="Times New Roman"/>
                        </a:rPr>
                        <a:t>6</a:t>
                      </a:r>
                      <a:endParaRPr sz="2800">
                        <a:latin typeface="Times New Roman"/>
                        <a:cs typeface="Times New Roman"/>
                      </a:endParaRPr>
                    </a:p>
                  </a:txBody>
                  <a:tcPr marL="0" marR="0" marT="103093" marB="0"/>
                </a:tc>
                <a:extLst>
                  <a:ext uri="{0D108BD9-81ED-4DB2-BD59-A6C34878D82A}">
                    <a16:rowId xmlns:a16="http://schemas.microsoft.com/office/drawing/2014/main" val="10001"/>
                  </a:ext>
                </a:extLst>
              </a:tr>
              <a:tr h="672355">
                <a:tc>
                  <a:txBody>
                    <a:bodyPr/>
                    <a:lstStyle/>
                    <a:p>
                      <a:pPr marL="31750">
                        <a:lnSpc>
                          <a:spcPct val="100000"/>
                        </a:lnSpc>
                        <a:spcBef>
                          <a:spcPts val="919"/>
                        </a:spcBef>
                      </a:pPr>
                      <a:r>
                        <a:rPr sz="2800" dirty="0">
                          <a:solidFill>
                            <a:srgbClr val="009999"/>
                          </a:solidFill>
                          <a:latin typeface="Times New Roman"/>
                          <a:cs typeface="Times New Roman"/>
                        </a:rPr>
                        <a:t>2</a:t>
                      </a:r>
                      <a:endParaRPr sz="2800">
                        <a:latin typeface="Times New Roman"/>
                        <a:cs typeface="Times New Roman"/>
                      </a:endParaRPr>
                    </a:p>
                  </a:txBody>
                  <a:tcPr marL="0" marR="0" marT="103093" marB="0"/>
                </a:tc>
                <a:tc>
                  <a:txBody>
                    <a:bodyPr/>
                    <a:lstStyle/>
                    <a:p>
                      <a:pPr algn="ctr">
                        <a:lnSpc>
                          <a:spcPct val="100000"/>
                        </a:lnSpc>
                        <a:spcBef>
                          <a:spcPts val="919"/>
                        </a:spcBef>
                      </a:pPr>
                      <a:r>
                        <a:rPr sz="2800" dirty="0">
                          <a:solidFill>
                            <a:srgbClr val="009999"/>
                          </a:solidFill>
                          <a:latin typeface="Times New Roman"/>
                          <a:cs typeface="Times New Roman"/>
                        </a:rPr>
                        <a:t>4</a:t>
                      </a:r>
                      <a:endParaRPr sz="2800">
                        <a:latin typeface="Times New Roman"/>
                        <a:cs typeface="Times New Roman"/>
                      </a:endParaRPr>
                    </a:p>
                  </a:txBody>
                  <a:tcPr marL="0" marR="0" marT="103093" marB="0"/>
                </a:tc>
                <a:tc>
                  <a:txBody>
                    <a:bodyPr/>
                    <a:lstStyle/>
                    <a:p>
                      <a:pPr algn="ctr">
                        <a:lnSpc>
                          <a:spcPct val="100000"/>
                        </a:lnSpc>
                        <a:spcBef>
                          <a:spcPts val="919"/>
                        </a:spcBef>
                      </a:pPr>
                      <a:r>
                        <a:rPr sz="2800" dirty="0">
                          <a:solidFill>
                            <a:srgbClr val="009999"/>
                          </a:solidFill>
                          <a:latin typeface="Times New Roman"/>
                          <a:cs typeface="Times New Roman"/>
                        </a:rPr>
                        <a:t>8</a:t>
                      </a:r>
                      <a:endParaRPr sz="2800">
                        <a:latin typeface="Times New Roman"/>
                        <a:cs typeface="Times New Roman"/>
                      </a:endParaRPr>
                    </a:p>
                  </a:txBody>
                  <a:tcPr marL="0" marR="0" marT="103093" marB="0"/>
                </a:tc>
                <a:tc>
                  <a:txBody>
                    <a:bodyPr/>
                    <a:lstStyle/>
                    <a:p>
                      <a:pPr algn="ctr">
                        <a:lnSpc>
                          <a:spcPct val="100000"/>
                        </a:lnSpc>
                        <a:spcBef>
                          <a:spcPts val="919"/>
                        </a:spcBef>
                      </a:pPr>
                      <a:r>
                        <a:rPr sz="2800" dirty="0">
                          <a:solidFill>
                            <a:srgbClr val="009999"/>
                          </a:solidFill>
                          <a:latin typeface="Times New Roman"/>
                          <a:cs typeface="Times New Roman"/>
                        </a:rPr>
                        <a:t>9</a:t>
                      </a:r>
                      <a:endParaRPr sz="2800">
                        <a:latin typeface="Times New Roman"/>
                        <a:cs typeface="Times New Roman"/>
                      </a:endParaRPr>
                    </a:p>
                  </a:txBody>
                  <a:tcPr marL="0" marR="0" marT="103093" marB="0"/>
                </a:tc>
                <a:tc>
                  <a:txBody>
                    <a:bodyPr/>
                    <a:lstStyle/>
                    <a:p>
                      <a:pPr algn="ctr">
                        <a:lnSpc>
                          <a:spcPct val="100000"/>
                        </a:lnSpc>
                        <a:spcBef>
                          <a:spcPts val="919"/>
                        </a:spcBef>
                      </a:pPr>
                      <a:r>
                        <a:rPr sz="2800" dirty="0">
                          <a:solidFill>
                            <a:srgbClr val="009999"/>
                          </a:solidFill>
                          <a:latin typeface="Times New Roman"/>
                          <a:cs typeface="Times New Roman"/>
                        </a:rPr>
                        <a:t>3</a:t>
                      </a:r>
                      <a:endParaRPr sz="2800">
                        <a:latin typeface="Times New Roman"/>
                        <a:cs typeface="Times New Roman"/>
                      </a:endParaRPr>
                    </a:p>
                  </a:txBody>
                  <a:tcPr marL="0" marR="0" marT="103093" marB="0"/>
                </a:tc>
                <a:tc>
                  <a:txBody>
                    <a:bodyPr/>
                    <a:lstStyle/>
                    <a:p>
                      <a:pPr marR="24130" algn="r">
                        <a:lnSpc>
                          <a:spcPct val="100000"/>
                        </a:lnSpc>
                        <a:spcBef>
                          <a:spcPts val="919"/>
                        </a:spcBef>
                      </a:pPr>
                      <a:r>
                        <a:rPr sz="2800" dirty="0">
                          <a:solidFill>
                            <a:srgbClr val="009999"/>
                          </a:solidFill>
                          <a:latin typeface="Times New Roman"/>
                          <a:cs typeface="Times New Roman"/>
                        </a:rPr>
                        <a:t>6</a:t>
                      </a:r>
                      <a:endParaRPr sz="2800">
                        <a:latin typeface="Times New Roman"/>
                        <a:cs typeface="Times New Roman"/>
                      </a:endParaRPr>
                    </a:p>
                  </a:txBody>
                  <a:tcPr marL="0" marR="0" marT="103093" marB="0"/>
                </a:tc>
                <a:extLst>
                  <a:ext uri="{0D108BD9-81ED-4DB2-BD59-A6C34878D82A}">
                    <a16:rowId xmlns:a16="http://schemas.microsoft.com/office/drawing/2014/main" val="10002"/>
                  </a:ext>
                </a:extLst>
              </a:tr>
              <a:tr h="571773">
                <a:tc>
                  <a:txBody>
                    <a:bodyPr/>
                    <a:lstStyle/>
                    <a:p>
                      <a:pPr marL="31750">
                        <a:lnSpc>
                          <a:spcPct val="100000"/>
                        </a:lnSpc>
                        <a:spcBef>
                          <a:spcPts val="919"/>
                        </a:spcBef>
                      </a:pPr>
                      <a:r>
                        <a:rPr sz="2800" dirty="0">
                          <a:solidFill>
                            <a:srgbClr val="009999"/>
                          </a:solidFill>
                          <a:latin typeface="Times New Roman"/>
                          <a:cs typeface="Times New Roman"/>
                        </a:rPr>
                        <a:t>2</a:t>
                      </a:r>
                      <a:endParaRPr sz="2800">
                        <a:latin typeface="Times New Roman"/>
                        <a:cs typeface="Times New Roman"/>
                      </a:endParaRPr>
                    </a:p>
                  </a:txBody>
                  <a:tcPr marL="0" marR="0" marT="103093" marB="0"/>
                </a:tc>
                <a:tc>
                  <a:txBody>
                    <a:bodyPr/>
                    <a:lstStyle/>
                    <a:p>
                      <a:pPr algn="ctr">
                        <a:lnSpc>
                          <a:spcPct val="100000"/>
                        </a:lnSpc>
                        <a:spcBef>
                          <a:spcPts val="919"/>
                        </a:spcBef>
                      </a:pPr>
                      <a:r>
                        <a:rPr sz="2800" dirty="0">
                          <a:solidFill>
                            <a:srgbClr val="009999"/>
                          </a:solidFill>
                          <a:latin typeface="Times New Roman"/>
                          <a:cs typeface="Times New Roman"/>
                        </a:rPr>
                        <a:t>4</a:t>
                      </a:r>
                      <a:endParaRPr sz="2800">
                        <a:latin typeface="Times New Roman"/>
                        <a:cs typeface="Times New Roman"/>
                      </a:endParaRPr>
                    </a:p>
                  </a:txBody>
                  <a:tcPr marL="0" marR="0" marT="103093" marB="0"/>
                </a:tc>
                <a:tc>
                  <a:txBody>
                    <a:bodyPr/>
                    <a:lstStyle/>
                    <a:p>
                      <a:pPr algn="ctr">
                        <a:lnSpc>
                          <a:spcPct val="100000"/>
                        </a:lnSpc>
                        <a:spcBef>
                          <a:spcPts val="919"/>
                        </a:spcBef>
                      </a:pPr>
                      <a:r>
                        <a:rPr sz="2800" dirty="0">
                          <a:solidFill>
                            <a:srgbClr val="009999"/>
                          </a:solidFill>
                          <a:latin typeface="Times New Roman"/>
                          <a:cs typeface="Times New Roman"/>
                        </a:rPr>
                        <a:t>8</a:t>
                      </a:r>
                      <a:endParaRPr sz="2800">
                        <a:latin typeface="Times New Roman"/>
                        <a:cs typeface="Times New Roman"/>
                      </a:endParaRPr>
                    </a:p>
                  </a:txBody>
                  <a:tcPr marL="0" marR="0" marT="103093" marB="0"/>
                </a:tc>
                <a:tc>
                  <a:txBody>
                    <a:bodyPr/>
                    <a:lstStyle/>
                    <a:p>
                      <a:pPr algn="ctr">
                        <a:lnSpc>
                          <a:spcPct val="100000"/>
                        </a:lnSpc>
                        <a:spcBef>
                          <a:spcPts val="919"/>
                        </a:spcBef>
                      </a:pPr>
                      <a:r>
                        <a:rPr sz="2800" dirty="0">
                          <a:solidFill>
                            <a:srgbClr val="009999"/>
                          </a:solidFill>
                          <a:latin typeface="Times New Roman"/>
                          <a:cs typeface="Times New Roman"/>
                        </a:rPr>
                        <a:t>9</a:t>
                      </a:r>
                      <a:endParaRPr sz="2800">
                        <a:latin typeface="Times New Roman"/>
                        <a:cs typeface="Times New Roman"/>
                      </a:endParaRPr>
                    </a:p>
                  </a:txBody>
                  <a:tcPr marL="0" marR="0" marT="103093" marB="0"/>
                </a:tc>
                <a:tc>
                  <a:txBody>
                    <a:bodyPr/>
                    <a:lstStyle/>
                    <a:p>
                      <a:pPr algn="ctr">
                        <a:lnSpc>
                          <a:spcPct val="100000"/>
                        </a:lnSpc>
                        <a:spcBef>
                          <a:spcPts val="919"/>
                        </a:spcBef>
                      </a:pPr>
                      <a:r>
                        <a:rPr sz="2800" dirty="0">
                          <a:solidFill>
                            <a:srgbClr val="009999"/>
                          </a:solidFill>
                          <a:latin typeface="Times New Roman"/>
                          <a:cs typeface="Times New Roman"/>
                        </a:rPr>
                        <a:t>3</a:t>
                      </a:r>
                      <a:endParaRPr sz="2800">
                        <a:latin typeface="Times New Roman"/>
                        <a:cs typeface="Times New Roman"/>
                      </a:endParaRPr>
                    </a:p>
                  </a:txBody>
                  <a:tcPr marL="0" marR="0" marT="103093" marB="0"/>
                </a:tc>
                <a:tc>
                  <a:txBody>
                    <a:bodyPr/>
                    <a:lstStyle/>
                    <a:p>
                      <a:pPr marR="24130" algn="r">
                        <a:lnSpc>
                          <a:spcPct val="100000"/>
                        </a:lnSpc>
                        <a:spcBef>
                          <a:spcPts val="920"/>
                        </a:spcBef>
                      </a:pPr>
                      <a:r>
                        <a:rPr sz="2800" dirty="0">
                          <a:solidFill>
                            <a:srgbClr val="009999"/>
                          </a:solidFill>
                          <a:latin typeface="Times New Roman"/>
                          <a:cs typeface="Times New Roman"/>
                        </a:rPr>
                        <a:t>6</a:t>
                      </a:r>
                      <a:endParaRPr sz="2800">
                        <a:latin typeface="Times New Roman"/>
                        <a:cs typeface="Times New Roman"/>
                      </a:endParaRPr>
                    </a:p>
                  </a:txBody>
                  <a:tcPr marL="0" marR="0" marT="103094" marB="0"/>
                </a:tc>
                <a:extLst>
                  <a:ext uri="{0D108BD9-81ED-4DB2-BD59-A6C34878D82A}">
                    <a16:rowId xmlns:a16="http://schemas.microsoft.com/office/drawing/2014/main" val="10003"/>
                  </a:ext>
                </a:extLst>
              </a:tr>
            </a:tbl>
          </a:graphicData>
        </a:graphic>
      </p:graphicFrame>
      <p:sp>
        <p:nvSpPr>
          <p:cNvPr id="17" name="object 17"/>
          <p:cNvSpPr txBox="1">
            <a:spLocks noGrp="1"/>
          </p:cNvSpPr>
          <p:nvPr>
            <p:ph type="sldNum" sz="quarter" idx="7"/>
          </p:nvPr>
        </p:nvSpPr>
        <p:spPr>
          <a:xfrm>
            <a:off x="4934597" y="7300897"/>
            <a:ext cx="189229" cy="139065"/>
          </a:xfrm>
          <a:prstGeom prst="rect">
            <a:avLst/>
          </a:prstGeom>
        </p:spPr>
        <p:txBody>
          <a:bodyPr vert="horz" wrap="square" lIns="0" tIns="0" rIns="0" bIns="0" rtlCol="0">
            <a:spAutoFit/>
          </a:bodyPr>
          <a:lstStyle>
            <a:defPPr>
              <a:defRPr lang="ar-EG"/>
            </a:defPPr>
            <a:lvl1pPr marL="0" algn="l" defTabSz="914400" rtl="0" eaLnBrk="1" latinLnBrk="0" hangingPunct="1">
              <a:defRPr sz="800" b="0" i="0" kern="1200">
                <a:solidFill>
                  <a:schemeClr val="tx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25"/>
              </a:spcBef>
            </a:pPr>
            <a:fld id="{81D60167-4931-47E6-BA6A-407CBD079E47}" type="slidenum">
              <a:rPr lang="ar-EG" smtClean="0"/>
              <a:pPr marL="38100">
                <a:spcBef>
                  <a:spcPts val="25"/>
                </a:spcBef>
              </a:pPr>
              <a:t>17</a:t>
            </a:fld>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70936" y="863600"/>
            <a:ext cx="5350249" cy="620713"/>
          </a:xfrm>
          <a:prstGeom prst="rect">
            <a:avLst/>
          </a:prstGeom>
        </p:spPr>
        <p:txBody>
          <a:bodyPr vert="horz" wrap="square" lIns="0" tIns="11206" rIns="0" bIns="0" rtlCol="0" anchor="ctr">
            <a:spAutoFit/>
          </a:bodyPr>
          <a:lstStyle/>
          <a:p>
            <a:pPr marL="11206">
              <a:spcBef>
                <a:spcPts val="88"/>
              </a:spcBef>
              <a:tabLst>
                <a:tab pos="1996995" algn="l"/>
                <a:tab pos="2530984" algn="l"/>
                <a:tab pos="4517332" algn="l"/>
              </a:tabLst>
            </a:pPr>
            <a:r>
              <a:rPr lang="en-US" dirty="0"/>
              <a:t>Insertion</a:t>
            </a:r>
            <a:r>
              <a:rPr lang="en-US" spc="-9" dirty="0"/>
              <a:t> </a:t>
            </a:r>
            <a:r>
              <a:rPr lang="en-US" dirty="0"/>
              <a:t>Sort Example</a:t>
            </a:r>
            <a:endParaRPr dirty="0"/>
          </a:p>
        </p:txBody>
      </p:sp>
      <p:grpSp>
        <p:nvGrpSpPr>
          <p:cNvPr id="3" name="object 3"/>
          <p:cNvGrpSpPr/>
          <p:nvPr/>
        </p:nvGrpSpPr>
        <p:grpSpPr>
          <a:xfrm>
            <a:off x="3786064" y="1815353"/>
            <a:ext cx="1368799" cy="614082"/>
            <a:chOff x="2411272" y="2057400"/>
            <a:chExt cx="1551305" cy="695960"/>
          </a:xfrm>
        </p:grpSpPr>
        <p:sp>
          <p:nvSpPr>
            <p:cNvPr id="4" name="object 4"/>
            <p:cNvSpPr/>
            <p:nvPr/>
          </p:nvSpPr>
          <p:spPr>
            <a:xfrm>
              <a:off x="3428987" y="2057400"/>
              <a:ext cx="533400" cy="533400"/>
            </a:xfrm>
            <a:custGeom>
              <a:avLst/>
              <a:gdLst/>
              <a:ahLst/>
              <a:cxnLst/>
              <a:rect l="l" t="t" r="r" b="b"/>
              <a:pathLst>
                <a:path w="533400" h="533400">
                  <a:moveTo>
                    <a:pt x="533400" y="266699"/>
                  </a:moveTo>
                  <a:lnTo>
                    <a:pt x="529103" y="218760"/>
                  </a:lnTo>
                  <a:lnTo>
                    <a:pt x="516714" y="173639"/>
                  </a:lnTo>
                  <a:lnTo>
                    <a:pt x="496987" y="132091"/>
                  </a:lnTo>
                  <a:lnTo>
                    <a:pt x="470675" y="94868"/>
                  </a:lnTo>
                  <a:lnTo>
                    <a:pt x="438531" y="62724"/>
                  </a:lnTo>
                  <a:lnTo>
                    <a:pt x="401308" y="36412"/>
                  </a:lnTo>
                  <a:lnTo>
                    <a:pt x="359760" y="16685"/>
                  </a:lnTo>
                  <a:lnTo>
                    <a:pt x="314639" y="4296"/>
                  </a:lnTo>
                  <a:lnTo>
                    <a:pt x="266700" y="0"/>
                  </a:lnTo>
                  <a:lnTo>
                    <a:pt x="218760" y="4296"/>
                  </a:lnTo>
                  <a:lnTo>
                    <a:pt x="173639" y="16685"/>
                  </a:lnTo>
                  <a:lnTo>
                    <a:pt x="132091" y="36412"/>
                  </a:lnTo>
                  <a:lnTo>
                    <a:pt x="94868" y="62724"/>
                  </a:lnTo>
                  <a:lnTo>
                    <a:pt x="62724" y="94868"/>
                  </a:lnTo>
                  <a:lnTo>
                    <a:pt x="36412" y="132091"/>
                  </a:lnTo>
                  <a:lnTo>
                    <a:pt x="16685" y="173639"/>
                  </a:lnTo>
                  <a:lnTo>
                    <a:pt x="4296" y="218760"/>
                  </a:lnTo>
                  <a:lnTo>
                    <a:pt x="0" y="266700"/>
                  </a:lnTo>
                  <a:lnTo>
                    <a:pt x="4296" y="314639"/>
                  </a:lnTo>
                  <a:lnTo>
                    <a:pt x="16685" y="359760"/>
                  </a:lnTo>
                  <a:lnTo>
                    <a:pt x="36412" y="401308"/>
                  </a:lnTo>
                  <a:lnTo>
                    <a:pt x="62724" y="438531"/>
                  </a:lnTo>
                  <a:lnTo>
                    <a:pt x="94868" y="470675"/>
                  </a:lnTo>
                  <a:lnTo>
                    <a:pt x="132091" y="496987"/>
                  </a:lnTo>
                  <a:lnTo>
                    <a:pt x="173639" y="516714"/>
                  </a:lnTo>
                  <a:lnTo>
                    <a:pt x="218760" y="529103"/>
                  </a:lnTo>
                  <a:lnTo>
                    <a:pt x="266700" y="533400"/>
                  </a:lnTo>
                  <a:lnTo>
                    <a:pt x="314639" y="529103"/>
                  </a:lnTo>
                  <a:lnTo>
                    <a:pt x="359760" y="516714"/>
                  </a:lnTo>
                  <a:lnTo>
                    <a:pt x="401308" y="496987"/>
                  </a:lnTo>
                  <a:lnTo>
                    <a:pt x="438531" y="470675"/>
                  </a:lnTo>
                  <a:lnTo>
                    <a:pt x="470675" y="438531"/>
                  </a:lnTo>
                  <a:lnTo>
                    <a:pt x="496987" y="401308"/>
                  </a:lnTo>
                  <a:lnTo>
                    <a:pt x="516714" y="359760"/>
                  </a:lnTo>
                  <a:lnTo>
                    <a:pt x="529103" y="314639"/>
                  </a:lnTo>
                  <a:lnTo>
                    <a:pt x="533400" y="266699"/>
                  </a:lnTo>
                  <a:close/>
                </a:path>
              </a:pathLst>
            </a:custGeom>
            <a:solidFill>
              <a:srgbClr val="F7EC1A"/>
            </a:solidFill>
          </p:spPr>
          <p:txBody>
            <a:bodyPr wrap="square" lIns="0" tIns="0" rIns="0" bIns="0" rtlCol="0"/>
            <a:lstStyle/>
            <a:p>
              <a:endParaRPr sz="1588"/>
            </a:p>
          </p:txBody>
        </p:sp>
        <p:sp>
          <p:nvSpPr>
            <p:cNvPr id="5" name="object 5"/>
            <p:cNvSpPr/>
            <p:nvPr/>
          </p:nvSpPr>
          <p:spPr>
            <a:xfrm>
              <a:off x="2441930" y="2477401"/>
              <a:ext cx="1187450" cy="262890"/>
            </a:xfrm>
            <a:custGeom>
              <a:avLst/>
              <a:gdLst/>
              <a:ahLst/>
              <a:cxnLst/>
              <a:rect l="l" t="t" r="r" b="b"/>
              <a:pathLst>
                <a:path w="1187450" h="262889">
                  <a:moveTo>
                    <a:pt x="1187081" y="56743"/>
                  </a:moveTo>
                  <a:lnTo>
                    <a:pt x="1157915" y="92060"/>
                  </a:lnTo>
                  <a:lnTo>
                    <a:pt x="1124354" y="122443"/>
                  </a:lnTo>
                  <a:lnTo>
                    <a:pt x="1086084" y="149457"/>
                  </a:lnTo>
                  <a:lnTo>
                    <a:pt x="1043744" y="173232"/>
                  </a:lnTo>
                  <a:lnTo>
                    <a:pt x="997973" y="193897"/>
                  </a:lnTo>
                  <a:lnTo>
                    <a:pt x="949410" y="211582"/>
                  </a:lnTo>
                  <a:lnTo>
                    <a:pt x="898693" y="226416"/>
                  </a:lnTo>
                  <a:lnTo>
                    <a:pt x="846462" y="238528"/>
                  </a:lnTo>
                  <a:lnTo>
                    <a:pt x="793356" y="248047"/>
                  </a:lnTo>
                  <a:lnTo>
                    <a:pt x="740013" y="255104"/>
                  </a:lnTo>
                  <a:lnTo>
                    <a:pt x="687072" y="259827"/>
                  </a:lnTo>
                  <a:lnTo>
                    <a:pt x="635172" y="262347"/>
                  </a:lnTo>
                  <a:lnTo>
                    <a:pt x="584952" y="262791"/>
                  </a:lnTo>
                  <a:lnTo>
                    <a:pt x="537051" y="261290"/>
                  </a:lnTo>
                  <a:lnTo>
                    <a:pt x="492108" y="257974"/>
                  </a:lnTo>
                  <a:lnTo>
                    <a:pt x="450761" y="252971"/>
                  </a:lnTo>
                  <a:lnTo>
                    <a:pt x="448970" y="252742"/>
                  </a:lnTo>
                  <a:lnTo>
                    <a:pt x="447179" y="252514"/>
                  </a:lnTo>
                  <a:lnTo>
                    <a:pt x="369156" y="239754"/>
                  </a:lnTo>
                  <a:lnTo>
                    <a:pt x="325107" y="229521"/>
                  </a:lnTo>
                  <a:lnTo>
                    <a:pt x="279349" y="216564"/>
                  </a:lnTo>
                  <a:lnTo>
                    <a:pt x="233118" y="200765"/>
                  </a:lnTo>
                  <a:lnTo>
                    <a:pt x="187652" y="182008"/>
                  </a:lnTo>
                  <a:lnTo>
                    <a:pt x="144186" y="160176"/>
                  </a:lnTo>
                  <a:lnTo>
                    <a:pt x="103957" y="135153"/>
                  </a:lnTo>
                  <a:lnTo>
                    <a:pt x="68203" y="106822"/>
                  </a:lnTo>
                  <a:lnTo>
                    <a:pt x="38160" y="75066"/>
                  </a:lnTo>
                  <a:lnTo>
                    <a:pt x="15064" y="39768"/>
                  </a:lnTo>
                  <a:lnTo>
                    <a:pt x="152" y="812"/>
                  </a:lnTo>
                  <a:lnTo>
                    <a:pt x="50" y="355"/>
                  </a:lnTo>
                  <a:lnTo>
                    <a:pt x="0" y="0"/>
                  </a:lnTo>
                </a:path>
              </a:pathLst>
            </a:custGeom>
            <a:ln w="25400">
              <a:solidFill>
                <a:srgbClr val="010202"/>
              </a:solidFill>
            </a:ln>
          </p:spPr>
          <p:txBody>
            <a:bodyPr wrap="square" lIns="0" tIns="0" rIns="0" bIns="0" rtlCol="0"/>
            <a:lstStyle/>
            <a:p>
              <a:endParaRPr sz="1588"/>
            </a:p>
          </p:txBody>
        </p:sp>
        <p:sp>
          <p:nvSpPr>
            <p:cNvPr id="6" name="object 6"/>
            <p:cNvSpPr/>
            <p:nvPr/>
          </p:nvSpPr>
          <p:spPr>
            <a:xfrm>
              <a:off x="2411272" y="2452255"/>
              <a:ext cx="75565" cy="81280"/>
            </a:xfrm>
            <a:custGeom>
              <a:avLst/>
              <a:gdLst/>
              <a:ahLst/>
              <a:cxnLst/>
              <a:rect l="l" t="t" r="r" b="b"/>
              <a:pathLst>
                <a:path w="75564" h="81280">
                  <a:moveTo>
                    <a:pt x="75463" y="70154"/>
                  </a:moveTo>
                  <a:lnTo>
                    <a:pt x="27114" y="0"/>
                  </a:lnTo>
                  <a:lnTo>
                    <a:pt x="0" y="80759"/>
                  </a:lnTo>
                  <a:lnTo>
                    <a:pt x="34188" y="50304"/>
                  </a:lnTo>
                  <a:lnTo>
                    <a:pt x="75463" y="70154"/>
                  </a:lnTo>
                  <a:close/>
                </a:path>
              </a:pathLst>
            </a:custGeom>
            <a:solidFill>
              <a:srgbClr val="010202"/>
            </a:solidFill>
          </p:spPr>
          <p:txBody>
            <a:bodyPr wrap="square" lIns="0" tIns="0" rIns="0" bIns="0" rtlCol="0"/>
            <a:lstStyle/>
            <a:p>
              <a:endParaRPr sz="1588"/>
            </a:p>
          </p:txBody>
        </p:sp>
      </p:grpSp>
      <p:grpSp>
        <p:nvGrpSpPr>
          <p:cNvPr id="7" name="object 7"/>
          <p:cNvGrpSpPr/>
          <p:nvPr/>
        </p:nvGrpSpPr>
        <p:grpSpPr>
          <a:xfrm>
            <a:off x="4592887" y="2487706"/>
            <a:ext cx="1368799" cy="614082"/>
            <a:chOff x="3325672" y="2819400"/>
            <a:chExt cx="1551305" cy="695960"/>
          </a:xfrm>
        </p:grpSpPr>
        <p:sp>
          <p:nvSpPr>
            <p:cNvPr id="8" name="object 8"/>
            <p:cNvSpPr/>
            <p:nvPr/>
          </p:nvSpPr>
          <p:spPr>
            <a:xfrm>
              <a:off x="4343387" y="2819400"/>
              <a:ext cx="533400" cy="533400"/>
            </a:xfrm>
            <a:custGeom>
              <a:avLst/>
              <a:gdLst/>
              <a:ahLst/>
              <a:cxnLst/>
              <a:rect l="l" t="t" r="r" b="b"/>
              <a:pathLst>
                <a:path w="533400" h="533400">
                  <a:moveTo>
                    <a:pt x="533400" y="266699"/>
                  </a:moveTo>
                  <a:lnTo>
                    <a:pt x="529103" y="218760"/>
                  </a:lnTo>
                  <a:lnTo>
                    <a:pt x="516714" y="173639"/>
                  </a:lnTo>
                  <a:lnTo>
                    <a:pt x="496987" y="132091"/>
                  </a:lnTo>
                  <a:lnTo>
                    <a:pt x="470675" y="94868"/>
                  </a:lnTo>
                  <a:lnTo>
                    <a:pt x="438531" y="62724"/>
                  </a:lnTo>
                  <a:lnTo>
                    <a:pt x="401308" y="36412"/>
                  </a:lnTo>
                  <a:lnTo>
                    <a:pt x="359760" y="16685"/>
                  </a:lnTo>
                  <a:lnTo>
                    <a:pt x="314639" y="4296"/>
                  </a:lnTo>
                  <a:lnTo>
                    <a:pt x="266700" y="0"/>
                  </a:lnTo>
                  <a:lnTo>
                    <a:pt x="218760" y="4296"/>
                  </a:lnTo>
                  <a:lnTo>
                    <a:pt x="173639" y="16685"/>
                  </a:lnTo>
                  <a:lnTo>
                    <a:pt x="132091" y="36412"/>
                  </a:lnTo>
                  <a:lnTo>
                    <a:pt x="94868" y="62724"/>
                  </a:lnTo>
                  <a:lnTo>
                    <a:pt x="62724" y="94868"/>
                  </a:lnTo>
                  <a:lnTo>
                    <a:pt x="36412" y="132091"/>
                  </a:lnTo>
                  <a:lnTo>
                    <a:pt x="16685" y="173639"/>
                  </a:lnTo>
                  <a:lnTo>
                    <a:pt x="4296" y="218760"/>
                  </a:lnTo>
                  <a:lnTo>
                    <a:pt x="0" y="266700"/>
                  </a:lnTo>
                  <a:lnTo>
                    <a:pt x="4296" y="314639"/>
                  </a:lnTo>
                  <a:lnTo>
                    <a:pt x="16685" y="359760"/>
                  </a:lnTo>
                  <a:lnTo>
                    <a:pt x="36412" y="401308"/>
                  </a:lnTo>
                  <a:lnTo>
                    <a:pt x="62724" y="438531"/>
                  </a:lnTo>
                  <a:lnTo>
                    <a:pt x="94868" y="470675"/>
                  </a:lnTo>
                  <a:lnTo>
                    <a:pt x="132091" y="496987"/>
                  </a:lnTo>
                  <a:lnTo>
                    <a:pt x="173639" y="516714"/>
                  </a:lnTo>
                  <a:lnTo>
                    <a:pt x="218760" y="529103"/>
                  </a:lnTo>
                  <a:lnTo>
                    <a:pt x="266700" y="533400"/>
                  </a:lnTo>
                  <a:lnTo>
                    <a:pt x="314639" y="529103"/>
                  </a:lnTo>
                  <a:lnTo>
                    <a:pt x="359760" y="516714"/>
                  </a:lnTo>
                  <a:lnTo>
                    <a:pt x="401308" y="496987"/>
                  </a:lnTo>
                  <a:lnTo>
                    <a:pt x="438531" y="470675"/>
                  </a:lnTo>
                  <a:lnTo>
                    <a:pt x="470675" y="438531"/>
                  </a:lnTo>
                  <a:lnTo>
                    <a:pt x="496987" y="401308"/>
                  </a:lnTo>
                  <a:lnTo>
                    <a:pt x="516714" y="359760"/>
                  </a:lnTo>
                  <a:lnTo>
                    <a:pt x="529103" y="314639"/>
                  </a:lnTo>
                  <a:lnTo>
                    <a:pt x="533400" y="266699"/>
                  </a:lnTo>
                  <a:close/>
                </a:path>
              </a:pathLst>
            </a:custGeom>
            <a:solidFill>
              <a:srgbClr val="F7EC1A"/>
            </a:solidFill>
          </p:spPr>
          <p:txBody>
            <a:bodyPr wrap="square" lIns="0" tIns="0" rIns="0" bIns="0" rtlCol="0"/>
            <a:lstStyle/>
            <a:p>
              <a:endParaRPr sz="1588"/>
            </a:p>
          </p:txBody>
        </p:sp>
        <p:sp>
          <p:nvSpPr>
            <p:cNvPr id="9" name="object 9"/>
            <p:cNvSpPr/>
            <p:nvPr/>
          </p:nvSpPr>
          <p:spPr>
            <a:xfrm>
              <a:off x="3356330" y="3239401"/>
              <a:ext cx="1187450" cy="262890"/>
            </a:xfrm>
            <a:custGeom>
              <a:avLst/>
              <a:gdLst/>
              <a:ahLst/>
              <a:cxnLst/>
              <a:rect l="l" t="t" r="r" b="b"/>
              <a:pathLst>
                <a:path w="1187450" h="262889">
                  <a:moveTo>
                    <a:pt x="1187081" y="56743"/>
                  </a:moveTo>
                  <a:lnTo>
                    <a:pt x="1157915" y="92060"/>
                  </a:lnTo>
                  <a:lnTo>
                    <a:pt x="1124354" y="122443"/>
                  </a:lnTo>
                  <a:lnTo>
                    <a:pt x="1086084" y="149457"/>
                  </a:lnTo>
                  <a:lnTo>
                    <a:pt x="1043744" y="173232"/>
                  </a:lnTo>
                  <a:lnTo>
                    <a:pt x="997973" y="193897"/>
                  </a:lnTo>
                  <a:lnTo>
                    <a:pt x="949410" y="211582"/>
                  </a:lnTo>
                  <a:lnTo>
                    <a:pt x="898693" y="226416"/>
                  </a:lnTo>
                  <a:lnTo>
                    <a:pt x="846462" y="238528"/>
                  </a:lnTo>
                  <a:lnTo>
                    <a:pt x="793356" y="248047"/>
                  </a:lnTo>
                  <a:lnTo>
                    <a:pt x="740013" y="255104"/>
                  </a:lnTo>
                  <a:lnTo>
                    <a:pt x="687072" y="259827"/>
                  </a:lnTo>
                  <a:lnTo>
                    <a:pt x="635172" y="262347"/>
                  </a:lnTo>
                  <a:lnTo>
                    <a:pt x="584952" y="262791"/>
                  </a:lnTo>
                  <a:lnTo>
                    <a:pt x="537051" y="261290"/>
                  </a:lnTo>
                  <a:lnTo>
                    <a:pt x="492108" y="257974"/>
                  </a:lnTo>
                  <a:lnTo>
                    <a:pt x="450761" y="252971"/>
                  </a:lnTo>
                  <a:lnTo>
                    <a:pt x="410259" y="247379"/>
                  </a:lnTo>
                  <a:lnTo>
                    <a:pt x="369156" y="239754"/>
                  </a:lnTo>
                  <a:lnTo>
                    <a:pt x="325107" y="229521"/>
                  </a:lnTo>
                  <a:lnTo>
                    <a:pt x="279349" y="216564"/>
                  </a:lnTo>
                  <a:lnTo>
                    <a:pt x="233118" y="200765"/>
                  </a:lnTo>
                  <a:lnTo>
                    <a:pt x="187652" y="182008"/>
                  </a:lnTo>
                  <a:lnTo>
                    <a:pt x="144186" y="160176"/>
                  </a:lnTo>
                  <a:lnTo>
                    <a:pt x="103957" y="135153"/>
                  </a:lnTo>
                  <a:lnTo>
                    <a:pt x="68203" y="106822"/>
                  </a:lnTo>
                  <a:lnTo>
                    <a:pt x="38160" y="75066"/>
                  </a:lnTo>
                  <a:lnTo>
                    <a:pt x="15064" y="39768"/>
                  </a:lnTo>
                  <a:lnTo>
                    <a:pt x="152" y="812"/>
                  </a:lnTo>
                  <a:lnTo>
                    <a:pt x="50" y="355"/>
                  </a:lnTo>
                  <a:lnTo>
                    <a:pt x="0" y="0"/>
                  </a:lnTo>
                </a:path>
              </a:pathLst>
            </a:custGeom>
            <a:ln w="25400">
              <a:solidFill>
                <a:srgbClr val="010202"/>
              </a:solidFill>
            </a:ln>
          </p:spPr>
          <p:txBody>
            <a:bodyPr wrap="square" lIns="0" tIns="0" rIns="0" bIns="0" rtlCol="0"/>
            <a:lstStyle/>
            <a:p>
              <a:endParaRPr sz="1588"/>
            </a:p>
          </p:txBody>
        </p:sp>
        <p:sp>
          <p:nvSpPr>
            <p:cNvPr id="10" name="object 10"/>
            <p:cNvSpPr/>
            <p:nvPr/>
          </p:nvSpPr>
          <p:spPr>
            <a:xfrm>
              <a:off x="3325672" y="3214255"/>
              <a:ext cx="75565" cy="81280"/>
            </a:xfrm>
            <a:custGeom>
              <a:avLst/>
              <a:gdLst/>
              <a:ahLst/>
              <a:cxnLst/>
              <a:rect l="l" t="t" r="r" b="b"/>
              <a:pathLst>
                <a:path w="75564" h="81279">
                  <a:moveTo>
                    <a:pt x="75463" y="70154"/>
                  </a:moveTo>
                  <a:lnTo>
                    <a:pt x="27114" y="0"/>
                  </a:lnTo>
                  <a:lnTo>
                    <a:pt x="0" y="80759"/>
                  </a:lnTo>
                  <a:lnTo>
                    <a:pt x="34188" y="50304"/>
                  </a:lnTo>
                  <a:lnTo>
                    <a:pt x="75463" y="70154"/>
                  </a:lnTo>
                  <a:close/>
                </a:path>
              </a:pathLst>
            </a:custGeom>
            <a:solidFill>
              <a:srgbClr val="010202"/>
            </a:solidFill>
          </p:spPr>
          <p:txBody>
            <a:bodyPr wrap="square" lIns="0" tIns="0" rIns="0" bIns="0" rtlCol="0"/>
            <a:lstStyle/>
            <a:p>
              <a:endParaRPr sz="1588"/>
            </a:p>
          </p:txBody>
        </p:sp>
      </p:grpSp>
      <p:grpSp>
        <p:nvGrpSpPr>
          <p:cNvPr id="11" name="object 11"/>
          <p:cNvGrpSpPr/>
          <p:nvPr/>
        </p:nvGrpSpPr>
        <p:grpSpPr>
          <a:xfrm>
            <a:off x="5999249" y="3160070"/>
            <a:ext cx="769284" cy="613522"/>
            <a:chOff x="4919548" y="3581412"/>
            <a:chExt cx="871855" cy="695325"/>
          </a:xfrm>
        </p:grpSpPr>
        <p:sp>
          <p:nvSpPr>
            <p:cNvPr id="12" name="object 12"/>
            <p:cNvSpPr/>
            <p:nvPr/>
          </p:nvSpPr>
          <p:spPr>
            <a:xfrm>
              <a:off x="5257787" y="3581412"/>
              <a:ext cx="533400" cy="533400"/>
            </a:xfrm>
            <a:custGeom>
              <a:avLst/>
              <a:gdLst/>
              <a:ahLst/>
              <a:cxnLst/>
              <a:rect l="l" t="t" r="r" b="b"/>
              <a:pathLst>
                <a:path w="533400" h="533400">
                  <a:moveTo>
                    <a:pt x="533400" y="266699"/>
                  </a:moveTo>
                  <a:lnTo>
                    <a:pt x="529103" y="218760"/>
                  </a:lnTo>
                  <a:lnTo>
                    <a:pt x="516714" y="173639"/>
                  </a:lnTo>
                  <a:lnTo>
                    <a:pt x="496987" y="132091"/>
                  </a:lnTo>
                  <a:lnTo>
                    <a:pt x="470675" y="94868"/>
                  </a:lnTo>
                  <a:lnTo>
                    <a:pt x="438531" y="62724"/>
                  </a:lnTo>
                  <a:lnTo>
                    <a:pt x="401308" y="36412"/>
                  </a:lnTo>
                  <a:lnTo>
                    <a:pt x="359760" y="16685"/>
                  </a:lnTo>
                  <a:lnTo>
                    <a:pt x="314639" y="4296"/>
                  </a:lnTo>
                  <a:lnTo>
                    <a:pt x="266700" y="0"/>
                  </a:lnTo>
                  <a:lnTo>
                    <a:pt x="218760" y="4296"/>
                  </a:lnTo>
                  <a:lnTo>
                    <a:pt x="173639" y="16685"/>
                  </a:lnTo>
                  <a:lnTo>
                    <a:pt x="132091" y="36412"/>
                  </a:lnTo>
                  <a:lnTo>
                    <a:pt x="94868" y="62724"/>
                  </a:lnTo>
                  <a:lnTo>
                    <a:pt x="62724" y="94868"/>
                  </a:lnTo>
                  <a:lnTo>
                    <a:pt x="36412" y="132091"/>
                  </a:lnTo>
                  <a:lnTo>
                    <a:pt x="16685" y="173639"/>
                  </a:lnTo>
                  <a:lnTo>
                    <a:pt x="4296" y="218760"/>
                  </a:lnTo>
                  <a:lnTo>
                    <a:pt x="0" y="266700"/>
                  </a:lnTo>
                  <a:lnTo>
                    <a:pt x="4296" y="314639"/>
                  </a:lnTo>
                  <a:lnTo>
                    <a:pt x="16685" y="359760"/>
                  </a:lnTo>
                  <a:lnTo>
                    <a:pt x="36412" y="401308"/>
                  </a:lnTo>
                  <a:lnTo>
                    <a:pt x="62724" y="438531"/>
                  </a:lnTo>
                  <a:lnTo>
                    <a:pt x="94868" y="470675"/>
                  </a:lnTo>
                  <a:lnTo>
                    <a:pt x="132091" y="496987"/>
                  </a:lnTo>
                  <a:lnTo>
                    <a:pt x="173639" y="516714"/>
                  </a:lnTo>
                  <a:lnTo>
                    <a:pt x="218760" y="529103"/>
                  </a:lnTo>
                  <a:lnTo>
                    <a:pt x="266700" y="533400"/>
                  </a:lnTo>
                  <a:lnTo>
                    <a:pt x="314639" y="529103"/>
                  </a:lnTo>
                  <a:lnTo>
                    <a:pt x="359760" y="516714"/>
                  </a:lnTo>
                  <a:lnTo>
                    <a:pt x="401308" y="496987"/>
                  </a:lnTo>
                  <a:lnTo>
                    <a:pt x="438531" y="470675"/>
                  </a:lnTo>
                  <a:lnTo>
                    <a:pt x="470675" y="438531"/>
                  </a:lnTo>
                  <a:lnTo>
                    <a:pt x="496987" y="401308"/>
                  </a:lnTo>
                  <a:lnTo>
                    <a:pt x="516714" y="359760"/>
                  </a:lnTo>
                  <a:lnTo>
                    <a:pt x="529103" y="314639"/>
                  </a:lnTo>
                  <a:lnTo>
                    <a:pt x="533400" y="266699"/>
                  </a:lnTo>
                  <a:close/>
                </a:path>
              </a:pathLst>
            </a:custGeom>
            <a:solidFill>
              <a:srgbClr val="F7EC1A"/>
            </a:solidFill>
          </p:spPr>
          <p:txBody>
            <a:bodyPr wrap="square" lIns="0" tIns="0" rIns="0" bIns="0" rtlCol="0"/>
            <a:lstStyle/>
            <a:p>
              <a:endParaRPr sz="1588"/>
            </a:p>
          </p:txBody>
        </p:sp>
        <p:sp>
          <p:nvSpPr>
            <p:cNvPr id="13" name="object 13"/>
            <p:cNvSpPr/>
            <p:nvPr/>
          </p:nvSpPr>
          <p:spPr>
            <a:xfrm>
              <a:off x="4954511" y="4001617"/>
              <a:ext cx="503555" cy="262255"/>
            </a:xfrm>
            <a:custGeom>
              <a:avLst/>
              <a:gdLst/>
              <a:ahLst/>
              <a:cxnLst/>
              <a:rect l="l" t="t" r="r" b="b"/>
              <a:pathLst>
                <a:path w="503554" h="262254">
                  <a:moveTo>
                    <a:pt x="503300" y="56540"/>
                  </a:moveTo>
                  <a:lnTo>
                    <a:pt x="486996" y="100281"/>
                  </a:lnTo>
                  <a:lnTo>
                    <a:pt x="467181" y="138086"/>
                  </a:lnTo>
                  <a:lnTo>
                    <a:pt x="444112" y="170731"/>
                  </a:lnTo>
                  <a:lnTo>
                    <a:pt x="390054" y="220810"/>
                  </a:lnTo>
                  <a:lnTo>
                    <a:pt x="328504" y="251048"/>
                  </a:lnTo>
                  <a:lnTo>
                    <a:pt x="263143" y="261976"/>
                  </a:lnTo>
                  <a:lnTo>
                    <a:pt x="230184" y="260364"/>
                  </a:lnTo>
                  <a:lnTo>
                    <a:pt x="166008" y="243321"/>
                  </a:lnTo>
                  <a:lnTo>
                    <a:pt x="107225" y="208293"/>
                  </a:lnTo>
                  <a:lnTo>
                    <a:pt x="57514" y="155812"/>
                  </a:lnTo>
                  <a:lnTo>
                    <a:pt x="37212" y="123192"/>
                  </a:lnTo>
                  <a:lnTo>
                    <a:pt x="20558" y="86407"/>
                  </a:lnTo>
                  <a:lnTo>
                    <a:pt x="8013" y="45524"/>
                  </a:lnTo>
                  <a:lnTo>
                    <a:pt x="38" y="609"/>
                  </a:lnTo>
                  <a:lnTo>
                    <a:pt x="0" y="0"/>
                  </a:lnTo>
                </a:path>
              </a:pathLst>
            </a:custGeom>
            <a:ln w="25400">
              <a:solidFill>
                <a:srgbClr val="010202"/>
              </a:solidFill>
            </a:ln>
          </p:spPr>
          <p:txBody>
            <a:bodyPr wrap="square" lIns="0" tIns="0" rIns="0" bIns="0" rtlCol="0"/>
            <a:lstStyle/>
            <a:p>
              <a:endParaRPr sz="1588"/>
            </a:p>
          </p:txBody>
        </p:sp>
        <p:sp>
          <p:nvSpPr>
            <p:cNvPr id="14" name="object 14"/>
            <p:cNvSpPr/>
            <p:nvPr/>
          </p:nvSpPr>
          <p:spPr>
            <a:xfrm>
              <a:off x="4919548" y="3976268"/>
              <a:ext cx="76200" cy="78740"/>
            </a:xfrm>
            <a:custGeom>
              <a:avLst/>
              <a:gdLst/>
              <a:ahLst/>
              <a:cxnLst/>
              <a:rect l="l" t="t" r="r" b="b"/>
              <a:pathLst>
                <a:path w="76200" h="78739">
                  <a:moveTo>
                    <a:pt x="76060" y="73761"/>
                  </a:moveTo>
                  <a:lnTo>
                    <a:pt x="33439" y="0"/>
                  </a:lnTo>
                  <a:lnTo>
                    <a:pt x="0" y="78358"/>
                  </a:lnTo>
                  <a:lnTo>
                    <a:pt x="36499" y="50711"/>
                  </a:lnTo>
                  <a:lnTo>
                    <a:pt x="76060" y="73761"/>
                  </a:lnTo>
                  <a:close/>
                </a:path>
              </a:pathLst>
            </a:custGeom>
            <a:solidFill>
              <a:srgbClr val="010202"/>
            </a:solidFill>
          </p:spPr>
          <p:txBody>
            <a:bodyPr wrap="square" lIns="0" tIns="0" rIns="0" bIns="0" rtlCol="0"/>
            <a:lstStyle/>
            <a:p>
              <a:endParaRPr sz="1588"/>
            </a:p>
          </p:txBody>
        </p:sp>
      </p:grpSp>
      <p:grpSp>
        <p:nvGrpSpPr>
          <p:cNvPr id="15" name="object 15"/>
          <p:cNvGrpSpPr/>
          <p:nvPr/>
        </p:nvGrpSpPr>
        <p:grpSpPr>
          <a:xfrm>
            <a:off x="4545846" y="3832423"/>
            <a:ext cx="3029510" cy="613522"/>
            <a:chOff x="3272358" y="4343412"/>
            <a:chExt cx="3433445" cy="695325"/>
          </a:xfrm>
        </p:grpSpPr>
        <p:sp>
          <p:nvSpPr>
            <p:cNvPr id="16" name="object 16"/>
            <p:cNvSpPr/>
            <p:nvPr/>
          </p:nvSpPr>
          <p:spPr>
            <a:xfrm>
              <a:off x="6172187" y="4343412"/>
              <a:ext cx="533400" cy="533400"/>
            </a:xfrm>
            <a:custGeom>
              <a:avLst/>
              <a:gdLst/>
              <a:ahLst/>
              <a:cxnLst/>
              <a:rect l="l" t="t" r="r" b="b"/>
              <a:pathLst>
                <a:path w="533400" h="533400">
                  <a:moveTo>
                    <a:pt x="533400" y="266699"/>
                  </a:moveTo>
                  <a:lnTo>
                    <a:pt x="529103" y="218760"/>
                  </a:lnTo>
                  <a:lnTo>
                    <a:pt x="516714" y="173639"/>
                  </a:lnTo>
                  <a:lnTo>
                    <a:pt x="496987" y="132091"/>
                  </a:lnTo>
                  <a:lnTo>
                    <a:pt x="470675" y="94868"/>
                  </a:lnTo>
                  <a:lnTo>
                    <a:pt x="438531" y="62724"/>
                  </a:lnTo>
                  <a:lnTo>
                    <a:pt x="401308" y="36412"/>
                  </a:lnTo>
                  <a:lnTo>
                    <a:pt x="359760" y="16685"/>
                  </a:lnTo>
                  <a:lnTo>
                    <a:pt x="314639" y="4296"/>
                  </a:lnTo>
                  <a:lnTo>
                    <a:pt x="266700" y="0"/>
                  </a:lnTo>
                  <a:lnTo>
                    <a:pt x="218760" y="4296"/>
                  </a:lnTo>
                  <a:lnTo>
                    <a:pt x="173639" y="16685"/>
                  </a:lnTo>
                  <a:lnTo>
                    <a:pt x="132091" y="36412"/>
                  </a:lnTo>
                  <a:lnTo>
                    <a:pt x="94868" y="62724"/>
                  </a:lnTo>
                  <a:lnTo>
                    <a:pt x="62724" y="94868"/>
                  </a:lnTo>
                  <a:lnTo>
                    <a:pt x="36412" y="132091"/>
                  </a:lnTo>
                  <a:lnTo>
                    <a:pt x="16685" y="173639"/>
                  </a:lnTo>
                  <a:lnTo>
                    <a:pt x="4296" y="218760"/>
                  </a:lnTo>
                  <a:lnTo>
                    <a:pt x="0" y="266700"/>
                  </a:lnTo>
                  <a:lnTo>
                    <a:pt x="4296" y="314639"/>
                  </a:lnTo>
                  <a:lnTo>
                    <a:pt x="16685" y="359760"/>
                  </a:lnTo>
                  <a:lnTo>
                    <a:pt x="36412" y="401308"/>
                  </a:lnTo>
                  <a:lnTo>
                    <a:pt x="62724" y="438531"/>
                  </a:lnTo>
                  <a:lnTo>
                    <a:pt x="94868" y="470675"/>
                  </a:lnTo>
                  <a:lnTo>
                    <a:pt x="132091" y="496987"/>
                  </a:lnTo>
                  <a:lnTo>
                    <a:pt x="173639" y="516714"/>
                  </a:lnTo>
                  <a:lnTo>
                    <a:pt x="218760" y="529103"/>
                  </a:lnTo>
                  <a:lnTo>
                    <a:pt x="266700" y="533400"/>
                  </a:lnTo>
                  <a:lnTo>
                    <a:pt x="314639" y="529103"/>
                  </a:lnTo>
                  <a:lnTo>
                    <a:pt x="359760" y="516714"/>
                  </a:lnTo>
                  <a:lnTo>
                    <a:pt x="401308" y="496987"/>
                  </a:lnTo>
                  <a:lnTo>
                    <a:pt x="438531" y="470675"/>
                  </a:lnTo>
                  <a:lnTo>
                    <a:pt x="470675" y="438531"/>
                  </a:lnTo>
                  <a:lnTo>
                    <a:pt x="496987" y="401308"/>
                  </a:lnTo>
                  <a:lnTo>
                    <a:pt x="516714" y="359760"/>
                  </a:lnTo>
                  <a:lnTo>
                    <a:pt x="529103" y="314639"/>
                  </a:lnTo>
                  <a:lnTo>
                    <a:pt x="533400" y="266699"/>
                  </a:lnTo>
                  <a:close/>
                </a:path>
              </a:pathLst>
            </a:custGeom>
            <a:solidFill>
              <a:srgbClr val="F7EC1A"/>
            </a:solidFill>
          </p:spPr>
          <p:txBody>
            <a:bodyPr wrap="square" lIns="0" tIns="0" rIns="0" bIns="0" rtlCol="0"/>
            <a:lstStyle/>
            <a:p>
              <a:endParaRPr sz="1588"/>
            </a:p>
          </p:txBody>
        </p:sp>
        <p:sp>
          <p:nvSpPr>
            <p:cNvPr id="17" name="object 17"/>
            <p:cNvSpPr/>
            <p:nvPr/>
          </p:nvSpPr>
          <p:spPr>
            <a:xfrm>
              <a:off x="3285058" y="4762220"/>
              <a:ext cx="3087370" cy="264160"/>
            </a:xfrm>
            <a:custGeom>
              <a:avLst/>
              <a:gdLst/>
              <a:ahLst/>
              <a:cxnLst/>
              <a:rect l="l" t="t" r="r" b="b"/>
              <a:pathLst>
                <a:path w="3087370" h="264160">
                  <a:moveTo>
                    <a:pt x="3087154" y="57937"/>
                  </a:moveTo>
                  <a:lnTo>
                    <a:pt x="3086544" y="58293"/>
                  </a:lnTo>
                  <a:lnTo>
                    <a:pt x="3085922" y="58648"/>
                  </a:lnTo>
                  <a:lnTo>
                    <a:pt x="3085299" y="59004"/>
                  </a:lnTo>
                  <a:lnTo>
                    <a:pt x="3042105" y="80490"/>
                  </a:lnTo>
                  <a:lnTo>
                    <a:pt x="2996113" y="99664"/>
                  </a:lnTo>
                  <a:lnTo>
                    <a:pt x="2947904" y="116730"/>
                  </a:lnTo>
                  <a:lnTo>
                    <a:pt x="2898058" y="131894"/>
                  </a:lnTo>
                  <a:lnTo>
                    <a:pt x="2847155" y="145362"/>
                  </a:lnTo>
                  <a:lnTo>
                    <a:pt x="2795777" y="157339"/>
                  </a:lnTo>
                  <a:lnTo>
                    <a:pt x="2744505" y="168031"/>
                  </a:lnTo>
                  <a:lnTo>
                    <a:pt x="2693918" y="177643"/>
                  </a:lnTo>
                  <a:lnTo>
                    <a:pt x="2644597" y="186380"/>
                  </a:lnTo>
                  <a:lnTo>
                    <a:pt x="2597124" y="194449"/>
                  </a:lnTo>
                  <a:lnTo>
                    <a:pt x="2544472" y="202216"/>
                  </a:lnTo>
                  <a:lnTo>
                    <a:pt x="2494636" y="209039"/>
                  </a:lnTo>
                  <a:lnTo>
                    <a:pt x="2444681" y="215401"/>
                  </a:lnTo>
                  <a:lnTo>
                    <a:pt x="2394617" y="221311"/>
                  </a:lnTo>
                  <a:lnTo>
                    <a:pt x="2344454" y="226781"/>
                  </a:lnTo>
                  <a:lnTo>
                    <a:pt x="2294204" y="231823"/>
                  </a:lnTo>
                  <a:lnTo>
                    <a:pt x="2243877" y="236447"/>
                  </a:lnTo>
                  <a:lnTo>
                    <a:pt x="2193482" y="240664"/>
                  </a:lnTo>
                  <a:lnTo>
                    <a:pt x="2143032" y="244486"/>
                  </a:lnTo>
                  <a:lnTo>
                    <a:pt x="2092535" y="247923"/>
                  </a:lnTo>
                  <a:lnTo>
                    <a:pt x="2042004" y="250988"/>
                  </a:lnTo>
                  <a:lnTo>
                    <a:pt x="1991447" y="253690"/>
                  </a:lnTo>
                  <a:lnTo>
                    <a:pt x="1940876" y="256041"/>
                  </a:lnTo>
                  <a:lnTo>
                    <a:pt x="1890301" y="258053"/>
                  </a:lnTo>
                  <a:lnTo>
                    <a:pt x="1839733" y="259736"/>
                  </a:lnTo>
                  <a:lnTo>
                    <a:pt x="1789182" y="261101"/>
                  </a:lnTo>
                  <a:lnTo>
                    <a:pt x="1738659" y="262159"/>
                  </a:lnTo>
                  <a:lnTo>
                    <a:pt x="1688174" y="262923"/>
                  </a:lnTo>
                  <a:lnTo>
                    <a:pt x="1637737" y="263402"/>
                  </a:lnTo>
                  <a:lnTo>
                    <a:pt x="1587360" y="263608"/>
                  </a:lnTo>
                  <a:lnTo>
                    <a:pt x="1537052" y="263552"/>
                  </a:lnTo>
                  <a:lnTo>
                    <a:pt x="1486824" y="263245"/>
                  </a:lnTo>
                  <a:lnTo>
                    <a:pt x="1436687" y="262699"/>
                  </a:lnTo>
                  <a:lnTo>
                    <a:pt x="1434223" y="262661"/>
                  </a:lnTo>
                  <a:lnTo>
                    <a:pt x="1431759" y="262623"/>
                  </a:lnTo>
                  <a:lnTo>
                    <a:pt x="1429308" y="262572"/>
                  </a:lnTo>
                  <a:lnTo>
                    <a:pt x="1426844" y="262534"/>
                  </a:lnTo>
                  <a:lnTo>
                    <a:pt x="1376341" y="261402"/>
                  </a:lnTo>
                  <a:lnTo>
                    <a:pt x="1325745" y="260014"/>
                  </a:lnTo>
                  <a:lnTo>
                    <a:pt x="1275072" y="258353"/>
                  </a:lnTo>
                  <a:lnTo>
                    <a:pt x="1224337" y="256399"/>
                  </a:lnTo>
                  <a:lnTo>
                    <a:pt x="1173556" y="254134"/>
                  </a:lnTo>
                  <a:lnTo>
                    <a:pt x="1122744" y="251539"/>
                  </a:lnTo>
                  <a:lnTo>
                    <a:pt x="1071916" y="248596"/>
                  </a:lnTo>
                  <a:lnTo>
                    <a:pt x="1021088" y="245287"/>
                  </a:lnTo>
                  <a:lnTo>
                    <a:pt x="970274" y="241592"/>
                  </a:lnTo>
                  <a:lnTo>
                    <a:pt x="919491" y="237494"/>
                  </a:lnTo>
                  <a:lnTo>
                    <a:pt x="868753" y="232973"/>
                  </a:lnTo>
                  <a:lnTo>
                    <a:pt x="818077" y="228011"/>
                  </a:lnTo>
                  <a:lnTo>
                    <a:pt x="767476" y="222590"/>
                  </a:lnTo>
                  <a:lnTo>
                    <a:pt x="716967" y="216690"/>
                  </a:lnTo>
                  <a:lnTo>
                    <a:pt x="666565" y="210295"/>
                  </a:lnTo>
                  <a:lnTo>
                    <a:pt x="616285" y="203384"/>
                  </a:lnTo>
                  <a:lnTo>
                    <a:pt x="566142" y="195939"/>
                  </a:lnTo>
                  <a:lnTo>
                    <a:pt x="516152" y="187942"/>
                  </a:lnTo>
                  <a:lnTo>
                    <a:pt x="466331" y="179374"/>
                  </a:lnTo>
                  <a:lnTo>
                    <a:pt x="464667" y="179057"/>
                  </a:lnTo>
                  <a:lnTo>
                    <a:pt x="462991" y="178752"/>
                  </a:lnTo>
                  <a:lnTo>
                    <a:pt x="425370" y="171404"/>
                  </a:lnTo>
                  <a:lnTo>
                    <a:pt x="379347" y="161949"/>
                  </a:lnTo>
                  <a:lnTo>
                    <a:pt x="327356" y="150310"/>
                  </a:lnTo>
                  <a:lnTo>
                    <a:pt x="271828" y="136407"/>
                  </a:lnTo>
                  <a:lnTo>
                    <a:pt x="215196" y="120164"/>
                  </a:lnTo>
                  <a:lnTo>
                    <a:pt x="159892" y="101501"/>
                  </a:lnTo>
                  <a:lnTo>
                    <a:pt x="108347" y="80340"/>
                  </a:lnTo>
                  <a:lnTo>
                    <a:pt x="62995" y="56604"/>
                  </a:lnTo>
                  <a:lnTo>
                    <a:pt x="26267" y="30214"/>
                  </a:lnTo>
                  <a:lnTo>
                    <a:pt x="596" y="1092"/>
                  </a:lnTo>
                  <a:lnTo>
                    <a:pt x="63" y="177"/>
                  </a:lnTo>
                  <a:lnTo>
                    <a:pt x="0" y="0"/>
                  </a:lnTo>
                </a:path>
              </a:pathLst>
            </a:custGeom>
            <a:ln w="25400">
              <a:solidFill>
                <a:srgbClr val="010202"/>
              </a:solidFill>
            </a:ln>
          </p:spPr>
          <p:txBody>
            <a:bodyPr wrap="square" lIns="0" tIns="0" rIns="0" bIns="0" rtlCol="0"/>
            <a:lstStyle/>
            <a:p>
              <a:endParaRPr sz="1588"/>
            </a:p>
          </p:txBody>
        </p:sp>
      </p:grpSp>
      <p:sp>
        <p:nvSpPr>
          <p:cNvPr id="18" name="object 18"/>
          <p:cNvSpPr/>
          <p:nvPr/>
        </p:nvSpPr>
        <p:spPr>
          <a:xfrm>
            <a:off x="4540287" y="4180825"/>
            <a:ext cx="63874" cy="75079"/>
          </a:xfrm>
          <a:custGeom>
            <a:avLst/>
            <a:gdLst/>
            <a:ahLst/>
            <a:cxnLst/>
            <a:rect l="l" t="t" r="r" b="b"/>
            <a:pathLst>
              <a:path w="72389" h="85089">
                <a:moveTo>
                  <a:pt x="71843" y="59143"/>
                </a:moveTo>
                <a:lnTo>
                  <a:pt x="10528" y="0"/>
                </a:lnTo>
                <a:lnTo>
                  <a:pt x="0" y="84531"/>
                </a:lnTo>
                <a:lnTo>
                  <a:pt x="27457" y="47891"/>
                </a:lnTo>
                <a:lnTo>
                  <a:pt x="71843" y="59143"/>
                </a:lnTo>
                <a:close/>
              </a:path>
            </a:pathLst>
          </a:custGeom>
          <a:solidFill>
            <a:srgbClr val="010202"/>
          </a:solidFill>
        </p:spPr>
        <p:txBody>
          <a:bodyPr wrap="square" lIns="0" tIns="0" rIns="0" bIns="0" rtlCol="0"/>
          <a:lstStyle/>
          <a:p>
            <a:endParaRPr sz="1588"/>
          </a:p>
        </p:txBody>
      </p:sp>
      <p:graphicFrame>
        <p:nvGraphicFramePr>
          <p:cNvPr id="19" name="object 19"/>
          <p:cNvGraphicFramePr>
            <a:graphicFrameLocks noGrp="1"/>
          </p:cNvGraphicFramePr>
          <p:nvPr/>
        </p:nvGraphicFramePr>
        <p:xfrm>
          <a:off x="3997127" y="1785947"/>
          <a:ext cx="4269444" cy="2488255"/>
        </p:xfrm>
        <a:graphic>
          <a:graphicData uri="http://schemas.openxmlformats.org/drawingml/2006/table">
            <a:tbl>
              <a:tblPr firstRow="1" bandRow="1">
                <a:tableStyleId>{2D5ABB26-0587-4C30-8999-92F81FD0307C}</a:tableStyleId>
              </a:tblPr>
              <a:tblGrid>
                <a:gridCol w="521074">
                  <a:extLst>
                    <a:ext uri="{9D8B030D-6E8A-4147-A177-3AD203B41FA5}">
                      <a16:colId xmlns:a16="http://schemas.microsoft.com/office/drawing/2014/main" val="20000"/>
                    </a:ext>
                  </a:extLst>
                </a:gridCol>
                <a:gridCol w="806824">
                  <a:extLst>
                    <a:ext uri="{9D8B030D-6E8A-4147-A177-3AD203B41FA5}">
                      <a16:colId xmlns:a16="http://schemas.microsoft.com/office/drawing/2014/main" val="20001"/>
                    </a:ext>
                  </a:extLst>
                </a:gridCol>
                <a:gridCol w="806824">
                  <a:extLst>
                    <a:ext uri="{9D8B030D-6E8A-4147-A177-3AD203B41FA5}">
                      <a16:colId xmlns:a16="http://schemas.microsoft.com/office/drawing/2014/main" val="20002"/>
                    </a:ext>
                  </a:extLst>
                </a:gridCol>
                <a:gridCol w="806824">
                  <a:extLst>
                    <a:ext uri="{9D8B030D-6E8A-4147-A177-3AD203B41FA5}">
                      <a16:colId xmlns:a16="http://schemas.microsoft.com/office/drawing/2014/main" val="20003"/>
                    </a:ext>
                  </a:extLst>
                </a:gridCol>
                <a:gridCol w="806824">
                  <a:extLst>
                    <a:ext uri="{9D8B030D-6E8A-4147-A177-3AD203B41FA5}">
                      <a16:colId xmlns:a16="http://schemas.microsoft.com/office/drawing/2014/main" val="20004"/>
                    </a:ext>
                  </a:extLst>
                </a:gridCol>
                <a:gridCol w="521074">
                  <a:extLst>
                    <a:ext uri="{9D8B030D-6E8A-4147-A177-3AD203B41FA5}">
                      <a16:colId xmlns:a16="http://schemas.microsoft.com/office/drawing/2014/main" val="20005"/>
                    </a:ext>
                  </a:extLst>
                </a:gridCol>
              </a:tblGrid>
              <a:tr h="571769">
                <a:tc>
                  <a:txBody>
                    <a:bodyPr/>
                    <a:lstStyle/>
                    <a:p>
                      <a:pPr marL="31750">
                        <a:lnSpc>
                          <a:spcPct val="100000"/>
                        </a:lnSpc>
                        <a:spcBef>
                          <a:spcPts val="20"/>
                        </a:spcBef>
                      </a:pPr>
                      <a:r>
                        <a:rPr sz="2800" dirty="0">
                          <a:solidFill>
                            <a:srgbClr val="009999"/>
                          </a:solidFill>
                          <a:latin typeface="Times New Roman"/>
                          <a:cs typeface="Times New Roman"/>
                        </a:rPr>
                        <a:t>8</a:t>
                      </a:r>
                      <a:endParaRPr sz="2800">
                        <a:latin typeface="Times New Roman"/>
                        <a:cs typeface="Times New Roman"/>
                      </a:endParaRPr>
                    </a:p>
                  </a:txBody>
                  <a:tcPr marL="0" marR="0" marT="2241" marB="0"/>
                </a:tc>
                <a:tc>
                  <a:txBody>
                    <a:bodyPr/>
                    <a:lstStyle/>
                    <a:p>
                      <a:pPr algn="ctr">
                        <a:lnSpc>
                          <a:spcPct val="100000"/>
                        </a:lnSpc>
                        <a:spcBef>
                          <a:spcPts val="20"/>
                        </a:spcBef>
                      </a:pPr>
                      <a:r>
                        <a:rPr sz="2800" dirty="0">
                          <a:solidFill>
                            <a:srgbClr val="009999"/>
                          </a:solidFill>
                          <a:latin typeface="Times New Roman"/>
                          <a:cs typeface="Times New Roman"/>
                        </a:rPr>
                        <a:t>2</a:t>
                      </a:r>
                      <a:endParaRPr sz="2800" dirty="0">
                        <a:latin typeface="Times New Roman"/>
                        <a:cs typeface="Times New Roman"/>
                      </a:endParaRPr>
                    </a:p>
                  </a:txBody>
                  <a:tcPr marL="0" marR="0" marT="2241" marB="0"/>
                </a:tc>
                <a:tc>
                  <a:txBody>
                    <a:bodyPr/>
                    <a:lstStyle/>
                    <a:p>
                      <a:pPr algn="ctr">
                        <a:lnSpc>
                          <a:spcPct val="100000"/>
                        </a:lnSpc>
                        <a:spcBef>
                          <a:spcPts val="20"/>
                        </a:spcBef>
                      </a:pPr>
                      <a:r>
                        <a:rPr sz="2800" dirty="0">
                          <a:solidFill>
                            <a:srgbClr val="009999"/>
                          </a:solidFill>
                          <a:latin typeface="Times New Roman"/>
                          <a:cs typeface="Times New Roman"/>
                        </a:rPr>
                        <a:t>4</a:t>
                      </a:r>
                      <a:endParaRPr sz="2800">
                        <a:latin typeface="Times New Roman"/>
                        <a:cs typeface="Times New Roman"/>
                      </a:endParaRPr>
                    </a:p>
                  </a:txBody>
                  <a:tcPr marL="0" marR="0" marT="2241" marB="0"/>
                </a:tc>
                <a:tc>
                  <a:txBody>
                    <a:bodyPr/>
                    <a:lstStyle/>
                    <a:p>
                      <a:pPr algn="ctr">
                        <a:lnSpc>
                          <a:spcPct val="100000"/>
                        </a:lnSpc>
                        <a:spcBef>
                          <a:spcPts val="20"/>
                        </a:spcBef>
                      </a:pPr>
                      <a:r>
                        <a:rPr sz="2800" dirty="0">
                          <a:solidFill>
                            <a:srgbClr val="009999"/>
                          </a:solidFill>
                          <a:latin typeface="Times New Roman"/>
                          <a:cs typeface="Times New Roman"/>
                        </a:rPr>
                        <a:t>9</a:t>
                      </a:r>
                      <a:endParaRPr sz="2800">
                        <a:latin typeface="Times New Roman"/>
                        <a:cs typeface="Times New Roman"/>
                      </a:endParaRPr>
                    </a:p>
                  </a:txBody>
                  <a:tcPr marL="0" marR="0" marT="2241" marB="0"/>
                </a:tc>
                <a:tc>
                  <a:txBody>
                    <a:bodyPr/>
                    <a:lstStyle/>
                    <a:p>
                      <a:pPr algn="ctr">
                        <a:lnSpc>
                          <a:spcPct val="100000"/>
                        </a:lnSpc>
                        <a:spcBef>
                          <a:spcPts val="20"/>
                        </a:spcBef>
                      </a:pPr>
                      <a:r>
                        <a:rPr sz="2800" dirty="0">
                          <a:solidFill>
                            <a:srgbClr val="009999"/>
                          </a:solidFill>
                          <a:latin typeface="Times New Roman"/>
                          <a:cs typeface="Times New Roman"/>
                        </a:rPr>
                        <a:t>3</a:t>
                      </a:r>
                      <a:endParaRPr sz="2800">
                        <a:latin typeface="Times New Roman"/>
                        <a:cs typeface="Times New Roman"/>
                      </a:endParaRPr>
                    </a:p>
                  </a:txBody>
                  <a:tcPr marL="0" marR="0" marT="2241" marB="0"/>
                </a:tc>
                <a:tc>
                  <a:txBody>
                    <a:bodyPr/>
                    <a:lstStyle/>
                    <a:p>
                      <a:pPr marR="24130" algn="r">
                        <a:lnSpc>
                          <a:spcPct val="100000"/>
                        </a:lnSpc>
                        <a:spcBef>
                          <a:spcPts val="20"/>
                        </a:spcBef>
                      </a:pPr>
                      <a:r>
                        <a:rPr sz="2800" dirty="0">
                          <a:solidFill>
                            <a:srgbClr val="009999"/>
                          </a:solidFill>
                          <a:latin typeface="Times New Roman"/>
                          <a:cs typeface="Times New Roman"/>
                        </a:rPr>
                        <a:t>6</a:t>
                      </a:r>
                      <a:endParaRPr sz="2800">
                        <a:latin typeface="Times New Roman"/>
                        <a:cs typeface="Times New Roman"/>
                      </a:endParaRPr>
                    </a:p>
                  </a:txBody>
                  <a:tcPr marL="0" marR="0" marT="2241" marB="0"/>
                </a:tc>
                <a:extLst>
                  <a:ext uri="{0D108BD9-81ED-4DB2-BD59-A6C34878D82A}">
                    <a16:rowId xmlns:a16="http://schemas.microsoft.com/office/drawing/2014/main" val="10000"/>
                  </a:ext>
                </a:extLst>
              </a:tr>
              <a:tr h="672358">
                <a:tc>
                  <a:txBody>
                    <a:bodyPr/>
                    <a:lstStyle/>
                    <a:p>
                      <a:pPr marL="31750">
                        <a:lnSpc>
                          <a:spcPct val="100000"/>
                        </a:lnSpc>
                        <a:spcBef>
                          <a:spcPts val="919"/>
                        </a:spcBef>
                      </a:pPr>
                      <a:r>
                        <a:rPr sz="2800" dirty="0">
                          <a:solidFill>
                            <a:srgbClr val="009999"/>
                          </a:solidFill>
                          <a:latin typeface="Times New Roman"/>
                          <a:cs typeface="Times New Roman"/>
                        </a:rPr>
                        <a:t>2</a:t>
                      </a:r>
                      <a:endParaRPr sz="2800">
                        <a:latin typeface="Times New Roman"/>
                        <a:cs typeface="Times New Roman"/>
                      </a:endParaRPr>
                    </a:p>
                  </a:txBody>
                  <a:tcPr marL="0" marR="0" marT="103093" marB="0"/>
                </a:tc>
                <a:tc>
                  <a:txBody>
                    <a:bodyPr/>
                    <a:lstStyle/>
                    <a:p>
                      <a:pPr algn="ctr">
                        <a:lnSpc>
                          <a:spcPct val="100000"/>
                        </a:lnSpc>
                        <a:spcBef>
                          <a:spcPts val="919"/>
                        </a:spcBef>
                      </a:pPr>
                      <a:r>
                        <a:rPr sz="2800" dirty="0">
                          <a:solidFill>
                            <a:srgbClr val="009999"/>
                          </a:solidFill>
                          <a:latin typeface="Times New Roman"/>
                          <a:cs typeface="Times New Roman"/>
                        </a:rPr>
                        <a:t>8</a:t>
                      </a:r>
                      <a:endParaRPr sz="2800">
                        <a:latin typeface="Times New Roman"/>
                        <a:cs typeface="Times New Roman"/>
                      </a:endParaRPr>
                    </a:p>
                  </a:txBody>
                  <a:tcPr marL="0" marR="0" marT="103093" marB="0"/>
                </a:tc>
                <a:tc>
                  <a:txBody>
                    <a:bodyPr/>
                    <a:lstStyle/>
                    <a:p>
                      <a:pPr algn="ctr">
                        <a:lnSpc>
                          <a:spcPct val="100000"/>
                        </a:lnSpc>
                        <a:spcBef>
                          <a:spcPts val="919"/>
                        </a:spcBef>
                      </a:pPr>
                      <a:r>
                        <a:rPr lang="ar-EG" sz="2800" dirty="0">
                          <a:solidFill>
                            <a:srgbClr val="009999"/>
                          </a:solidFill>
                          <a:latin typeface="Times New Roman"/>
                          <a:cs typeface="Times New Roman"/>
                        </a:rPr>
                        <a:t>4</a:t>
                      </a:r>
                      <a:endParaRPr sz="2800" dirty="0">
                        <a:latin typeface="Times New Roman"/>
                        <a:cs typeface="Times New Roman"/>
                      </a:endParaRPr>
                    </a:p>
                  </a:txBody>
                  <a:tcPr marL="0" marR="0" marT="103093" marB="0"/>
                </a:tc>
                <a:tc>
                  <a:txBody>
                    <a:bodyPr/>
                    <a:lstStyle/>
                    <a:p>
                      <a:pPr algn="ctr">
                        <a:lnSpc>
                          <a:spcPct val="100000"/>
                        </a:lnSpc>
                        <a:spcBef>
                          <a:spcPts val="919"/>
                        </a:spcBef>
                      </a:pPr>
                      <a:r>
                        <a:rPr sz="2800" dirty="0">
                          <a:solidFill>
                            <a:srgbClr val="009999"/>
                          </a:solidFill>
                          <a:latin typeface="Times New Roman"/>
                          <a:cs typeface="Times New Roman"/>
                        </a:rPr>
                        <a:t>9</a:t>
                      </a:r>
                      <a:endParaRPr sz="2800">
                        <a:latin typeface="Times New Roman"/>
                        <a:cs typeface="Times New Roman"/>
                      </a:endParaRPr>
                    </a:p>
                  </a:txBody>
                  <a:tcPr marL="0" marR="0" marT="103093" marB="0"/>
                </a:tc>
                <a:tc>
                  <a:txBody>
                    <a:bodyPr/>
                    <a:lstStyle/>
                    <a:p>
                      <a:pPr algn="ctr">
                        <a:lnSpc>
                          <a:spcPct val="100000"/>
                        </a:lnSpc>
                        <a:spcBef>
                          <a:spcPts val="919"/>
                        </a:spcBef>
                      </a:pPr>
                      <a:r>
                        <a:rPr sz="2800" dirty="0">
                          <a:solidFill>
                            <a:srgbClr val="009999"/>
                          </a:solidFill>
                          <a:latin typeface="Times New Roman"/>
                          <a:cs typeface="Times New Roman"/>
                        </a:rPr>
                        <a:t>3</a:t>
                      </a:r>
                      <a:endParaRPr sz="2800">
                        <a:latin typeface="Times New Roman"/>
                        <a:cs typeface="Times New Roman"/>
                      </a:endParaRPr>
                    </a:p>
                  </a:txBody>
                  <a:tcPr marL="0" marR="0" marT="103093" marB="0"/>
                </a:tc>
                <a:tc>
                  <a:txBody>
                    <a:bodyPr/>
                    <a:lstStyle/>
                    <a:p>
                      <a:pPr marR="24130" algn="r">
                        <a:lnSpc>
                          <a:spcPct val="100000"/>
                        </a:lnSpc>
                        <a:spcBef>
                          <a:spcPts val="919"/>
                        </a:spcBef>
                      </a:pPr>
                      <a:r>
                        <a:rPr sz="2800" dirty="0">
                          <a:solidFill>
                            <a:srgbClr val="009999"/>
                          </a:solidFill>
                          <a:latin typeface="Times New Roman"/>
                          <a:cs typeface="Times New Roman"/>
                        </a:rPr>
                        <a:t>6</a:t>
                      </a:r>
                      <a:endParaRPr sz="2800">
                        <a:latin typeface="Times New Roman"/>
                        <a:cs typeface="Times New Roman"/>
                      </a:endParaRPr>
                    </a:p>
                  </a:txBody>
                  <a:tcPr marL="0" marR="0" marT="103093" marB="0"/>
                </a:tc>
                <a:extLst>
                  <a:ext uri="{0D108BD9-81ED-4DB2-BD59-A6C34878D82A}">
                    <a16:rowId xmlns:a16="http://schemas.microsoft.com/office/drawing/2014/main" val="10001"/>
                  </a:ext>
                </a:extLst>
              </a:tr>
              <a:tr h="672355">
                <a:tc>
                  <a:txBody>
                    <a:bodyPr/>
                    <a:lstStyle/>
                    <a:p>
                      <a:pPr marL="31750">
                        <a:lnSpc>
                          <a:spcPct val="100000"/>
                        </a:lnSpc>
                        <a:spcBef>
                          <a:spcPts val="919"/>
                        </a:spcBef>
                      </a:pPr>
                      <a:r>
                        <a:rPr sz="2800" dirty="0">
                          <a:solidFill>
                            <a:srgbClr val="009999"/>
                          </a:solidFill>
                          <a:latin typeface="Times New Roman"/>
                          <a:cs typeface="Times New Roman"/>
                        </a:rPr>
                        <a:t>2</a:t>
                      </a:r>
                      <a:endParaRPr sz="2800">
                        <a:latin typeface="Times New Roman"/>
                        <a:cs typeface="Times New Roman"/>
                      </a:endParaRPr>
                    </a:p>
                  </a:txBody>
                  <a:tcPr marL="0" marR="0" marT="103093" marB="0"/>
                </a:tc>
                <a:tc>
                  <a:txBody>
                    <a:bodyPr/>
                    <a:lstStyle/>
                    <a:p>
                      <a:pPr algn="ctr">
                        <a:lnSpc>
                          <a:spcPct val="100000"/>
                        </a:lnSpc>
                        <a:spcBef>
                          <a:spcPts val="919"/>
                        </a:spcBef>
                      </a:pPr>
                      <a:r>
                        <a:rPr sz="2800" dirty="0">
                          <a:solidFill>
                            <a:srgbClr val="009999"/>
                          </a:solidFill>
                          <a:latin typeface="Times New Roman"/>
                          <a:cs typeface="Times New Roman"/>
                        </a:rPr>
                        <a:t>4</a:t>
                      </a:r>
                      <a:endParaRPr sz="2800">
                        <a:latin typeface="Times New Roman"/>
                        <a:cs typeface="Times New Roman"/>
                      </a:endParaRPr>
                    </a:p>
                  </a:txBody>
                  <a:tcPr marL="0" marR="0" marT="103093" marB="0"/>
                </a:tc>
                <a:tc>
                  <a:txBody>
                    <a:bodyPr/>
                    <a:lstStyle/>
                    <a:p>
                      <a:pPr algn="ctr">
                        <a:lnSpc>
                          <a:spcPct val="100000"/>
                        </a:lnSpc>
                        <a:spcBef>
                          <a:spcPts val="919"/>
                        </a:spcBef>
                      </a:pPr>
                      <a:r>
                        <a:rPr sz="2800" dirty="0">
                          <a:solidFill>
                            <a:srgbClr val="009999"/>
                          </a:solidFill>
                          <a:latin typeface="Times New Roman"/>
                          <a:cs typeface="Times New Roman"/>
                        </a:rPr>
                        <a:t>8</a:t>
                      </a:r>
                      <a:endParaRPr sz="2800">
                        <a:latin typeface="Times New Roman"/>
                        <a:cs typeface="Times New Roman"/>
                      </a:endParaRPr>
                    </a:p>
                  </a:txBody>
                  <a:tcPr marL="0" marR="0" marT="103093" marB="0"/>
                </a:tc>
                <a:tc>
                  <a:txBody>
                    <a:bodyPr/>
                    <a:lstStyle/>
                    <a:p>
                      <a:pPr algn="ctr">
                        <a:lnSpc>
                          <a:spcPct val="100000"/>
                        </a:lnSpc>
                        <a:spcBef>
                          <a:spcPts val="919"/>
                        </a:spcBef>
                      </a:pPr>
                      <a:r>
                        <a:rPr sz="2800" dirty="0">
                          <a:solidFill>
                            <a:srgbClr val="009999"/>
                          </a:solidFill>
                          <a:latin typeface="Times New Roman"/>
                          <a:cs typeface="Times New Roman"/>
                        </a:rPr>
                        <a:t>9</a:t>
                      </a:r>
                      <a:endParaRPr sz="2800">
                        <a:latin typeface="Times New Roman"/>
                        <a:cs typeface="Times New Roman"/>
                      </a:endParaRPr>
                    </a:p>
                  </a:txBody>
                  <a:tcPr marL="0" marR="0" marT="103093" marB="0"/>
                </a:tc>
                <a:tc>
                  <a:txBody>
                    <a:bodyPr/>
                    <a:lstStyle/>
                    <a:p>
                      <a:pPr algn="ctr">
                        <a:lnSpc>
                          <a:spcPct val="100000"/>
                        </a:lnSpc>
                        <a:spcBef>
                          <a:spcPts val="919"/>
                        </a:spcBef>
                      </a:pPr>
                      <a:r>
                        <a:rPr sz="2800" dirty="0">
                          <a:solidFill>
                            <a:srgbClr val="009999"/>
                          </a:solidFill>
                          <a:latin typeface="Times New Roman"/>
                          <a:cs typeface="Times New Roman"/>
                        </a:rPr>
                        <a:t>3</a:t>
                      </a:r>
                      <a:endParaRPr sz="2800">
                        <a:latin typeface="Times New Roman"/>
                        <a:cs typeface="Times New Roman"/>
                      </a:endParaRPr>
                    </a:p>
                  </a:txBody>
                  <a:tcPr marL="0" marR="0" marT="103093" marB="0"/>
                </a:tc>
                <a:tc>
                  <a:txBody>
                    <a:bodyPr/>
                    <a:lstStyle/>
                    <a:p>
                      <a:pPr marR="24130" algn="r">
                        <a:lnSpc>
                          <a:spcPct val="100000"/>
                        </a:lnSpc>
                        <a:spcBef>
                          <a:spcPts val="919"/>
                        </a:spcBef>
                      </a:pPr>
                      <a:r>
                        <a:rPr sz="2800" dirty="0">
                          <a:solidFill>
                            <a:srgbClr val="009999"/>
                          </a:solidFill>
                          <a:latin typeface="Times New Roman"/>
                          <a:cs typeface="Times New Roman"/>
                        </a:rPr>
                        <a:t>6</a:t>
                      </a:r>
                      <a:endParaRPr sz="2800">
                        <a:latin typeface="Times New Roman"/>
                        <a:cs typeface="Times New Roman"/>
                      </a:endParaRPr>
                    </a:p>
                  </a:txBody>
                  <a:tcPr marL="0" marR="0" marT="103093" marB="0"/>
                </a:tc>
                <a:extLst>
                  <a:ext uri="{0D108BD9-81ED-4DB2-BD59-A6C34878D82A}">
                    <a16:rowId xmlns:a16="http://schemas.microsoft.com/office/drawing/2014/main" val="10002"/>
                  </a:ext>
                </a:extLst>
              </a:tr>
              <a:tr h="571773">
                <a:tc>
                  <a:txBody>
                    <a:bodyPr/>
                    <a:lstStyle/>
                    <a:p>
                      <a:pPr marL="31750">
                        <a:lnSpc>
                          <a:spcPct val="100000"/>
                        </a:lnSpc>
                        <a:spcBef>
                          <a:spcPts val="919"/>
                        </a:spcBef>
                      </a:pPr>
                      <a:r>
                        <a:rPr sz="2800" dirty="0">
                          <a:solidFill>
                            <a:srgbClr val="009999"/>
                          </a:solidFill>
                          <a:latin typeface="Times New Roman"/>
                          <a:cs typeface="Times New Roman"/>
                        </a:rPr>
                        <a:t>2</a:t>
                      </a:r>
                      <a:endParaRPr sz="2800" dirty="0">
                        <a:latin typeface="Times New Roman"/>
                        <a:cs typeface="Times New Roman"/>
                      </a:endParaRPr>
                    </a:p>
                  </a:txBody>
                  <a:tcPr marL="0" marR="0" marT="103093" marB="0"/>
                </a:tc>
                <a:tc>
                  <a:txBody>
                    <a:bodyPr/>
                    <a:lstStyle/>
                    <a:p>
                      <a:pPr algn="ctr">
                        <a:lnSpc>
                          <a:spcPct val="100000"/>
                        </a:lnSpc>
                        <a:spcBef>
                          <a:spcPts val="919"/>
                        </a:spcBef>
                      </a:pPr>
                      <a:r>
                        <a:rPr sz="2800" dirty="0">
                          <a:solidFill>
                            <a:srgbClr val="009999"/>
                          </a:solidFill>
                          <a:latin typeface="Times New Roman"/>
                          <a:cs typeface="Times New Roman"/>
                        </a:rPr>
                        <a:t>4</a:t>
                      </a:r>
                      <a:endParaRPr sz="2800">
                        <a:latin typeface="Times New Roman"/>
                        <a:cs typeface="Times New Roman"/>
                      </a:endParaRPr>
                    </a:p>
                  </a:txBody>
                  <a:tcPr marL="0" marR="0" marT="103093" marB="0"/>
                </a:tc>
                <a:tc>
                  <a:txBody>
                    <a:bodyPr/>
                    <a:lstStyle/>
                    <a:p>
                      <a:pPr algn="ctr">
                        <a:lnSpc>
                          <a:spcPct val="100000"/>
                        </a:lnSpc>
                        <a:spcBef>
                          <a:spcPts val="919"/>
                        </a:spcBef>
                      </a:pPr>
                      <a:r>
                        <a:rPr sz="2800" dirty="0">
                          <a:solidFill>
                            <a:srgbClr val="009999"/>
                          </a:solidFill>
                          <a:latin typeface="Times New Roman"/>
                          <a:cs typeface="Times New Roman"/>
                        </a:rPr>
                        <a:t>8</a:t>
                      </a:r>
                      <a:endParaRPr sz="2800">
                        <a:latin typeface="Times New Roman"/>
                        <a:cs typeface="Times New Roman"/>
                      </a:endParaRPr>
                    </a:p>
                  </a:txBody>
                  <a:tcPr marL="0" marR="0" marT="103093" marB="0"/>
                </a:tc>
                <a:tc>
                  <a:txBody>
                    <a:bodyPr/>
                    <a:lstStyle/>
                    <a:p>
                      <a:pPr algn="ctr">
                        <a:lnSpc>
                          <a:spcPct val="100000"/>
                        </a:lnSpc>
                        <a:spcBef>
                          <a:spcPts val="919"/>
                        </a:spcBef>
                      </a:pPr>
                      <a:r>
                        <a:rPr sz="2800" dirty="0">
                          <a:solidFill>
                            <a:srgbClr val="009999"/>
                          </a:solidFill>
                          <a:latin typeface="Times New Roman"/>
                          <a:cs typeface="Times New Roman"/>
                        </a:rPr>
                        <a:t>9</a:t>
                      </a:r>
                      <a:endParaRPr sz="2800">
                        <a:latin typeface="Times New Roman"/>
                        <a:cs typeface="Times New Roman"/>
                      </a:endParaRPr>
                    </a:p>
                  </a:txBody>
                  <a:tcPr marL="0" marR="0" marT="103093" marB="0"/>
                </a:tc>
                <a:tc>
                  <a:txBody>
                    <a:bodyPr/>
                    <a:lstStyle/>
                    <a:p>
                      <a:pPr algn="ctr">
                        <a:lnSpc>
                          <a:spcPct val="100000"/>
                        </a:lnSpc>
                        <a:spcBef>
                          <a:spcPts val="919"/>
                        </a:spcBef>
                      </a:pPr>
                      <a:r>
                        <a:rPr sz="2800" dirty="0">
                          <a:solidFill>
                            <a:srgbClr val="009999"/>
                          </a:solidFill>
                          <a:latin typeface="Times New Roman"/>
                          <a:cs typeface="Times New Roman"/>
                        </a:rPr>
                        <a:t>3</a:t>
                      </a:r>
                      <a:endParaRPr sz="2800">
                        <a:latin typeface="Times New Roman"/>
                        <a:cs typeface="Times New Roman"/>
                      </a:endParaRPr>
                    </a:p>
                  </a:txBody>
                  <a:tcPr marL="0" marR="0" marT="103093" marB="0"/>
                </a:tc>
                <a:tc>
                  <a:txBody>
                    <a:bodyPr/>
                    <a:lstStyle/>
                    <a:p>
                      <a:pPr marR="24130" algn="r">
                        <a:lnSpc>
                          <a:spcPct val="100000"/>
                        </a:lnSpc>
                        <a:spcBef>
                          <a:spcPts val="920"/>
                        </a:spcBef>
                      </a:pPr>
                      <a:r>
                        <a:rPr sz="2800" dirty="0">
                          <a:solidFill>
                            <a:srgbClr val="009999"/>
                          </a:solidFill>
                          <a:latin typeface="Times New Roman"/>
                          <a:cs typeface="Times New Roman"/>
                        </a:rPr>
                        <a:t>6</a:t>
                      </a:r>
                      <a:endParaRPr sz="2800" dirty="0">
                        <a:latin typeface="Times New Roman"/>
                        <a:cs typeface="Times New Roman"/>
                      </a:endParaRPr>
                    </a:p>
                  </a:txBody>
                  <a:tcPr marL="0" marR="0" marT="103094" marB="0"/>
                </a:tc>
                <a:extLst>
                  <a:ext uri="{0D108BD9-81ED-4DB2-BD59-A6C34878D82A}">
                    <a16:rowId xmlns:a16="http://schemas.microsoft.com/office/drawing/2014/main" val="10003"/>
                  </a:ext>
                </a:extLst>
              </a:tr>
            </a:tbl>
          </a:graphicData>
        </a:graphic>
      </p:graphicFrame>
      <p:sp>
        <p:nvSpPr>
          <p:cNvPr id="20" name="object 20"/>
          <p:cNvSpPr txBox="1">
            <a:spLocks noGrp="1"/>
          </p:cNvSpPr>
          <p:nvPr>
            <p:ph type="sldNum" sz="quarter" idx="7"/>
          </p:nvPr>
        </p:nvSpPr>
        <p:spPr>
          <a:xfrm>
            <a:off x="4934597" y="7300897"/>
            <a:ext cx="189229" cy="139065"/>
          </a:xfrm>
          <a:prstGeom prst="rect">
            <a:avLst/>
          </a:prstGeom>
        </p:spPr>
        <p:txBody>
          <a:bodyPr vert="horz" wrap="square" lIns="0" tIns="0" rIns="0" bIns="0" rtlCol="0">
            <a:spAutoFit/>
          </a:bodyPr>
          <a:lstStyle>
            <a:defPPr>
              <a:defRPr lang="ar-EG"/>
            </a:defPPr>
            <a:lvl1pPr marL="0" algn="l" defTabSz="914400" rtl="0" eaLnBrk="1" latinLnBrk="0" hangingPunct="1">
              <a:defRPr sz="800" b="0" i="0" kern="1200">
                <a:solidFill>
                  <a:schemeClr val="tx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25"/>
              </a:spcBef>
            </a:pPr>
            <a:fld id="{81D60167-4931-47E6-BA6A-407CBD079E47}" type="slidenum">
              <a:rPr lang="ar-EG" smtClean="0"/>
              <a:pPr marL="38100">
                <a:spcBef>
                  <a:spcPts val="25"/>
                </a:spcBef>
              </a:pPr>
              <a:t>18</a:t>
            </a:fld>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70936" y="863600"/>
            <a:ext cx="5350249" cy="620713"/>
          </a:xfrm>
          <a:prstGeom prst="rect">
            <a:avLst/>
          </a:prstGeom>
        </p:spPr>
        <p:txBody>
          <a:bodyPr vert="horz" wrap="square" lIns="0" tIns="11206" rIns="0" bIns="0" rtlCol="0" anchor="ctr">
            <a:spAutoFit/>
          </a:bodyPr>
          <a:lstStyle/>
          <a:p>
            <a:pPr marL="11206">
              <a:spcBef>
                <a:spcPts val="88"/>
              </a:spcBef>
              <a:tabLst>
                <a:tab pos="1996995" algn="l"/>
                <a:tab pos="2530984" algn="l"/>
                <a:tab pos="4517332" algn="l"/>
              </a:tabLst>
            </a:pPr>
            <a:r>
              <a:rPr lang="en-US" dirty="0"/>
              <a:t>Insertion</a:t>
            </a:r>
            <a:r>
              <a:rPr lang="en-US" spc="-9" dirty="0"/>
              <a:t> </a:t>
            </a:r>
            <a:r>
              <a:rPr lang="en-US" dirty="0"/>
              <a:t>Sort Example</a:t>
            </a:r>
            <a:endParaRPr dirty="0"/>
          </a:p>
        </p:txBody>
      </p:sp>
      <p:grpSp>
        <p:nvGrpSpPr>
          <p:cNvPr id="3" name="object 3"/>
          <p:cNvGrpSpPr/>
          <p:nvPr/>
        </p:nvGrpSpPr>
        <p:grpSpPr>
          <a:xfrm>
            <a:off x="3786064" y="1815353"/>
            <a:ext cx="1368799" cy="614082"/>
            <a:chOff x="2411272" y="2057400"/>
            <a:chExt cx="1551305" cy="695960"/>
          </a:xfrm>
        </p:grpSpPr>
        <p:sp>
          <p:nvSpPr>
            <p:cNvPr id="4" name="object 4"/>
            <p:cNvSpPr/>
            <p:nvPr/>
          </p:nvSpPr>
          <p:spPr>
            <a:xfrm>
              <a:off x="3428987" y="2057400"/>
              <a:ext cx="533400" cy="533400"/>
            </a:xfrm>
            <a:custGeom>
              <a:avLst/>
              <a:gdLst/>
              <a:ahLst/>
              <a:cxnLst/>
              <a:rect l="l" t="t" r="r" b="b"/>
              <a:pathLst>
                <a:path w="533400" h="533400">
                  <a:moveTo>
                    <a:pt x="533400" y="266699"/>
                  </a:moveTo>
                  <a:lnTo>
                    <a:pt x="529103" y="218760"/>
                  </a:lnTo>
                  <a:lnTo>
                    <a:pt x="516714" y="173639"/>
                  </a:lnTo>
                  <a:lnTo>
                    <a:pt x="496987" y="132091"/>
                  </a:lnTo>
                  <a:lnTo>
                    <a:pt x="470675" y="94868"/>
                  </a:lnTo>
                  <a:lnTo>
                    <a:pt x="438531" y="62724"/>
                  </a:lnTo>
                  <a:lnTo>
                    <a:pt x="401308" y="36412"/>
                  </a:lnTo>
                  <a:lnTo>
                    <a:pt x="359760" y="16685"/>
                  </a:lnTo>
                  <a:lnTo>
                    <a:pt x="314639" y="4296"/>
                  </a:lnTo>
                  <a:lnTo>
                    <a:pt x="266700" y="0"/>
                  </a:lnTo>
                  <a:lnTo>
                    <a:pt x="218760" y="4296"/>
                  </a:lnTo>
                  <a:lnTo>
                    <a:pt x="173639" y="16685"/>
                  </a:lnTo>
                  <a:lnTo>
                    <a:pt x="132091" y="36412"/>
                  </a:lnTo>
                  <a:lnTo>
                    <a:pt x="94868" y="62724"/>
                  </a:lnTo>
                  <a:lnTo>
                    <a:pt x="62724" y="94868"/>
                  </a:lnTo>
                  <a:lnTo>
                    <a:pt x="36412" y="132091"/>
                  </a:lnTo>
                  <a:lnTo>
                    <a:pt x="16685" y="173639"/>
                  </a:lnTo>
                  <a:lnTo>
                    <a:pt x="4296" y="218760"/>
                  </a:lnTo>
                  <a:lnTo>
                    <a:pt x="0" y="266700"/>
                  </a:lnTo>
                  <a:lnTo>
                    <a:pt x="4296" y="314639"/>
                  </a:lnTo>
                  <a:lnTo>
                    <a:pt x="16685" y="359760"/>
                  </a:lnTo>
                  <a:lnTo>
                    <a:pt x="36412" y="401308"/>
                  </a:lnTo>
                  <a:lnTo>
                    <a:pt x="62724" y="438531"/>
                  </a:lnTo>
                  <a:lnTo>
                    <a:pt x="94868" y="470675"/>
                  </a:lnTo>
                  <a:lnTo>
                    <a:pt x="132091" y="496987"/>
                  </a:lnTo>
                  <a:lnTo>
                    <a:pt x="173639" y="516714"/>
                  </a:lnTo>
                  <a:lnTo>
                    <a:pt x="218760" y="529103"/>
                  </a:lnTo>
                  <a:lnTo>
                    <a:pt x="266700" y="533400"/>
                  </a:lnTo>
                  <a:lnTo>
                    <a:pt x="314639" y="529103"/>
                  </a:lnTo>
                  <a:lnTo>
                    <a:pt x="359760" y="516714"/>
                  </a:lnTo>
                  <a:lnTo>
                    <a:pt x="401308" y="496987"/>
                  </a:lnTo>
                  <a:lnTo>
                    <a:pt x="438531" y="470675"/>
                  </a:lnTo>
                  <a:lnTo>
                    <a:pt x="470675" y="438531"/>
                  </a:lnTo>
                  <a:lnTo>
                    <a:pt x="496987" y="401308"/>
                  </a:lnTo>
                  <a:lnTo>
                    <a:pt x="516714" y="359760"/>
                  </a:lnTo>
                  <a:lnTo>
                    <a:pt x="529103" y="314639"/>
                  </a:lnTo>
                  <a:lnTo>
                    <a:pt x="533400" y="266699"/>
                  </a:lnTo>
                  <a:close/>
                </a:path>
              </a:pathLst>
            </a:custGeom>
            <a:solidFill>
              <a:srgbClr val="F7EC1A"/>
            </a:solidFill>
          </p:spPr>
          <p:txBody>
            <a:bodyPr wrap="square" lIns="0" tIns="0" rIns="0" bIns="0" rtlCol="0"/>
            <a:lstStyle/>
            <a:p>
              <a:endParaRPr sz="1588"/>
            </a:p>
          </p:txBody>
        </p:sp>
        <p:sp>
          <p:nvSpPr>
            <p:cNvPr id="5" name="object 5"/>
            <p:cNvSpPr/>
            <p:nvPr/>
          </p:nvSpPr>
          <p:spPr>
            <a:xfrm>
              <a:off x="2441930" y="2477401"/>
              <a:ext cx="1187450" cy="262890"/>
            </a:xfrm>
            <a:custGeom>
              <a:avLst/>
              <a:gdLst/>
              <a:ahLst/>
              <a:cxnLst/>
              <a:rect l="l" t="t" r="r" b="b"/>
              <a:pathLst>
                <a:path w="1187450" h="262889">
                  <a:moveTo>
                    <a:pt x="1187081" y="56743"/>
                  </a:moveTo>
                  <a:lnTo>
                    <a:pt x="1157915" y="92060"/>
                  </a:lnTo>
                  <a:lnTo>
                    <a:pt x="1124354" y="122443"/>
                  </a:lnTo>
                  <a:lnTo>
                    <a:pt x="1086084" y="149457"/>
                  </a:lnTo>
                  <a:lnTo>
                    <a:pt x="1043744" y="173232"/>
                  </a:lnTo>
                  <a:lnTo>
                    <a:pt x="997973" y="193897"/>
                  </a:lnTo>
                  <a:lnTo>
                    <a:pt x="949410" y="211582"/>
                  </a:lnTo>
                  <a:lnTo>
                    <a:pt x="898693" y="226416"/>
                  </a:lnTo>
                  <a:lnTo>
                    <a:pt x="846462" y="238528"/>
                  </a:lnTo>
                  <a:lnTo>
                    <a:pt x="793356" y="248047"/>
                  </a:lnTo>
                  <a:lnTo>
                    <a:pt x="740013" y="255104"/>
                  </a:lnTo>
                  <a:lnTo>
                    <a:pt x="687072" y="259827"/>
                  </a:lnTo>
                  <a:lnTo>
                    <a:pt x="635172" y="262347"/>
                  </a:lnTo>
                  <a:lnTo>
                    <a:pt x="584952" y="262791"/>
                  </a:lnTo>
                  <a:lnTo>
                    <a:pt x="537051" y="261290"/>
                  </a:lnTo>
                  <a:lnTo>
                    <a:pt x="492108" y="257974"/>
                  </a:lnTo>
                  <a:lnTo>
                    <a:pt x="450761" y="252971"/>
                  </a:lnTo>
                  <a:lnTo>
                    <a:pt x="448970" y="252742"/>
                  </a:lnTo>
                  <a:lnTo>
                    <a:pt x="447179" y="252514"/>
                  </a:lnTo>
                  <a:lnTo>
                    <a:pt x="369156" y="239754"/>
                  </a:lnTo>
                  <a:lnTo>
                    <a:pt x="325107" y="229521"/>
                  </a:lnTo>
                  <a:lnTo>
                    <a:pt x="279349" y="216564"/>
                  </a:lnTo>
                  <a:lnTo>
                    <a:pt x="233118" y="200765"/>
                  </a:lnTo>
                  <a:lnTo>
                    <a:pt x="187652" y="182008"/>
                  </a:lnTo>
                  <a:lnTo>
                    <a:pt x="144186" y="160176"/>
                  </a:lnTo>
                  <a:lnTo>
                    <a:pt x="103957" y="135153"/>
                  </a:lnTo>
                  <a:lnTo>
                    <a:pt x="68203" y="106822"/>
                  </a:lnTo>
                  <a:lnTo>
                    <a:pt x="38160" y="75066"/>
                  </a:lnTo>
                  <a:lnTo>
                    <a:pt x="15064" y="39768"/>
                  </a:lnTo>
                  <a:lnTo>
                    <a:pt x="152" y="812"/>
                  </a:lnTo>
                  <a:lnTo>
                    <a:pt x="50" y="355"/>
                  </a:lnTo>
                  <a:lnTo>
                    <a:pt x="0" y="0"/>
                  </a:lnTo>
                </a:path>
              </a:pathLst>
            </a:custGeom>
            <a:ln w="25400">
              <a:solidFill>
                <a:srgbClr val="010202"/>
              </a:solidFill>
            </a:ln>
          </p:spPr>
          <p:txBody>
            <a:bodyPr wrap="square" lIns="0" tIns="0" rIns="0" bIns="0" rtlCol="0"/>
            <a:lstStyle/>
            <a:p>
              <a:endParaRPr sz="1588"/>
            </a:p>
          </p:txBody>
        </p:sp>
        <p:sp>
          <p:nvSpPr>
            <p:cNvPr id="6" name="object 6"/>
            <p:cNvSpPr/>
            <p:nvPr/>
          </p:nvSpPr>
          <p:spPr>
            <a:xfrm>
              <a:off x="2411272" y="2452255"/>
              <a:ext cx="75565" cy="81280"/>
            </a:xfrm>
            <a:custGeom>
              <a:avLst/>
              <a:gdLst/>
              <a:ahLst/>
              <a:cxnLst/>
              <a:rect l="l" t="t" r="r" b="b"/>
              <a:pathLst>
                <a:path w="75564" h="81280">
                  <a:moveTo>
                    <a:pt x="75463" y="70154"/>
                  </a:moveTo>
                  <a:lnTo>
                    <a:pt x="27114" y="0"/>
                  </a:lnTo>
                  <a:lnTo>
                    <a:pt x="0" y="80759"/>
                  </a:lnTo>
                  <a:lnTo>
                    <a:pt x="34188" y="50304"/>
                  </a:lnTo>
                  <a:lnTo>
                    <a:pt x="75463" y="70154"/>
                  </a:lnTo>
                  <a:close/>
                </a:path>
              </a:pathLst>
            </a:custGeom>
            <a:solidFill>
              <a:srgbClr val="010202"/>
            </a:solidFill>
          </p:spPr>
          <p:txBody>
            <a:bodyPr wrap="square" lIns="0" tIns="0" rIns="0" bIns="0" rtlCol="0"/>
            <a:lstStyle/>
            <a:p>
              <a:endParaRPr sz="1588"/>
            </a:p>
          </p:txBody>
        </p:sp>
      </p:grpSp>
      <p:grpSp>
        <p:nvGrpSpPr>
          <p:cNvPr id="7" name="object 7"/>
          <p:cNvGrpSpPr/>
          <p:nvPr/>
        </p:nvGrpSpPr>
        <p:grpSpPr>
          <a:xfrm>
            <a:off x="4592887" y="2487706"/>
            <a:ext cx="1368799" cy="614082"/>
            <a:chOff x="3325672" y="2819400"/>
            <a:chExt cx="1551305" cy="695960"/>
          </a:xfrm>
        </p:grpSpPr>
        <p:sp>
          <p:nvSpPr>
            <p:cNvPr id="8" name="object 8"/>
            <p:cNvSpPr/>
            <p:nvPr/>
          </p:nvSpPr>
          <p:spPr>
            <a:xfrm>
              <a:off x="4343387" y="2819400"/>
              <a:ext cx="533400" cy="533400"/>
            </a:xfrm>
            <a:custGeom>
              <a:avLst/>
              <a:gdLst/>
              <a:ahLst/>
              <a:cxnLst/>
              <a:rect l="l" t="t" r="r" b="b"/>
              <a:pathLst>
                <a:path w="533400" h="533400">
                  <a:moveTo>
                    <a:pt x="533400" y="266699"/>
                  </a:moveTo>
                  <a:lnTo>
                    <a:pt x="529103" y="218760"/>
                  </a:lnTo>
                  <a:lnTo>
                    <a:pt x="516714" y="173639"/>
                  </a:lnTo>
                  <a:lnTo>
                    <a:pt x="496987" y="132091"/>
                  </a:lnTo>
                  <a:lnTo>
                    <a:pt x="470675" y="94868"/>
                  </a:lnTo>
                  <a:lnTo>
                    <a:pt x="438531" y="62724"/>
                  </a:lnTo>
                  <a:lnTo>
                    <a:pt x="401308" y="36412"/>
                  </a:lnTo>
                  <a:lnTo>
                    <a:pt x="359760" y="16685"/>
                  </a:lnTo>
                  <a:lnTo>
                    <a:pt x="314639" y="4296"/>
                  </a:lnTo>
                  <a:lnTo>
                    <a:pt x="266700" y="0"/>
                  </a:lnTo>
                  <a:lnTo>
                    <a:pt x="218760" y="4296"/>
                  </a:lnTo>
                  <a:lnTo>
                    <a:pt x="173639" y="16685"/>
                  </a:lnTo>
                  <a:lnTo>
                    <a:pt x="132091" y="36412"/>
                  </a:lnTo>
                  <a:lnTo>
                    <a:pt x="94868" y="62724"/>
                  </a:lnTo>
                  <a:lnTo>
                    <a:pt x="62724" y="94868"/>
                  </a:lnTo>
                  <a:lnTo>
                    <a:pt x="36412" y="132091"/>
                  </a:lnTo>
                  <a:lnTo>
                    <a:pt x="16685" y="173639"/>
                  </a:lnTo>
                  <a:lnTo>
                    <a:pt x="4296" y="218760"/>
                  </a:lnTo>
                  <a:lnTo>
                    <a:pt x="0" y="266700"/>
                  </a:lnTo>
                  <a:lnTo>
                    <a:pt x="4296" y="314639"/>
                  </a:lnTo>
                  <a:lnTo>
                    <a:pt x="16685" y="359760"/>
                  </a:lnTo>
                  <a:lnTo>
                    <a:pt x="36412" y="401308"/>
                  </a:lnTo>
                  <a:lnTo>
                    <a:pt x="62724" y="438531"/>
                  </a:lnTo>
                  <a:lnTo>
                    <a:pt x="94868" y="470675"/>
                  </a:lnTo>
                  <a:lnTo>
                    <a:pt x="132091" y="496987"/>
                  </a:lnTo>
                  <a:lnTo>
                    <a:pt x="173639" y="516714"/>
                  </a:lnTo>
                  <a:lnTo>
                    <a:pt x="218760" y="529103"/>
                  </a:lnTo>
                  <a:lnTo>
                    <a:pt x="266700" y="533400"/>
                  </a:lnTo>
                  <a:lnTo>
                    <a:pt x="314639" y="529103"/>
                  </a:lnTo>
                  <a:lnTo>
                    <a:pt x="359760" y="516714"/>
                  </a:lnTo>
                  <a:lnTo>
                    <a:pt x="401308" y="496987"/>
                  </a:lnTo>
                  <a:lnTo>
                    <a:pt x="438531" y="470675"/>
                  </a:lnTo>
                  <a:lnTo>
                    <a:pt x="470675" y="438531"/>
                  </a:lnTo>
                  <a:lnTo>
                    <a:pt x="496987" y="401308"/>
                  </a:lnTo>
                  <a:lnTo>
                    <a:pt x="516714" y="359760"/>
                  </a:lnTo>
                  <a:lnTo>
                    <a:pt x="529103" y="314639"/>
                  </a:lnTo>
                  <a:lnTo>
                    <a:pt x="533400" y="266699"/>
                  </a:lnTo>
                  <a:close/>
                </a:path>
              </a:pathLst>
            </a:custGeom>
            <a:solidFill>
              <a:srgbClr val="F7EC1A"/>
            </a:solidFill>
          </p:spPr>
          <p:txBody>
            <a:bodyPr wrap="square" lIns="0" tIns="0" rIns="0" bIns="0" rtlCol="0"/>
            <a:lstStyle/>
            <a:p>
              <a:endParaRPr sz="1588"/>
            </a:p>
          </p:txBody>
        </p:sp>
        <p:sp>
          <p:nvSpPr>
            <p:cNvPr id="9" name="object 9"/>
            <p:cNvSpPr/>
            <p:nvPr/>
          </p:nvSpPr>
          <p:spPr>
            <a:xfrm>
              <a:off x="3356330" y="3239401"/>
              <a:ext cx="1187450" cy="262890"/>
            </a:xfrm>
            <a:custGeom>
              <a:avLst/>
              <a:gdLst/>
              <a:ahLst/>
              <a:cxnLst/>
              <a:rect l="l" t="t" r="r" b="b"/>
              <a:pathLst>
                <a:path w="1187450" h="262889">
                  <a:moveTo>
                    <a:pt x="1187081" y="56743"/>
                  </a:moveTo>
                  <a:lnTo>
                    <a:pt x="1157915" y="92060"/>
                  </a:lnTo>
                  <a:lnTo>
                    <a:pt x="1124354" y="122443"/>
                  </a:lnTo>
                  <a:lnTo>
                    <a:pt x="1086084" y="149457"/>
                  </a:lnTo>
                  <a:lnTo>
                    <a:pt x="1043744" y="173232"/>
                  </a:lnTo>
                  <a:lnTo>
                    <a:pt x="997973" y="193897"/>
                  </a:lnTo>
                  <a:lnTo>
                    <a:pt x="949410" y="211582"/>
                  </a:lnTo>
                  <a:lnTo>
                    <a:pt x="898693" y="226416"/>
                  </a:lnTo>
                  <a:lnTo>
                    <a:pt x="846462" y="238528"/>
                  </a:lnTo>
                  <a:lnTo>
                    <a:pt x="793356" y="248047"/>
                  </a:lnTo>
                  <a:lnTo>
                    <a:pt x="740013" y="255104"/>
                  </a:lnTo>
                  <a:lnTo>
                    <a:pt x="687072" y="259827"/>
                  </a:lnTo>
                  <a:lnTo>
                    <a:pt x="635172" y="262347"/>
                  </a:lnTo>
                  <a:lnTo>
                    <a:pt x="584952" y="262791"/>
                  </a:lnTo>
                  <a:lnTo>
                    <a:pt x="537051" y="261290"/>
                  </a:lnTo>
                  <a:lnTo>
                    <a:pt x="492108" y="257974"/>
                  </a:lnTo>
                  <a:lnTo>
                    <a:pt x="450761" y="252971"/>
                  </a:lnTo>
                  <a:lnTo>
                    <a:pt x="410259" y="247379"/>
                  </a:lnTo>
                  <a:lnTo>
                    <a:pt x="369156" y="239754"/>
                  </a:lnTo>
                  <a:lnTo>
                    <a:pt x="325107" y="229521"/>
                  </a:lnTo>
                  <a:lnTo>
                    <a:pt x="279349" y="216564"/>
                  </a:lnTo>
                  <a:lnTo>
                    <a:pt x="233118" y="200765"/>
                  </a:lnTo>
                  <a:lnTo>
                    <a:pt x="187652" y="182008"/>
                  </a:lnTo>
                  <a:lnTo>
                    <a:pt x="144186" y="160176"/>
                  </a:lnTo>
                  <a:lnTo>
                    <a:pt x="103957" y="135153"/>
                  </a:lnTo>
                  <a:lnTo>
                    <a:pt x="68203" y="106822"/>
                  </a:lnTo>
                  <a:lnTo>
                    <a:pt x="38160" y="75066"/>
                  </a:lnTo>
                  <a:lnTo>
                    <a:pt x="15064" y="39768"/>
                  </a:lnTo>
                  <a:lnTo>
                    <a:pt x="152" y="812"/>
                  </a:lnTo>
                  <a:lnTo>
                    <a:pt x="50" y="355"/>
                  </a:lnTo>
                  <a:lnTo>
                    <a:pt x="0" y="0"/>
                  </a:lnTo>
                </a:path>
              </a:pathLst>
            </a:custGeom>
            <a:ln w="25400">
              <a:solidFill>
                <a:srgbClr val="010202"/>
              </a:solidFill>
            </a:ln>
          </p:spPr>
          <p:txBody>
            <a:bodyPr wrap="square" lIns="0" tIns="0" rIns="0" bIns="0" rtlCol="0"/>
            <a:lstStyle/>
            <a:p>
              <a:endParaRPr sz="1588"/>
            </a:p>
          </p:txBody>
        </p:sp>
        <p:sp>
          <p:nvSpPr>
            <p:cNvPr id="10" name="object 10"/>
            <p:cNvSpPr/>
            <p:nvPr/>
          </p:nvSpPr>
          <p:spPr>
            <a:xfrm>
              <a:off x="3325672" y="3214255"/>
              <a:ext cx="75565" cy="81280"/>
            </a:xfrm>
            <a:custGeom>
              <a:avLst/>
              <a:gdLst/>
              <a:ahLst/>
              <a:cxnLst/>
              <a:rect l="l" t="t" r="r" b="b"/>
              <a:pathLst>
                <a:path w="75564" h="81279">
                  <a:moveTo>
                    <a:pt x="75463" y="70154"/>
                  </a:moveTo>
                  <a:lnTo>
                    <a:pt x="27114" y="0"/>
                  </a:lnTo>
                  <a:lnTo>
                    <a:pt x="0" y="80759"/>
                  </a:lnTo>
                  <a:lnTo>
                    <a:pt x="34188" y="50304"/>
                  </a:lnTo>
                  <a:lnTo>
                    <a:pt x="75463" y="70154"/>
                  </a:lnTo>
                  <a:close/>
                </a:path>
              </a:pathLst>
            </a:custGeom>
            <a:solidFill>
              <a:srgbClr val="010202"/>
            </a:solidFill>
          </p:spPr>
          <p:txBody>
            <a:bodyPr wrap="square" lIns="0" tIns="0" rIns="0" bIns="0" rtlCol="0"/>
            <a:lstStyle/>
            <a:p>
              <a:endParaRPr sz="1588"/>
            </a:p>
          </p:txBody>
        </p:sp>
      </p:grpSp>
      <p:grpSp>
        <p:nvGrpSpPr>
          <p:cNvPr id="11" name="object 11"/>
          <p:cNvGrpSpPr/>
          <p:nvPr/>
        </p:nvGrpSpPr>
        <p:grpSpPr>
          <a:xfrm>
            <a:off x="5999249" y="3160070"/>
            <a:ext cx="769284" cy="613522"/>
            <a:chOff x="4919548" y="3581412"/>
            <a:chExt cx="871855" cy="695325"/>
          </a:xfrm>
        </p:grpSpPr>
        <p:sp>
          <p:nvSpPr>
            <p:cNvPr id="12" name="object 12"/>
            <p:cNvSpPr/>
            <p:nvPr/>
          </p:nvSpPr>
          <p:spPr>
            <a:xfrm>
              <a:off x="5257787" y="3581412"/>
              <a:ext cx="533400" cy="533400"/>
            </a:xfrm>
            <a:custGeom>
              <a:avLst/>
              <a:gdLst/>
              <a:ahLst/>
              <a:cxnLst/>
              <a:rect l="l" t="t" r="r" b="b"/>
              <a:pathLst>
                <a:path w="533400" h="533400">
                  <a:moveTo>
                    <a:pt x="533400" y="266699"/>
                  </a:moveTo>
                  <a:lnTo>
                    <a:pt x="529103" y="218760"/>
                  </a:lnTo>
                  <a:lnTo>
                    <a:pt x="516714" y="173639"/>
                  </a:lnTo>
                  <a:lnTo>
                    <a:pt x="496987" y="132091"/>
                  </a:lnTo>
                  <a:lnTo>
                    <a:pt x="470675" y="94868"/>
                  </a:lnTo>
                  <a:lnTo>
                    <a:pt x="438531" y="62724"/>
                  </a:lnTo>
                  <a:lnTo>
                    <a:pt x="401308" y="36412"/>
                  </a:lnTo>
                  <a:lnTo>
                    <a:pt x="359760" y="16685"/>
                  </a:lnTo>
                  <a:lnTo>
                    <a:pt x="314639" y="4296"/>
                  </a:lnTo>
                  <a:lnTo>
                    <a:pt x="266700" y="0"/>
                  </a:lnTo>
                  <a:lnTo>
                    <a:pt x="218760" y="4296"/>
                  </a:lnTo>
                  <a:lnTo>
                    <a:pt x="173639" y="16685"/>
                  </a:lnTo>
                  <a:lnTo>
                    <a:pt x="132091" y="36412"/>
                  </a:lnTo>
                  <a:lnTo>
                    <a:pt x="94868" y="62724"/>
                  </a:lnTo>
                  <a:lnTo>
                    <a:pt x="62724" y="94868"/>
                  </a:lnTo>
                  <a:lnTo>
                    <a:pt x="36412" y="132091"/>
                  </a:lnTo>
                  <a:lnTo>
                    <a:pt x="16685" y="173639"/>
                  </a:lnTo>
                  <a:lnTo>
                    <a:pt x="4296" y="218760"/>
                  </a:lnTo>
                  <a:lnTo>
                    <a:pt x="0" y="266700"/>
                  </a:lnTo>
                  <a:lnTo>
                    <a:pt x="4296" y="314639"/>
                  </a:lnTo>
                  <a:lnTo>
                    <a:pt x="16685" y="359760"/>
                  </a:lnTo>
                  <a:lnTo>
                    <a:pt x="36412" y="401308"/>
                  </a:lnTo>
                  <a:lnTo>
                    <a:pt x="62724" y="438531"/>
                  </a:lnTo>
                  <a:lnTo>
                    <a:pt x="94868" y="470675"/>
                  </a:lnTo>
                  <a:lnTo>
                    <a:pt x="132091" y="496987"/>
                  </a:lnTo>
                  <a:lnTo>
                    <a:pt x="173639" y="516714"/>
                  </a:lnTo>
                  <a:lnTo>
                    <a:pt x="218760" y="529103"/>
                  </a:lnTo>
                  <a:lnTo>
                    <a:pt x="266700" y="533400"/>
                  </a:lnTo>
                  <a:lnTo>
                    <a:pt x="314639" y="529103"/>
                  </a:lnTo>
                  <a:lnTo>
                    <a:pt x="359760" y="516714"/>
                  </a:lnTo>
                  <a:lnTo>
                    <a:pt x="401308" y="496987"/>
                  </a:lnTo>
                  <a:lnTo>
                    <a:pt x="438531" y="470675"/>
                  </a:lnTo>
                  <a:lnTo>
                    <a:pt x="470675" y="438531"/>
                  </a:lnTo>
                  <a:lnTo>
                    <a:pt x="496987" y="401308"/>
                  </a:lnTo>
                  <a:lnTo>
                    <a:pt x="516714" y="359760"/>
                  </a:lnTo>
                  <a:lnTo>
                    <a:pt x="529103" y="314639"/>
                  </a:lnTo>
                  <a:lnTo>
                    <a:pt x="533400" y="266699"/>
                  </a:lnTo>
                  <a:close/>
                </a:path>
              </a:pathLst>
            </a:custGeom>
            <a:solidFill>
              <a:srgbClr val="F7EC1A"/>
            </a:solidFill>
          </p:spPr>
          <p:txBody>
            <a:bodyPr wrap="square" lIns="0" tIns="0" rIns="0" bIns="0" rtlCol="0"/>
            <a:lstStyle/>
            <a:p>
              <a:endParaRPr sz="1588"/>
            </a:p>
          </p:txBody>
        </p:sp>
        <p:sp>
          <p:nvSpPr>
            <p:cNvPr id="13" name="object 13"/>
            <p:cNvSpPr/>
            <p:nvPr/>
          </p:nvSpPr>
          <p:spPr>
            <a:xfrm>
              <a:off x="4954511" y="4001617"/>
              <a:ext cx="503555" cy="262255"/>
            </a:xfrm>
            <a:custGeom>
              <a:avLst/>
              <a:gdLst/>
              <a:ahLst/>
              <a:cxnLst/>
              <a:rect l="l" t="t" r="r" b="b"/>
              <a:pathLst>
                <a:path w="503554" h="262254">
                  <a:moveTo>
                    <a:pt x="503300" y="56540"/>
                  </a:moveTo>
                  <a:lnTo>
                    <a:pt x="486996" y="100281"/>
                  </a:lnTo>
                  <a:lnTo>
                    <a:pt x="467181" y="138086"/>
                  </a:lnTo>
                  <a:lnTo>
                    <a:pt x="444112" y="170731"/>
                  </a:lnTo>
                  <a:lnTo>
                    <a:pt x="390054" y="220810"/>
                  </a:lnTo>
                  <a:lnTo>
                    <a:pt x="328504" y="251048"/>
                  </a:lnTo>
                  <a:lnTo>
                    <a:pt x="263143" y="261976"/>
                  </a:lnTo>
                  <a:lnTo>
                    <a:pt x="230184" y="260364"/>
                  </a:lnTo>
                  <a:lnTo>
                    <a:pt x="166008" y="243321"/>
                  </a:lnTo>
                  <a:lnTo>
                    <a:pt x="107225" y="208293"/>
                  </a:lnTo>
                  <a:lnTo>
                    <a:pt x="57514" y="155812"/>
                  </a:lnTo>
                  <a:lnTo>
                    <a:pt x="37212" y="123192"/>
                  </a:lnTo>
                  <a:lnTo>
                    <a:pt x="20558" y="86407"/>
                  </a:lnTo>
                  <a:lnTo>
                    <a:pt x="8013" y="45524"/>
                  </a:lnTo>
                  <a:lnTo>
                    <a:pt x="38" y="609"/>
                  </a:lnTo>
                  <a:lnTo>
                    <a:pt x="0" y="0"/>
                  </a:lnTo>
                </a:path>
              </a:pathLst>
            </a:custGeom>
            <a:ln w="25400">
              <a:solidFill>
                <a:srgbClr val="010202"/>
              </a:solidFill>
            </a:ln>
          </p:spPr>
          <p:txBody>
            <a:bodyPr wrap="square" lIns="0" tIns="0" rIns="0" bIns="0" rtlCol="0"/>
            <a:lstStyle/>
            <a:p>
              <a:endParaRPr sz="1588"/>
            </a:p>
          </p:txBody>
        </p:sp>
        <p:sp>
          <p:nvSpPr>
            <p:cNvPr id="14" name="object 14"/>
            <p:cNvSpPr/>
            <p:nvPr/>
          </p:nvSpPr>
          <p:spPr>
            <a:xfrm>
              <a:off x="4919548" y="3976268"/>
              <a:ext cx="76200" cy="78740"/>
            </a:xfrm>
            <a:custGeom>
              <a:avLst/>
              <a:gdLst/>
              <a:ahLst/>
              <a:cxnLst/>
              <a:rect l="l" t="t" r="r" b="b"/>
              <a:pathLst>
                <a:path w="76200" h="78739">
                  <a:moveTo>
                    <a:pt x="76060" y="73761"/>
                  </a:moveTo>
                  <a:lnTo>
                    <a:pt x="33439" y="0"/>
                  </a:lnTo>
                  <a:lnTo>
                    <a:pt x="0" y="78358"/>
                  </a:lnTo>
                  <a:lnTo>
                    <a:pt x="36499" y="50711"/>
                  </a:lnTo>
                  <a:lnTo>
                    <a:pt x="76060" y="73761"/>
                  </a:lnTo>
                  <a:close/>
                </a:path>
              </a:pathLst>
            </a:custGeom>
            <a:solidFill>
              <a:srgbClr val="010202"/>
            </a:solidFill>
          </p:spPr>
          <p:txBody>
            <a:bodyPr wrap="square" lIns="0" tIns="0" rIns="0" bIns="0" rtlCol="0"/>
            <a:lstStyle/>
            <a:p>
              <a:endParaRPr sz="1588"/>
            </a:p>
          </p:txBody>
        </p:sp>
      </p:grpSp>
      <p:grpSp>
        <p:nvGrpSpPr>
          <p:cNvPr id="15" name="object 15"/>
          <p:cNvGrpSpPr/>
          <p:nvPr/>
        </p:nvGrpSpPr>
        <p:grpSpPr>
          <a:xfrm>
            <a:off x="4540288" y="3832423"/>
            <a:ext cx="3035113" cy="613522"/>
            <a:chOff x="3266059" y="4343412"/>
            <a:chExt cx="3439795" cy="695325"/>
          </a:xfrm>
        </p:grpSpPr>
        <p:sp>
          <p:nvSpPr>
            <p:cNvPr id="16" name="object 16"/>
            <p:cNvSpPr/>
            <p:nvPr/>
          </p:nvSpPr>
          <p:spPr>
            <a:xfrm>
              <a:off x="6172187" y="4343412"/>
              <a:ext cx="533400" cy="533400"/>
            </a:xfrm>
            <a:custGeom>
              <a:avLst/>
              <a:gdLst/>
              <a:ahLst/>
              <a:cxnLst/>
              <a:rect l="l" t="t" r="r" b="b"/>
              <a:pathLst>
                <a:path w="533400" h="533400">
                  <a:moveTo>
                    <a:pt x="533400" y="266699"/>
                  </a:moveTo>
                  <a:lnTo>
                    <a:pt x="529103" y="218760"/>
                  </a:lnTo>
                  <a:lnTo>
                    <a:pt x="516714" y="173639"/>
                  </a:lnTo>
                  <a:lnTo>
                    <a:pt x="496987" y="132091"/>
                  </a:lnTo>
                  <a:lnTo>
                    <a:pt x="470675" y="94868"/>
                  </a:lnTo>
                  <a:lnTo>
                    <a:pt x="438531" y="62724"/>
                  </a:lnTo>
                  <a:lnTo>
                    <a:pt x="401308" y="36412"/>
                  </a:lnTo>
                  <a:lnTo>
                    <a:pt x="359760" y="16685"/>
                  </a:lnTo>
                  <a:lnTo>
                    <a:pt x="314639" y="4296"/>
                  </a:lnTo>
                  <a:lnTo>
                    <a:pt x="266700" y="0"/>
                  </a:lnTo>
                  <a:lnTo>
                    <a:pt x="218760" y="4296"/>
                  </a:lnTo>
                  <a:lnTo>
                    <a:pt x="173639" y="16685"/>
                  </a:lnTo>
                  <a:lnTo>
                    <a:pt x="132091" y="36412"/>
                  </a:lnTo>
                  <a:lnTo>
                    <a:pt x="94868" y="62724"/>
                  </a:lnTo>
                  <a:lnTo>
                    <a:pt x="62724" y="94868"/>
                  </a:lnTo>
                  <a:lnTo>
                    <a:pt x="36412" y="132091"/>
                  </a:lnTo>
                  <a:lnTo>
                    <a:pt x="16685" y="173639"/>
                  </a:lnTo>
                  <a:lnTo>
                    <a:pt x="4296" y="218760"/>
                  </a:lnTo>
                  <a:lnTo>
                    <a:pt x="0" y="266700"/>
                  </a:lnTo>
                  <a:lnTo>
                    <a:pt x="4296" y="314639"/>
                  </a:lnTo>
                  <a:lnTo>
                    <a:pt x="16685" y="359760"/>
                  </a:lnTo>
                  <a:lnTo>
                    <a:pt x="36412" y="401308"/>
                  </a:lnTo>
                  <a:lnTo>
                    <a:pt x="62724" y="438531"/>
                  </a:lnTo>
                  <a:lnTo>
                    <a:pt x="94868" y="470675"/>
                  </a:lnTo>
                  <a:lnTo>
                    <a:pt x="132091" y="496987"/>
                  </a:lnTo>
                  <a:lnTo>
                    <a:pt x="173639" y="516714"/>
                  </a:lnTo>
                  <a:lnTo>
                    <a:pt x="218760" y="529103"/>
                  </a:lnTo>
                  <a:lnTo>
                    <a:pt x="266700" y="533400"/>
                  </a:lnTo>
                  <a:lnTo>
                    <a:pt x="314639" y="529103"/>
                  </a:lnTo>
                  <a:lnTo>
                    <a:pt x="359760" y="516714"/>
                  </a:lnTo>
                  <a:lnTo>
                    <a:pt x="401308" y="496987"/>
                  </a:lnTo>
                  <a:lnTo>
                    <a:pt x="438531" y="470675"/>
                  </a:lnTo>
                  <a:lnTo>
                    <a:pt x="470675" y="438531"/>
                  </a:lnTo>
                  <a:lnTo>
                    <a:pt x="496987" y="401308"/>
                  </a:lnTo>
                  <a:lnTo>
                    <a:pt x="516714" y="359760"/>
                  </a:lnTo>
                  <a:lnTo>
                    <a:pt x="529103" y="314639"/>
                  </a:lnTo>
                  <a:lnTo>
                    <a:pt x="533400" y="266699"/>
                  </a:lnTo>
                  <a:close/>
                </a:path>
              </a:pathLst>
            </a:custGeom>
            <a:solidFill>
              <a:srgbClr val="F7EC1A"/>
            </a:solidFill>
          </p:spPr>
          <p:txBody>
            <a:bodyPr wrap="square" lIns="0" tIns="0" rIns="0" bIns="0" rtlCol="0"/>
            <a:lstStyle/>
            <a:p>
              <a:endParaRPr sz="1588"/>
            </a:p>
          </p:txBody>
        </p:sp>
        <p:sp>
          <p:nvSpPr>
            <p:cNvPr id="17" name="object 17"/>
            <p:cNvSpPr/>
            <p:nvPr/>
          </p:nvSpPr>
          <p:spPr>
            <a:xfrm>
              <a:off x="3285058" y="4762220"/>
              <a:ext cx="3087370" cy="264160"/>
            </a:xfrm>
            <a:custGeom>
              <a:avLst/>
              <a:gdLst/>
              <a:ahLst/>
              <a:cxnLst/>
              <a:rect l="l" t="t" r="r" b="b"/>
              <a:pathLst>
                <a:path w="3087370" h="264160">
                  <a:moveTo>
                    <a:pt x="3087154" y="57937"/>
                  </a:moveTo>
                  <a:lnTo>
                    <a:pt x="3086544" y="58293"/>
                  </a:lnTo>
                  <a:lnTo>
                    <a:pt x="3085922" y="58648"/>
                  </a:lnTo>
                  <a:lnTo>
                    <a:pt x="3085299" y="59004"/>
                  </a:lnTo>
                  <a:lnTo>
                    <a:pt x="3042105" y="80490"/>
                  </a:lnTo>
                  <a:lnTo>
                    <a:pt x="2996113" y="99664"/>
                  </a:lnTo>
                  <a:lnTo>
                    <a:pt x="2947904" y="116730"/>
                  </a:lnTo>
                  <a:lnTo>
                    <a:pt x="2898058" y="131894"/>
                  </a:lnTo>
                  <a:lnTo>
                    <a:pt x="2847155" y="145362"/>
                  </a:lnTo>
                  <a:lnTo>
                    <a:pt x="2795777" y="157339"/>
                  </a:lnTo>
                  <a:lnTo>
                    <a:pt x="2744505" y="168031"/>
                  </a:lnTo>
                  <a:lnTo>
                    <a:pt x="2693918" y="177643"/>
                  </a:lnTo>
                  <a:lnTo>
                    <a:pt x="2644597" y="186380"/>
                  </a:lnTo>
                  <a:lnTo>
                    <a:pt x="2597124" y="194449"/>
                  </a:lnTo>
                  <a:lnTo>
                    <a:pt x="2544472" y="202216"/>
                  </a:lnTo>
                  <a:lnTo>
                    <a:pt x="2494636" y="209039"/>
                  </a:lnTo>
                  <a:lnTo>
                    <a:pt x="2444681" y="215401"/>
                  </a:lnTo>
                  <a:lnTo>
                    <a:pt x="2394617" y="221311"/>
                  </a:lnTo>
                  <a:lnTo>
                    <a:pt x="2344454" y="226781"/>
                  </a:lnTo>
                  <a:lnTo>
                    <a:pt x="2294204" y="231823"/>
                  </a:lnTo>
                  <a:lnTo>
                    <a:pt x="2243877" y="236447"/>
                  </a:lnTo>
                  <a:lnTo>
                    <a:pt x="2193482" y="240664"/>
                  </a:lnTo>
                  <a:lnTo>
                    <a:pt x="2143032" y="244486"/>
                  </a:lnTo>
                  <a:lnTo>
                    <a:pt x="2092535" y="247923"/>
                  </a:lnTo>
                  <a:lnTo>
                    <a:pt x="2042004" y="250988"/>
                  </a:lnTo>
                  <a:lnTo>
                    <a:pt x="1991447" y="253690"/>
                  </a:lnTo>
                  <a:lnTo>
                    <a:pt x="1940876" y="256041"/>
                  </a:lnTo>
                  <a:lnTo>
                    <a:pt x="1890301" y="258053"/>
                  </a:lnTo>
                  <a:lnTo>
                    <a:pt x="1839733" y="259736"/>
                  </a:lnTo>
                  <a:lnTo>
                    <a:pt x="1789182" y="261101"/>
                  </a:lnTo>
                  <a:lnTo>
                    <a:pt x="1738659" y="262159"/>
                  </a:lnTo>
                  <a:lnTo>
                    <a:pt x="1688174" y="262923"/>
                  </a:lnTo>
                  <a:lnTo>
                    <a:pt x="1637737" y="263402"/>
                  </a:lnTo>
                  <a:lnTo>
                    <a:pt x="1587360" y="263608"/>
                  </a:lnTo>
                  <a:lnTo>
                    <a:pt x="1537052" y="263552"/>
                  </a:lnTo>
                  <a:lnTo>
                    <a:pt x="1486824" y="263245"/>
                  </a:lnTo>
                  <a:lnTo>
                    <a:pt x="1436687" y="262699"/>
                  </a:lnTo>
                  <a:lnTo>
                    <a:pt x="1434223" y="262661"/>
                  </a:lnTo>
                  <a:lnTo>
                    <a:pt x="1431759" y="262623"/>
                  </a:lnTo>
                  <a:lnTo>
                    <a:pt x="1429308" y="262572"/>
                  </a:lnTo>
                  <a:lnTo>
                    <a:pt x="1426844" y="262534"/>
                  </a:lnTo>
                  <a:lnTo>
                    <a:pt x="1376341" y="261402"/>
                  </a:lnTo>
                  <a:lnTo>
                    <a:pt x="1325745" y="260014"/>
                  </a:lnTo>
                  <a:lnTo>
                    <a:pt x="1275072" y="258353"/>
                  </a:lnTo>
                  <a:lnTo>
                    <a:pt x="1224337" y="256399"/>
                  </a:lnTo>
                  <a:lnTo>
                    <a:pt x="1173556" y="254134"/>
                  </a:lnTo>
                  <a:lnTo>
                    <a:pt x="1122744" y="251539"/>
                  </a:lnTo>
                  <a:lnTo>
                    <a:pt x="1071916" y="248596"/>
                  </a:lnTo>
                  <a:lnTo>
                    <a:pt x="1021088" y="245287"/>
                  </a:lnTo>
                  <a:lnTo>
                    <a:pt x="970274" y="241592"/>
                  </a:lnTo>
                  <a:lnTo>
                    <a:pt x="919491" y="237494"/>
                  </a:lnTo>
                  <a:lnTo>
                    <a:pt x="868753" y="232973"/>
                  </a:lnTo>
                  <a:lnTo>
                    <a:pt x="818077" y="228011"/>
                  </a:lnTo>
                  <a:lnTo>
                    <a:pt x="767476" y="222590"/>
                  </a:lnTo>
                  <a:lnTo>
                    <a:pt x="716967" y="216690"/>
                  </a:lnTo>
                  <a:lnTo>
                    <a:pt x="666565" y="210295"/>
                  </a:lnTo>
                  <a:lnTo>
                    <a:pt x="616285" y="203384"/>
                  </a:lnTo>
                  <a:lnTo>
                    <a:pt x="566142" y="195939"/>
                  </a:lnTo>
                  <a:lnTo>
                    <a:pt x="516152" y="187942"/>
                  </a:lnTo>
                  <a:lnTo>
                    <a:pt x="466331" y="179374"/>
                  </a:lnTo>
                  <a:lnTo>
                    <a:pt x="464667" y="179057"/>
                  </a:lnTo>
                  <a:lnTo>
                    <a:pt x="462991" y="178752"/>
                  </a:lnTo>
                  <a:lnTo>
                    <a:pt x="425370" y="171404"/>
                  </a:lnTo>
                  <a:lnTo>
                    <a:pt x="379347" y="161949"/>
                  </a:lnTo>
                  <a:lnTo>
                    <a:pt x="327356" y="150310"/>
                  </a:lnTo>
                  <a:lnTo>
                    <a:pt x="271828" y="136407"/>
                  </a:lnTo>
                  <a:lnTo>
                    <a:pt x="215196" y="120164"/>
                  </a:lnTo>
                  <a:lnTo>
                    <a:pt x="159892" y="101501"/>
                  </a:lnTo>
                  <a:lnTo>
                    <a:pt x="108347" y="80340"/>
                  </a:lnTo>
                  <a:lnTo>
                    <a:pt x="62995" y="56604"/>
                  </a:lnTo>
                  <a:lnTo>
                    <a:pt x="26267" y="30214"/>
                  </a:lnTo>
                  <a:lnTo>
                    <a:pt x="596" y="1092"/>
                  </a:lnTo>
                  <a:lnTo>
                    <a:pt x="63" y="177"/>
                  </a:lnTo>
                  <a:lnTo>
                    <a:pt x="0" y="0"/>
                  </a:lnTo>
                </a:path>
              </a:pathLst>
            </a:custGeom>
            <a:ln w="25400">
              <a:solidFill>
                <a:srgbClr val="010202"/>
              </a:solidFill>
            </a:ln>
          </p:spPr>
          <p:txBody>
            <a:bodyPr wrap="square" lIns="0" tIns="0" rIns="0" bIns="0" rtlCol="0"/>
            <a:lstStyle/>
            <a:p>
              <a:endParaRPr sz="1588"/>
            </a:p>
          </p:txBody>
        </p:sp>
        <p:sp>
          <p:nvSpPr>
            <p:cNvPr id="18" name="object 18"/>
            <p:cNvSpPr/>
            <p:nvPr/>
          </p:nvSpPr>
          <p:spPr>
            <a:xfrm>
              <a:off x="3266059" y="4738268"/>
              <a:ext cx="72390" cy="85090"/>
            </a:xfrm>
            <a:custGeom>
              <a:avLst/>
              <a:gdLst/>
              <a:ahLst/>
              <a:cxnLst/>
              <a:rect l="l" t="t" r="r" b="b"/>
              <a:pathLst>
                <a:path w="72389" h="85089">
                  <a:moveTo>
                    <a:pt x="71843" y="59143"/>
                  </a:moveTo>
                  <a:lnTo>
                    <a:pt x="10528" y="0"/>
                  </a:lnTo>
                  <a:lnTo>
                    <a:pt x="0" y="84531"/>
                  </a:lnTo>
                  <a:lnTo>
                    <a:pt x="27457" y="47891"/>
                  </a:lnTo>
                  <a:lnTo>
                    <a:pt x="71843" y="59143"/>
                  </a:lnTo>
                  <a:close/>
                </a:path>
              </a:pathLst>
            </a:custGeom>
            <a:solidFill>
              <a:srgbClr val="010202"/>
            </a:solidFill>
          </p:spPr>
          <p:txBody>
            <a:bodyPr wrap="square" lIns="0" tIns="0" rIns="0" bIns="0" rtlCol="0"/>
            <a:lstStyle/>
            <a:p>
              <a:endParaRPr sz="1588"/>
            </a:p>
          </p:txBody>
        </p:sp>
      </p:grpSp>
      <p:sp>
        <p:nvSpPr>
          <p:cNvPr id="19" name="object 19"/>
          <p:cNvSpPr/>
          <p:nvPr/>
        </p:nvSpPr>
        <p:spPr>
          <a:xfrm>
            <a:off x="7911353" y="4504775"/>
            <a:ext cx="470647" cy="470647"/>
          </a:xfrm>
          <a:custGeom>
            <a:avLst/>
            <a:gdLst/>
            <a:ahLst/>
            <a:cxnLst/>
            <a:rect l="l" t="t" r="r" b="b"/>
            <a:pathLst>
              <a:path w="533400" h="533400">
                <a:moveTo>
                  <a:pt x="533400" y="266699"/>
                </a:moveTo>
                <a:lnTo>
                  <a:pt x="529103" y="218760"/>
                </a:lnTo>
                <a:lnTo>
                  <a:pt x="516714" y="173639"/>
                </a:lnTo>
                <a:lnTo>
                  <a:pt x="496987" y="132091"/>
                </a:lnTo>
                <a:lnTo>
                  <a:pt x="470675" y="94868"/>
                </a:lnTo>
                <a:lnTo>
                  <a:pt x="438531" y="62724"/>
                </a:lnTo>
                <a:lnTo>
                  <a:pt x="401308" y="36412"/>
                </a:lnTo>
                <a:lnTo>
                  <a:pt x="359760" y="16685"/>
                </a:lnTo>
                <a:lnTo>
                  <a:pt x="314639" y="4296"/>
                </a:lnTo>
                <a:lnTo>
                  <a:pt x="266700" y="0"/>
                </a:lnTo>
                <a:lnTo>
                  <a:pt x="218760" y="4296"/>
                </a:lnTo>
                <a:lnTo>
                  <a:pt x="173639" y="16685"/>
                </a:lnTo>
                <a:lnTo>
                  <a:pt x="132091" y="36412"/>
                </a:lnTo>
                <a:lnTo>
                  <a:pt x="94868" y="62724"/>
                </a:lnTo>
                <a:lnTo>
                  <a:pt x="62724" y="94868"/>
                </a:lnTo>
                <a:lnTo>
                  <a:pt x="36412" y="132091"/>
                </a:lnTo>
                <a:lnTo>
                  <a:pt x="16685" y="173639"/>
                </a:lnTo>
                <a:lnTo>
                  <a:pt x="4296" y="218760"/>
                </a:lnTo>
                <a:lnTo>
                  <a:pt x="0" y="266700"/>
                </a:lnTo>
                <a:lnTo>
                  <a:pt x="4296" y="314639"/>
                </a:lnTo>
                <a:lnTo>
                  <a:pt x="16685" y="359760"/>
                </a:lnTo>
                <a:lnTo>
                  <a:pt x="36412" y="401308"/>
                </a:lnTo>
                <a:lnTo>
                  <a:pt x="62724" y="438531"/>
                </a:lnTo>
                <a:lnTo>
                  <a:pt x="94868" y="470675"/>
                </a:lnTo>
                <a:lnTo>
                  <a:pt x="132091" y="496987"/>
                </a:lnTo>
                <a:lnTo>
                  <a:pt x="173639" y="516714"/>
                </a:lnTo>
                <a:lnTo>
                  <a:pt x="218760" y="529103"/>
                </a:lnTo>
                <a:lnTo>
                  <a:pt x="266700" y="533400"/>
                </a:lnTo>
                <a:lnTo>
                  <a:pt x="314639" y="529103"/>
                </a:lnTo>
                <a:lnTo>
                  <a:pt x="359760" y="516714"/>
                </a:lnTo>
                <a:lnTo>
                  <a:pt x="401308" y="496987"/>
                </a:lnTo>
                <a:lnTo>
                  <a:pt x="438531" y="470675"/>
                </a:lnTo>
                <a:lnTo>
                  <a:pt x="470675" y="438531"/>
                </a:lnTo>
                <a:lnTo>
                  <a:pt x="496987" y="401308"/>
                </a:lnTo>
                <a:lnTo>
                  <a:pt x="516714" y="359760"/>
                </a:lnTo>
                <a:lnTo>
                  <a:pt x="529103" y="314639"/>
                </a:lnTo>
                <a:lnTo>
                  <a:pt x="533400" y="266699"/>
                </a:lnTo>
                <a:close/>
              </a:path>
            </a:pathLst>
          </a:custGeom>
          <a:solidFill>
            <a:srgbClr val="F7EC1A"/>
          </a:solidFill>
        </p:spPr>
        <p:txBody>
          <a:bodyPr wrap="square" lIns="0" tIns="0" rIns="0" bIns="0" rtlCol="0"/>
          <a:lstStyle/>
          <a:p>
            <a:endParaRPr sz="1588"/>
          </a:p>
        </p:txBody>
      </p:sp>
      <p:graphicFrame>
        <p:nvGraphicFramePr>
          <p:cNvPr id="20" name="object 20"/>
          <p:cNvGraphicFramePr>
            <a:graphicFrameLocks noGrp="1"/>
          </p:cNvGraphicFramePr>
          <p:nvPr/>
        </p:nvGraphicFramePr>
        <p:xfrm>
          <a:off x="3997127" y="1785947"/>
          <a:ext cx="4269444" cy="3160607"/>
        </p:xfrm>
        <a:graphic>
          <a:graphicData uri="http://schemas.openxmlformats.org/drawingml/2006/table">
            <a:tbl>
              <a:tblPr firstRow="1" bandRow="1">
                <a:tableStyleId>{2D5ABB26-0587-4C30-8999-92F81FD0307C}</a:tableStyleId>
              </a:tblPr>
              <a:tblGrid>
                <a:gridCol w="521074">
                  <a:extLst>
                    <a:ext uri="{9D8B030D-6E8A-4147-A177-3AD203B41FA5}">
                      <a16:colId xmlns:a16="http://schemas.microsoft.com/office/drawing/2014/main" val="20000"/>
                    </a:ext>
                  </a:extLst>
                </a:gridCol>
                <a:gridCol w="806824">
                  <a:extLst>
                    <a:ext uri="{9D8B030D-6E8A-4147-A177-3AD203B41FA5}">
                      <a16:colId xmlns:a16="http://schemas.microsoft.com/office/drawing/2014/main" val="20001"/>
                    </a:ext>
                  </a:extLst>
                </a:gridCol>
                <a:gridCol w="806824">
                  <a:extLst>
                    <a:ext uri="{9D8B030D-6E8A-4147-A177-3AD203B41FA5}">
                      <a16:colId xmlns:a16="http://schemas.microsoft.com/office/drawing/2014/main" val="20002"/>
                    </a:ext>
                  </a:extLst>
                </a:gridCol>
                <a:gridCol w="806824">
                  <a:extLst>
                    <a:ext uri="{9D8B030D-6E8A-4147-A177-3AD203B41FA5}">
                      <a16:colId xmlns:a16="http://schemas.microsoft.com/office/drawing/2014/main" val="20003"/>
                    </a:ext>
                  </a:extLst>
                </a:gridCol>
                <a:gridCol w="806824">
                  <a:extLst>
                    <a:ext uri="{9D8B030D-6E8A-4147-A177-3AD203B41FA5}">
                      <a16:colId xmlns:a16="http://schemas.microsoft.com/office/drawing/2014/main" val="20004"/>
                    </a:ext>
                  </a:extLst>
                </a:gridCol>
                <a:gridCol w="521074">
                  <a:extLst>
                    <a:ext uri="{9D8B030D-6E8A-4147-A177-3AD203B41FA5}">
                      <a16:colId xmlns:a16="http://schemas.microsoft.com/office/drawing/2014/main" val="20005"/>
                    </a:ext>
                  </a:extLst>
                </a:gridCol>
              </a:tblGrid>
              <a:tr h="571769">
                <a:tc>
                  <a:txBody>
                    <a:bodyPr/>
                    <a:lstStyle/>
                    <a:p>
                      <a:pPr marL="31750">
                        <a:lnSpc>
                          <a:spcPct val="100000"/>
                        </a:lnSpc>
                        <a:spcBef>
                          <a:spcPts val="20"/>
                        </a:spcBef>
                      </a:pPr>
                      <a:r>
                        <a:rPr sz="2800" dirty="0">
                          <a:solidFill>
                            <a:srgbClr val="009999"/>
                          </a:solidFill>
                          <a:latin typeface="Times New Roman"/>
                          <a:cs typeface="Times New Roman"/>
                        </a:rPr>
                        <a:t>8</a:t>
                      </a:r>
                      <a:endParaRPr sz="2800">
                        <a:latin typeface="Times New Roman"/>
                        <a:cs typeface="Times New Roman"/>
                      </a:endParaRPr>
                    </a:p>
                  </a:txBody>
                  <a:tcPr marL="0" marR="0" marT="2241" marB="0"/>
                </a:tc>
                <a:tc>
                  <a:txBody>
                    <a:bodyPr/>
                    <a:lstStyle/>
                    <a:p>
                      <a:pPr algn="ctr">
                        <a:lnSpc>
                          <a:spcPct val="100000"/>
                        </a:lnSpc>
                        <a:spcBef>
                          <a:spcPts val="20"/>
                        </a:spcBef>
                      </a:pPr>
                      <a:r>
                        <a:rPr sz="2800" dirty="0">
                          <a:solidFill>
                            <a:srgbClr val="009999"/>
                          </a:solidFill>
                          <a:latin typeface="Times New Roman"/>
                          <a:cs typeface="Times New Roman"/>
                        </a:rPr>
                        <a:t>2</a:t>
                      </a:r>
                      <a:endParaRPr sz="2800">
                        <a:latin typeface="Times New Roman"/>
                        <a:cs typeface="Times New Roman"/>
                      </a:endParaRPr>
                    </a:p>
                  </a:txBody>
                  <a:tcPr marL="0" marR="0" marT="2241" marB="0"/>
                </a:tc>
                <a:tc>
                  <a:txBody>
                    <a:bodyPr/>
                    <a:lstStyle/>
                    <a:p>
                      <a:pPr algn="ctr">
                        <a:lnSpc>
                          <a:spcPct val="100000"/>
                        </a:lnSpc>
                        <a:spcBef>
                          <a:spcPts val="20"/>
                        </a:spcBef>
                      </a:pPr>
                      <a:r>
                        <a:rPr sz="2800" dirty="0">
                          <a:solidFill>
                            <a:srgbClr val="009999"/>
                          </a:solidFill>
                          <a:latin typeface="Times New Roman"/>
                          <a:cs typeface="Times New Roman"/>
                        </a:rPr>
                        <a:t>4</a:t>
                      </a:r>
                      <a:endParaRPr sz="2800">
                        <a:latin typeface="Times New Roman"/>
                        <a:cs typeface="Times New Roman"/>
                      </a:endParaRPr>
                    </a:p>
                  </a:txBody>
                  <a:tcPr marL="0" marR="0" marT="2241" marB="0"/>
                </a:tc>
                <a:tc>
                  <a:txBody>
                    <a:bodyPr/>
                    <a:lstStyle/>
                    <a:p>
                      <a:pPr algn="ctr">
                        <a:lnSpc>
                          <a:spcPct val="100000"/>
                        </a:lnSpc>
                        <a:spcBef>
                          <a:spcPts val="20"/>
                        </a:spcBef>
                      </a:pPr>
                      <a:r>
                        <a:rPr sz="2800" dirty="0">
                          <a:solidFill>
                            <a:srgbClr val="009999"/>
                          </a:solidFill>
                          <a:latin typeface="Times New Roman"/>
                          <a:cs typeface="Times New Roman"/>
                        </a:rPr>
                        <a:t>9</a:t>
                      </a:r>
                      <a:endParaRPr sz="2800">
                        <a:latin typeface="Times New Roman"/>
                        <a:cs typeface="Times New Roman"/>
                      </a:endParaRPr>
                    </a:p>
                  </a:txBody>
                  <a:tcPr marL="0" marR="0" marT="2241" marB="0"/>
                </a:tc>
                <a:tc>
                  <a:txBody>
                    <a:bodyPr/>
                    <a:lstStyle/>
                    <a:p>
                      <a:pPr algn="ctr">
                        <a:lnSpc>
                          <a:spcPct val="100000"/>
                        </a:lnSpc>
                        <a:spcBef>
                          <a:spcPts val="20"/>
                        </a:spcBef>
                      </a:pPr>
                      <a:r>
                        <a:rPr sz="2800" dirty="0">
                          <a:solidFill>
                            <a:srgbClr val="009999"/>
                          </a:solidFill>
                          <a:latin typeface="Times New Roman"/>
                          <a:cs typeface="Times New Roman"/>
                        </a:rPr>
                        <a:t>3</a:t>
                      </a:r>
                      <a:endParaRPr sz="2800">
                        <a:latin typeface="Times New Roman"/>
                        <a:cs typeface="Times New Roman"/>
                      </a:endParaRPr>
                    </a:p>
                  </a:txBody>
                  <a:tcPr marL="0" marR="0" marT="2241" marB="0"/>
                </a:tc>
                <a:tc>
                  <a:txBody>
                    <a:bodyPr/>
                    <a:lstStyle/>
                    <a:p>
                      <a:pPr marR="24130" algn="r">
                        <a:lnSpc>
                          <a:spcPct val="100000"/>
                        </a:lnSpc>
                        <a:spcBef>
                          <a:spcPts val="20"/>
                        </a:spcBef>
                      </a:pPr>
                      <a:r>
                        <a:rPr sz="2800" dirty="0">
                          <a:solidFill>
                            <a:srgbClr val="009999"/>
                          </a:solidFill>
                          <a:latin typeface="Times New Roman"/>
                          <a:cs typeface="Times New Roman"/>
                        </a:rPr>
                        <a:t>6</a:t>
                      </a:r>
                      <a:endParaRPr sz="2800">
                        <a:latin typeface="Times New Roman"/>
                        <a:cs typeface="Times New Roman"/>
                      </a:endParaRPr>
                    </a:p>
                  </a:txBody>
                  <a:tcPr marL="0" marR="0" marT="2241" marB="0"/>
                </a:tc>
                <a:extLst>
                  <a:ext uri="{0D108BD9-81ED-4DB2-BD59-A6C34878D82A}">
                    <a16:rowId xmlns:a16="http://schemas.microsoft.com/office/drawing/2014/main" val="10000"/>
                  </a:ext>
                </a:extLst>
              </a:tr>
              <a:tr h="672358">
                <a:tc>
                  <a:txBody>
                    <a:bodyPr/>
                    <a:lstStyle/>
                    <a:p>
                      <a:pPr marL="31750">
                        <a:lnSpc>
                          <a:spcPct val="100000"/>
                        </a:lnSpc>
                        <a:spcBef>
                          <a:spcPts val="919"/>
                        </a:spcBef>
                      </a:pPr>
                      <a:r>
                        <a:rPr sz="2800" dirty="0">
                          <a:solidFill>
                            <a:srgbClr val="009999"/>
                          </a:solidFill>
                          <a:latin typeface="Times New Roman"/>
                          <a:cs typeface="Times New Roman"/>
                        </a:rPr>
                        <a:t>2</a:t>
                      </a:r>
                      <a:endParaRPr sz="2800">
                        <a:latin typeface="Times New Roman"/>
                        <a:cs typeface="Times New Roman"/>
                      </a:endParaRPr>
                    </a:p>
                  </a:txBody>
                  <a:tcPr marL="0" marR="0" marT="103093" marB="0"/>
                </a:tc>
                <a:tc>
                  <a:txBody>
                    <a:bodyPr/>
                    <a:lstStyle/>
                    <a:p>
                      <a:pPr algn="ctr">
                        <a:lnSpc>
                          <a:spcPct val="100000"/>
                        </a:lnSpc>
                        <a:spcBef>
                          <a:spcPts val="919"/>
                        </a:spcBef>
                      </a:pPr>
                      <a:r>
                        <a:rPr sz="2800" dirty="0">
                          <a:solidFill>
                            <a:srgbClr val="009999"/>
                          </a:solidFill>
                          <a:latin typeface="Times New Roman"/>
                          <a:cs typeface="Times New Roman"/>
                        </a:rPr>
                        <a:t>8</a:t>
                      </a:r>
                      <a:endParaRPr sz="2800">
                        <a:latin typeface="Times New Roman"/>
                        <a:cs typeface="Times New Roman"/>
                      </a:endParaRPr>
                    </a:p>
                  </a:txBody>
                  <a:tcPr marL="0" marR="0" marT="103093" marB="0"/>
                </a:tc>
                <a:tc>
                  <a:txBody>
                    <a:bodyPr/>
                    <a:lstStyle/>
                    <a:p>
                      <a:pPr algn="ctr">
                        <a:lnSpc>
                          <a:spcPct val="100000"/>
                        </a:lnSpc>
                        <a:spcBef>
                          <a:spcPts val="919"/>
                        </a:spcBef>
                      </a:pPr>
                      <a:r>
                        <a:rPr sz="2800" dirty="0">
                          <a:solidFill>
                            <a:srgbClr val="009999"/>
                          </a:solidFill>
                          <a:latin typeface="Times New Roman"/>
                          <a:cs typeface="Times New Roman"/>
                        </a:rPr>
                        <a:t>4</a:t>
                      </a:r>
                      <a:endParaRPr sz="2800">
                        <a:latin typeface="Times New Roman"/>
                        <a:cs typeface="Times New Roman"/>
                      </a:endParaRPr>
                    </a:p>
                  </a:txBody>
                  <a:tcPr marL="0" marR="0" marT="103093" marB="0"/>
                </a:tc>
                <a:tc>
                  <a:txBody>
                    <a:bodyPr/>
                    <a:lstStyle/>
                    <a:p>
                      <a:pPr algn="ctr">
                        <a:lnSpc>
                          <a:spcPct val="100000"/>
                        </a:lnSpc>
                        <a:spcBef>
                          <a:spcPts val="919"/>
                        </a:spcBef>
                      </a:pPr>
                      <a:r>
                        <a:rPr sz="2800" dirty="0">
                          <a:solidFill>
                            <a:srgbClr val="009999"/>
                          </a:solidFill>
                          <a:latin typeface="Times New Roman"/>
                          <a:cs typeface="Times New Roman"/>
                        </a:rPr>
                        <a:t>9</a:t>
                      </a:r>
                      <a:endParaRPr sz="2800">
                        <a:latin typeface="Times New Roman"/>
                        <a:cs typeface="Times New Roman"/>
                      </a:endParaRPr>
                    </a:p>
                  </a:txBody>
                  <a:tcPr marL="0" marR="0" marT="103093" marB="0"/>
                </a:tc>
                <a:tc>
                  <a:txBody>
                    <a:bodyPr/>
                    <a:lstStyle/>
                    <a:p>
                      <a:pPr algn="ctr">
                        <a:lnSpc>
                          <a:spcPct val="100000"/>
                        </a:lnSpc>
                        <a:spcBef>
                          <a:spcPts val="919"/>
                        </a:spcBef>
                      </a:pPr>
                      <a:r>
                        <a:rPr sz="2800" dirty="0">
                          <a:solidFill>
                            <a:srgbClr val="009999"/>
                          </a:solidFill>
                          <a:latin typeface="Times New Roman"/>
                          <a:cs typeface="Times New Roman"/>
                        </a:rPr>
                        <a:t>3</a:t>
                      </a:r>
                      <a:endParaRPr sz="2800">
                        <a:latin typeface="Times New Roman"/>
                        <a:cs typeface="Times New Roman"/>
                      </a:endParaRPr>
                    </a:p>
                  </a:txBody>
                  <a:tcPr marL="0" marR="0" marT="103093" marB="0"/>
                </a:tc>
                <a:tc>
                  <a:txBody>
                    <a:bodyPr/>
                    <a:lstStyle/>
                    <a:p>
                      <a:pPr marR="24130" algn="r">
                        <a:lnSpc>
                          <a:spcPct val="100000"/>
                        </a:lnSpc>
                        <a:spcBef>
                          <a:spcPts val="919"/>
                        </a:spcBef>
                      </a:pPr>
                      <a:r>
                        <a:rPr sz="2800" dirty="0">
                          <a:solidFill>
                            <a:srgbClr val="009999"/>
                          </a:solidFill>
                          <a:latin typeface="Times New Roman"/>
                          <a:cs typeface="Times New Roman"/>
                        </a:rPr>
                        <a:t>6</a:t>
                      </a:r>
                      <a:endParaRPr sz="2800">
                        <a:latin typeface="Times New Roman"/>
                        <a:cs typeface="Times New Roman"/>
                      </a:endParaRPr>
                    </a:p>
                  </a:txBody>
                  <a:tcPr marL="0" marR="0" marT="103093" marB="0"/>
                </a:tc>
                <a:extLst>
                  <a:ext uri="{0D108BD9-81ED-4DB2-BD59-A6C34878D82A}">
                    <a16:rowId xmlns:a16="http://schemas.microsoft.com/office/drawing/2014/main" val="10001"/>
                  </a:ext>
                </a:extLst>
              </a:tr>
              <a:tr h="672355">
                <a:tc>
                  <a:txBody>
                    <a:bodyPr/>
                    <a:lstStyle/>
                    <a:p>
                      <a:pPr marL="31750">
                        <a:lnSpc>
                          <a:spcPct val="100000"/>
                        </a:lnSpc>
                        <a:spcBef>
                          <a:spcPts val="919"/>
                        </a:spcBef>
                      </a:pPr>
                      <a:r>
                        <a:rPr sz="2800" dirty="0">
                          <a:solidFill>
                            <a:srgbClr val="009999"/>
                          </a:solidFill>
                          <a:latin typeface="Times New Roman"/>
                          <a:cs typeface="Times New Roman"/>
                        </a:rPr>
                        <a:t>2</a:t>
                      </a:r>
                      <a:endParaRPr sz="2800">
                        <a:latin typeface="Times New Roman"/>
                        <a:cs typeface="Times New Roman"/>
                      </a:endParaRPr>
                    </a:p>
                  </a:txBody>
                  <a:tcPr marL="0" marR="0" marT="103093" marB="0"/>
                </a:tc>
                <a:tc>
                  <a:txBody>
                    <a:bodyPr/>
                    <a:lstStyle/>
                    <a:p>
                      <a:pPr algn="ctr">
                        <a:lnSpc>
                          <a:spcPct val="100000"/>
                        </a:lnSpc>
                        <a:spcBef>
                          <a:spcPts val="919"/>
                        </a:spcBef>
                      </a:pPr>
                      <a:r>
                        <a:rPr sz="2800" dirty="0">
                          <a:solidFill>
                            <a:srgbClr val="009999"/>
                          </a:solidFill>
                          <a:latin typeface="Times New Roman"/>
                          <a:cs typeface="Times New Roman"/>
                        </a:rPr>
                        <a:t>4</a:t>
                      </a:r>
                      <a:endParaRPr sz="2800">
                        <a:latin typeface="Times New Roman"/>
                        <a:cs typeface="Times New Roman"/>
                      </a:endParaRPr>
                    </a:p>
                  </a:txBody>
                  <a:tcPr marL="0" marR="0" marT="103093" marB="0"/>
                </a:tc>
                <a:tc>
                  <a:txBody>
                    <a:bodyPr/>
                    <a:lstStyle/>
                    <a:p>
                      <a:pPr algn="ctr">
                        <a:lnSpc>
                          <a:spcPct val="100000"/>
                        </a:lnSpc>
                        <a:spcBef>
                          <a:spcPts val="919"/>
                        </a:spcBef>
                      </a:pPr>
                      <a:r>
                        <a:rPr sz="2800" dirty="0">
                          <a:solidFill>
                            <a:srgbClr val="009999"/>
                          </a:solidFill>
                          <a:latin typeface="Times New Roman"/>
                          <a:cs typeface="Times New Roman"/>
                        </a:rPr>
                        <a:t>8</a:t>
                      </a:r>
                      <a:endParaRPr sz="2800">
                        <a:latin typeface="Times New Roman"/>
                        <a:cs typeface="Times New Roman"/>
                      </a:endParaRPr>
                    </a:p>
                  </a:txBody>
                  <a:tcPr marL="0" marR="0" marT="103093" marB="0"/>
                </a:tc>
                <a:tc>
                  <a:txBody>
                    <a:bodyPr/>
                    <a:lstStyle/>
                    <a:p>
                      <a:pPr algn="ctr">
                        <a:lnSpc>
                          <a:spcPct val="100000"/>
                        </a:lnSpc>
                        <a:spcBef>
                          <a:spcPts val="919"/>
                        </a:spcBef>
                      </a:pPr>
                      <a:r>
                        <a:rPr sz="2800" dirty="0">
                          <a:solidFill>
                            <a:srgbClr val="009999"/>
                          </a:solidFill>
                          <a:latin typeface="Times New Roman"/>
                          <a:cs typeface="Times New Roman"/>
                        </a:rPr>
                        <a:t>9</a:t>
                      </a:r>
                      <a:endParaRPr sz="2800">
                        <a:latin typeface="Times New Roman"/>
                        <a:cs typeface="Times New Roman"/>
                      </a:endParaRPr>
                    </a:p>
                  </a:txBody>
                  <a:tcPr marL="0" marR="0" marT="103093" marB="0"/>
                </a:tc>
                <a:tc>
                  <a:txBody>
                    <a:bodyPr/>
                    <a:lstStyle/>
                    <a:p>
                      <a:pPr algn="ctr">
                        <a:lnSpc>
                          <a:spcPct val="100000"/>
                        </a:lnSpc>
                        <a:spcBef>
                          <a:spcPts val="919"/>
                        </a:spcBef>
                      </a:pPr>
                      <a:r>
                        <a:rPr sz="2800" dirty="0">
                          <a:solidFill>
                            <a:srgbClr val="009999"/>
                          </a:solidFill>
                          <a:latin typeface="Times New Roman"/>
                          <a:cs typeface="Times New Roman"/>
                        </a:rPr>
                        <a:t>3</a:t>
                      </a:r>
                      <a:endParaRPr sz="2800">
                        <a:latin typeface="Times New Roman"/>
                        <a:cs typeface="Times New Roman"/>
                      </a:endParaRPr>
                    </a:p>
                  </a:txBody>
                  <a:tcPr marL="0" marR="0" marT="103093" marB="0"/>
                </a:tc>
                <a:tc>
                  <a:txBody>
                    <a:bodyPr/>
                    <a:lstStyle/>
                    <a:p>
                      <a:pPr marR="24130" algn="r">
                        <a:lnSpc>
                          <a:spcPct val="100000"/>
                        </a:lnSpc>
                        <a:spcBef>
                          <a:spcPts val="919"/>
                        </a:spcBef>
                      </a:pPr>
                      <a:r>
                        <a:rPr sz="2800" dirty="0">
                          <a:solidFill>
                            <a:srgbClr val="009999"/>
                          </a:solidFill>
                          <a:latin typeface="Times New Roman"/>
                          <a:cs typeface="Times New Roman"/>
                        </a:rPr>
                        <a:t>6</a:t>
                      </a:r>
                      <a:endParaRPr sz="2800">
                        <a:latin typeface="Times New Roman"/>
                        <a:cs typeface="Times New Roman"/>
                      </a:endParaRPr>
                    </a:p>
                  </a:txBody>
                  <a:tcPr marL="0" marR="0" marT="103093" marB="0"/>
                </a:tc>
                <a:extLst>
                  <a:ext uri="{0D108BD9-81ED-4DB2-BD59-A6C34878D82A}">
                    <a16:rowId xmlns:a16="http://schemas.microsoft.com/office/drawing/2014/main" val="10002"/>
                  </a:ext>
                </a:extLst>
              </a:tr>
              <a:tr h="672356">
                <a:tc>
                  <a:txBody>
                    <a:bodyPr/>
                    <a:lstStyle/>
                    <a:p>
                      <a:pPr marL="31750">
                        <a:lnSpc>
                          <a:spcPct val="100000"/>
                        </a:lnSpc>
                        <a:spcBef>
                          <a:spcPts val="919"/>
                        </a:spcBef>
                      </a:pPr>
                      <a:r>
                        <a:rPr sz="2800" dirty="0">
                          <a:solidFill>
                            <a:srgbClr val="009999"/>
                          </a:solidFill>
                          <a:latin typeface="Times New Roman"/>
                          <a:cs typeface="Times New Roman"/>
                        </a:rPr>
                        <a:t>2</a:t>
                      </a:r>
                      <a:endParaRPr sz="2800">
                        <a:latin typeface="Times New Roman"/>
                        <a:cs typeface="Times New Roman"/>
                      </a:endParaRPr>
                    </a:p>
                  </a:txBody>
                  <a:tcPr marL="0" marR="0" marT="103093" marB="0"/>
                </a:tc>
                <a:tc>
                  <a:txBody>
                    <a:bodyPr/>
                    <a:lstStyle/>
                    <a:p>
                      <a:pPr algn="ctr">
                        <a:lnSpc>
                          <a:spcPct val="100000"/>
                        </a:lnSpc>
                        <a:spcBef>
                          <a:spcPts val="919"/>
                        </a:spcBef>
                      </a:pPr>
                      <a:r>
                        <a:rPr sz="2800" dirty="0">
                          <a:solidFill>
                            <a:srgbClr val="009999"/>
                          </a:solidFill>
                          <a:latin typeface="Times New Roman"/>
                          <a:cs typeface="Times New Roman"/>
                        </a:rPr>
                        <a:t>4</a:t>
                      </a:r>
                      <a:endParaRPr sz="2800">
                        <a:latin typeface="Times New Roman"/>
                        <a:cs typeface="Times New Roman"/>
                      </a:endParaRPr>
                    </a:p>
                  </a:txBody>
                  <a:tcPr marL="0" marR="0" marT="103093" marB="0"/>
                </a:tc>
                <a:tc>
                  <a:txBody>
                    <a:bodyPr/>
                    <a:lstStyle/>
                    <a:p>
                      <a:pPr algn="ctr">
                        <a:lnSpc>
                          <a:spcPct val="100000"/>
                        </a:lnSpc>
                        <a:spcBef>
                          <a:spcPts val="919"/>
                        </a:spcBef>
                      </a:pPr>
                      <a:r>
                        <a:rPr sz="2800" dirty="0">
                          <a:solidFill>
                            <a:srgbClr val="009999"/>
                          </a:solidFill>
                          <a:latin typeface="Times New Roman"/>
                          <a:cs typeface="Times New Roman"/>
                        </a:rPr>
                        <a:t>8</a:t>
                      </a:r>
                      <a:endParaRPr sz="2800">
                        <a:latin typeface="Times New Roman"/>
                        <a:cs typeface="Times New Roman"/>
                      </a:endParaRPr>
                    </a:p>
                  </a:txBody>
                  <a:tcPr marL="0" marR="0" marT="103093" marB="0"/>
                </a:tc>
                <a:tc>
                  <a:txBody>
                    <a:bodyPr/>
                    <a:lstStyle/>
                    <a:p>
                      <a:pPr algn="ctr">
                        <a:lnSpc>
                          <a:spcPct val="100000"/>
                        </a:lnSpc>
                        <a:spcBef>
                          <a:spcPts val="919"/>
                        </a:spcBef>
                      </a:pPr>
                      <a:r>
                        <a:rPr sz="2800" dirty="0">
                          <a:solidFill>
                            <a:srgbClr val="009999"/>
                          </a:solidFill>
                          <a:latin typeface="Times New Roman"/>
                          <a:cs typeface="Times New Roman"/>
                        </a:rPr>
                        <a:t>9</a:t>
                      </a:r>
                      <a:endParaRPr sz="2800">
                        <a:latin typeface="Times New Roman"/>
                        <a:cs typeface="Times New Roman"/>
                      </a:endParaRPr>
                    </a:p>
                  </a:txBody>
                  <a:tcPr marL="0" marR="0" marT="103093" marB="0"/>
                </a:tc>
                <a:tc>
                  <a:txBody>
                    <a:bodyPr/>
                    <a:lstStyle/>
                    <a:p>
                      <a:pPr algn="ctr">
                        <a:lnSpc>
                          <a:spcPct val="100000"/>
                        </a:lnSpc>
                        <a:spcBef>
                          <a:spcPts val="919"/>
                        </a:spcBef>
                      </a:pPr>
                      <a:r>
                        <a:rPr sz="2800" dirty="0">
                          <a:solidFill>
                            <a:srgbClr val="009999"/>
                          </a:solidFill>
                          <a:latin typeface="Times New Roman"/>
                          <a:cs typeface="Times New Roman"/>
                        </a:rPr>
                        <a:t>3</a:t>
                      </a:r>
                      <a:endParaRPr sz="2800">
                        <a:latin typeface="Times New Roman"/>
                        <a:cs typeface="Times New Roman"/>
                      </a:endParaRPr>
                    </a:p>
                  </a:txBody>
                  <a:tcPr marL="0" marR="0" marT="103093" marB="0"/>
                </a:tc>
                <a:tc>
                  <a:txBody>
                    <a:bodyPr/>
                    <a:lstStyle/>
                    <a:p>
                      <a:pPr marR="24130" algn="r">
                        <a:lnSpc>
                          <a:spcPct val="100000"/>
                        </a:lnSpc>
                        <a:spcBef>
                          <a:spcPts val="920"/>
                        </a:spcBef>
                      </a:pPr>
                      <a:r>
                        <a:rPr sz="2800" dirty="0">
                          <a:solidFill>
                            <a:srgbClr val="009999"/>
                          </a:solidFill>
                          <a:latin typeface="Times New Roman"/>
                          <a:cs typeface="Times New Roman"/>
                        </a:rPr>
                        <a:t>6</a:t>
                      </a:r>
                      <a:endParaRPr sz="2800">
                        <a:latin typeface="Times New Roman"/>
                        <a:cs typeface="Times New Roman"/>
                      </a:endParaRPr>
                    </a:p>
                  </a:txBody>
                  <a:tcPr marL="0" marR="0" marT="103094" marB="0"/>
                </a:tc>
                <a:extLst>
                  <a:ext uri="{0D108BD9-81ED-4DB2-BD59-A6C34878D82A}">
                    <a16:rowId xmlns:a16="http://schemas.microsoft.com/office/drawing/2014/main" val="10003"/>
                  </a:ext>
                </a:extLst>
              </a:tr>
              <a:tr h="571769">
                <a:tc>
                  <a:txBody>
                    <a:bodyPr/>
                    <a:lstStyle/>
                    <a:p>
                      <a:pPr marL="31750">
                        <a:lnSpc>
                          <a:spcPct val="100000"/>
                        </a:lnSpc>
                        <a:spcBef>
                          <a:spcPts val="919"/>
                        </a:spcBef>
                      </a:pPr>
                      <a:r>
                        <a:rPr sz="2800" dirty="0">
                          <a:solidFill>
                            <a:srgbClr val="009999"/>
                          </a:solidFill>
                          <a:latin typeface="Times New Roman"/>
                          <a:cs typeface="Times New Roman"/>
                        </a:rPr>
                        <a:t>2</a:t>
                      </a:r>
                      <a:endParaRPr sz="2800">
                        <a:latin typeface="Times New Roman"/>
                        <a:cs typeface="Times New Roman"/>
                      </a:endParaRPr>
                    </a:p>
                  </a:txBody>
                  <a:tcPr marL="0" marR="0" marT="103093" marB="0"/>
                </a:tc>
                <a:tc>
                  <a:txBody>
                    <a:bodyPr/>
                    <a:lstStyle/>
                    <a:p>
                      <a:pPr algn="ctr">
                        <a:lnSpc>
                          <a:spcPct val="100000"/>
                        </a:lnSpc>
                        <a:spcBef>
                          <a:spcPts val="919"/>
                        </a:spcBef>
                      </a:pPr>
                      <a:r>
                        <a:rPr sz="2800" dirty="0">
                          <a:solidFill>
                            <a:srgbClr val="009999"/>
                          </a:solidFill>
                          <a:latin typeface="Times New Roman"/>
                          <a:cs typeface="Times New Roman"/>
                        </a:rPr>
                        <a:t>3</a:t>
                      </a:r>
                      <a:endParaRPr sz="2800">
                        <a:latin typeface="Times New Roman"/>
                        <a:cs typeface="Times New Roman"/>
                      </a:endParaRPr>
                    </a:p>
                  </a:txBody>
                  <a:tcPr marL="0" marR="0" marT="103093" marB="0"/>
                </a:tc>
                <a:tc>
                  <a:txBody>
                    <a:bodyPr/>
                    <a:lstStyle/>
                    <a:p>
                      <a:pPr algn="ctr">
                        <a:lnSpc>
                          <a:spcPct val="100000"/>
                        </a:lnSpc>
                        <a:spcBef>
                          <a:spcPts val="919"/>
                        </a:spcBef>
                      </a:pPr>
                      <a:r>
                        <a:rPr sz="2800" dirty="0">
                          <a:solidFill>
                            <a:srgbClr val="009999"/>
                          </a:solidFill>
                          <a:latin typeface="Times New Roman"/>
                          <a:cs typeface="Times New Roman"/>
                        </a:rPr>
                        <a:t>4</a:t>
                      </a:r>
                      <a:endParaRPr sz="2800">
                        <a:latin typeface="Times New Roman"/>
                        <a:cs typeface="Times New Roman"/>
                      </a:endParaRPr>
                    </a:p>
                  </a:txBody>
                  <a:tcPr marL="0" marR="0" marT="103093" marB="0"/>
                </a:tc>
                <a:tc>
                  <a:txBody>
                    <a:bodyPr/>
                    <a:lstStyle/>
                    <a:p>
                      <a:pPr algn="ctr">
                        <a:lnSpc>
                          <a:spcPct val="100000"/>
                        </a:lnSpc>
                        <a:spcBef>
                          <a:spcPts val="919"/>
                        </a:spcBef>
                      </a:pPr>
                      <a:r>
                        <a:rPr sz="2800" dirty="0">
                          <a:solidFill>
                            <a:srgbClr val="009999"/>
                          </a:solidFill>
                          <a:latin typeface="Times New Roman"/>
                          <a:cs typeface="Times New Roman"/>
                        </a:rPr>
                        <a:t>8</a:t>
                      </a:r>
                      <a:endParaRPr sz="2800">
                        <a:latin typeface="Times New Roman"/>
                        <a:cs typeface="Times New Roman"/>
                      </a:endParaRPr>
                    </a:p>
                  </a:txBody>
                  <a:tcPr marL="0" marR="0" marT="103093" marB="0"/>
                </a:tc>
                <a:tc>
                  <a:txBody>
                    <a:bodyPr/>
                    <a:lstStyle/>
                    <a:p>
                      <a:pPr algn="ctr">
                        <a:lnSpc>
                          <a:spcPct val="100000"/>
                        </a:lnSpc>
                        <a:spcBef>
                          <a:spcPts val="919"/>
                        </a:spcBef>
                      </a:pPr>
                      <a:r>
                        <a:rPr sz="2800" dirty="0">
                          <a:solidFill>
                            <a:srgbClr val="009999"/>
                          </a:solidFill>
                          <a:latin typeface="Times New Roman"/>
                          <a:cs typeface="Times New Roman"/>
                        </a:rPr>
                        <a:t>9</a:t>
                      </a:r>
                      <a:endParaRPr sz="2800">
                        <a:latin typeface="Times New Roman"/>
                        <a:cs typeface="Times New Roman"/>
                      </a:endParaRPr>
                    </a:p>
                  </a:txBody>
                  <a:tcPr marL="0" marR="0" marT="103093" marB="0"/>
                </a:tc>
                <a:tc>
                  <a:txBody>
                    <a:bodyPr/>
                    <a:lstStyle/>
                    <a:p>
                      <a:pPr marR="24130" algn="r">
                        <a:lnSpc>
                          <a:spcPct val="100000"/>
                        </a:lnSpc>
                        <a:spcBef>
                          <a:spcPts val="919"/>
                        </a:spcBef>
                      </a:pPr>
                      <a:r>
                        <a:rPr sz="2800" dirty="0">
                          <a:solidFill>
                            <a:srgbClr val="009999"/>
                          </a:solidFill>
                          <a:latin typeface="Times New Roman"/>
                          <a:cs typeface="Times New Roman"/>
                        </a:rPr>
                        <a:t>6</a:t>
                      </a:r>
                      <a:endParaRPr sz="2800">
                        <a:latin typeface="Times New Roman"/>
                        <a:cs typeface="Times New Roman"/>
                      </a:endParaRPr>
                    </a:p>
                  </a:txBody>
                  <a:tcPr marL="0" marR="0" marT="103093" marB="0"/>
                </a:tc>
                <a:extLst>
                  <a:ext uri="{0D108BD9-81ED-4DB2-BD59-A6C34878D82A}">
                    <a16:rowId xmlns:a16="http://schemas.microsoft.com/office/drawing/2014/main" val="10004"/>
                  </a:ext>
                </a:extLst>
              </a:tr>
            </a:tbl>
          </a:graphicData>
        </a:graphic>
      </p:graphicFrame>
      <p:sp>
        <p:nvSpPr>
          <p:cNvPr id="21" name="object 21"/>
          <p:cNvSpPr txBox="1">
            <a:spLocks noGrp="1"/>
          </p:cNvSpPr>
          <p:nvPr>
            <p:ph type="sldNum" sz="quarter" idx="7"/>
          </p:nvPr>
        </p:nvSpPr>
        <p:spPr>
          <a:xfrm>
            <a:off x="4934597" y="7300897"/>
            <a:ext cx="189229" cy="139065"/>
          </a:xfrm>
          <a:prstGeom prst="rect">
            <a:avLst/>
          </a:prstGeom>
        </p:spPr>
        <p:txBody>
          <a:bodyPr vert="horz" wrap="square" lIns="0" tIns="0" rIns="0" bIns="0" rtlCol="0">
            <a:spAutoFit/>
          </a:bodyPr>
          <a:lstStyle>
            <a:defPPr>
              <a:defRPr lang="ar-EG"/>
            </a:defPPr>
            <a:lvl1pPr marL="0" algn="l" defTabSz="914400" rtl="0" eaLnBrk="1" latinLnBrk="0" hangingPunct="1">
              <a:defRPr sz="800" b="0" i="0" kern="1200">
                <a:solidFill>
                  <a:schemeClr val="tx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25"/>
              </a:spcBef>
            </a:pPr>
            <a:fld id="{81D60167-4931-47E6-BA6A-407CBD079E47}" type="slidenum">
              <a:rPr lang="ar-EG" smtClean="0"/>
              <a:pPr marL="38100">
                <a:spcBef>
                  <a:spcPts val="25"/>
                </a:spcBef>
              </a:pPr>
              <a:t>19</a:t>
            </a:fld>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BE044DC-385E-48CF-B6A4-1EE781B8278A}"/>
              </a:ext>
            </a:extLst>
          </p:cNvPr>
          <p:cNvSpPr>
            <a:spLocks noGrp="1"/>
          </p:cNvSpPr>
          <p:nvPr>
            <p:ph type="title"/>
          </p:nvPr>
        </p:nvSpPr>
        <p:spPr>
          <a:xfrm>
            <a:off x="621792" y="1161288"/>
            <a:ext cx="3602736" cy="4526280"/>
          </a:xfrm>
        </p:spPr>
        <p:txBody>
          <a:bodyPr>
            <a:normAutofit/>
          </a:bodyPr>
          <a:lstStyle/>
          <a:p>
            <a:r>
              <a:rPr lang="en-US" sz="4000" b="1">
                <a:latin typeface="Arial" panose="020B0604020202020204" pitchFamily="34" charset="0"/>
              </a:rPr>
              <a:t>Agenda</a:t>
            </a:r>
            <a:endParaRPr lang="ar-EG" sz="4000" b="1">
              <a:latin typeface="Arial" panose="020B0604020202020204" pitchFamily="34" charset="0"/>
            </a:endParaRP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AFDA539E-64C6-440A-ABB9-FE8936CF9E40}"/>
              </a:ext>
            </a:extLst>
          </p:cNvPr>
          <p:cNvSpPr>
            <a:spLocks noGrp="1"/>
          </p:cNvSpPr>
          <p:nvPr>
            <p:ph idx="1"/>
          </p:nvPr>
        </p:nvSpPr>
        <p:spPr>
          <a:xfrm>
            <a:off x="5434149" y="932688"/>
            <a:ext cx="5916603" cy="4992624"/>
          </a:xfrm>
        </p:spPr>
        <p:txBody>
          <a:bodyPr anchor="ctr">
            <a:normAutofit/>
          </a:bodyPr>
          <a:lstStyle/>
          <a:p>
            <a:pPr marL="0" indent="0">
              <a:buNone/>
            </a:pPr>
            <a:endParaRPr lang="ar-EG" sz="1700" b="1" dirty="0">
              <a:latin typeface="Arial" panose="020B0604020202020204" pitchFamily="34" charset="0"/>
            </a:endParaRPr>
          </a:p>
          <a:p>
            <a:pPr marL="0" indent="0">
              <a:buNone/>
            </a:pPr>
            <a:r>
              <a:rPr lang="en-US" sz="1700" b="1" dirty="0">
                <a:latin typeface="Arial" panose="020B0604020202020204" pitchFamily="34" charset="0"/>
              </a:rPr>
              <a:t>1. Sorting</a:t>
            </a:r>
          </a:p>
          <a:p>
            <a:pPr marL="457200" lvl="1" indent="0">
              <a:buNone/>
            </a:pPr>
            <a:r>
              <a:rPr lang="en-US" sz="1700" b="1" dirty="0">
                <a:latin typeface="Arial" panose="020B0604020202020204" pitchFamily="34" charset="0"/>
              </a:rPr>
              <a:t>Sorting Introduction</a:t>
            </a:r>
          </a:p>
          <a:p>
            <a:pPr marL="457200" lvl="1" indent="0">
              <a:buNone/>
            </a:pPr>
            <a:r>
              <a:rPr lang="en-US" sz="1700" b="1" dirty="0">
                <a:latin typeface="Arial" panose="020B0604020202020204" pitchFamily="34" charset="0"/>
              </a:rPr>
              <a:t>1.1. Simple Sorting</a:t>
            </a:r>
          </a:p>
          <a:p>
            <a:pPr marL="914400" lvl="2" indent="0">
              <a:buNone/>
            </a:pPr>
            <a:r>
              <a:rPr lang="en-US" sz="1700" b="1" dirty="0">
                <a:latin typeface="Arial" panose="020B0604020202020204" pitchFamily="34" charset="0"/>
              </a:rPr>
              <a:t>Simple Sorting Introduction</a:t>
            </a:r>
          </a:p>
          <a:p>
            <a:pPr marL="914400" lvl="2" indent="0">
              <a:buNone/>
            </a:pPr>
            <a:r>
              <a:rPr lang="en-US" sz="1700" b="1" dirty="0">
                <a:latin typeface="Arial" panose="020B0604020202020204" pitchFamily="34" charset="0"/>
              </a:rPr>
              <a:t>1.1.1. Insertion Sort</a:t>
            </a:r>
          </a:p>
          <a:p>
            <a:pPr marL="1371600" lvl="3" indent="0">
              <a:buNone/>
            </a:pPr>
            <a:r>
              <a:rPr lang="en-US" sz="1700" b="1" dirty="0">
                <a:latin typeface="Arial" panose="020B0604020202020204" pitchFamily="34" charset="0"/>
              </a:rPr>
              <a:t>Insertion Sort Introduction</a:t>
            </a:r>
          </a:p>
          <a:p>
            <a:pPr marL="1371600" lvl="3" indent="0">
              <a:buNone/>
            </a:pPr>
            <a:r>
              <a:rPr lang="en-US" sz="1700" b="1" dirty="0">
                <a:latin typeface="Arial" panose="020B0604020202020204" pitchFamily="34" charset="0"/>
              </a:rPr>
              <a:t>Insertion Sort Algorithm</a:t>
            </a:r>
          </a:p>
          <a:p>
            <a:pPr marL="1371600" lvl="3" indent="0">
              <a:buNone/>
            </a:pPr>
            <a:r>
              <a:rPr lang="en-US" sz="1700" b="1" dirty="0">
                <a:latin typeface="Arial" panose="020B0604020202020204" pitchFamily="34" charset="0"/>
              </a:rPr>
              <a:t>Insertion Sort Example</a:t>
            </a:r>
          </a:p>
          <a:p>
            <a:pPr marL="457200" lvl="1" indent="0">
              <a:buNone/>
            </a:pPr>
            <a:r>
              <a:rPr lang="en-US" sz="1700" b="1" dirty="0">
                <a:latin typeface="Arial" panose="020B0604020202020204" pitchFamily="34" charset="0"/>
              </a:rPr>
              <a:t>1.2. Efficient Sorting</a:t>
            </a:r>
          </a:p>
          <a:p>
            <a:pPr marL="914400" lvl="2" indent="0">
              <a:buNone/>
            </a:pPr>
            <a:r>
              <a:rPr lang="en-US" sz="1700" b="1" dirty="0">
                <a:latin typeface="Arial" panose="020B0604020202020204" pitchFamily="34" charset="0"/>
              </a:rPr>
              <a:t>Efficient Sorting Introduction</a:t>
            </a:r>
          </a:p>
          <a:p>
            <a:pPr marL="914400" lvl="2" indent="0">
              <a:buNone/>
            </a:pPr>
            <a:r>
              <a:rPr lang="en-US" sz="1700" b="1" dirty="0">
                <a:latin typeface="Arial" panose="020B0604020202020204" pitchFamily="34" charset="0"/>
              </a:rPr>
              <a:t>1.2.1. Merge Sort</a:t>
            </a:r>
          </a:p>
          <a:p>
            <a:pPr marL="1371600" lvl="3" indent="0">
              <a:buNone/>
            </a:pPr>
            <a:r>
              <a:rPr lang="en-US" sz="1700" b="1" dirty="0">
                <a:latin typeface="Arial" panose="020B0604020202020204" pitchFamily="34" charset="0"/>
              </a:rPr>
              <a:t>Merge Sort Introduction</a:t>
            </a:r>
          </a:p>
          <a:p>
            <a:pPr marL="1371600" lvl="3" indent="0">
              <a:buNone/>
            </a:pPr>
            <a:r>
              <a:rPr lang="en-US" sz="1700" b="1" dirty="0">
                <a:latin typeface="Arial" panose="020B0604020202020204" pitchFamily="34" charset="0"/>
              </a:rPr>
              <a:t>Merge Sort Algorithm</a:t>
            </a:r>
          </a:p>
          <a:p>
            <a:pPr marL="1371600" lvl="3" indent="0">
              <a:buNone/>
            </a:pPr>
            <a:r>
              <a:rPr lang="en-US" sz="1700" b="1" dirty="0">
                <a:latin typeface="Arial" panose="020B0604020202020204" pitchFamily="34" charset="0"/>
              </a:rPr>
              <a:t>Merge Sort Example</a:t>
            </a:r>
          </a:p>
          <a:p>
            <a:pPr marL="457200" lvl="1" indent="0">
              <a:buNone/>
            </a:pPr>
            <a:r>
              <a:rPr lang="en-US" sz="1700" b="1" dirty="0">
                <a:latin typeface="Arial" panose="020B0604020202020204" pitchFamily="34" charset="0"/>
              </a:rPr>
              <a:t>Sorting Summary</a:t>
            </a:r>
          </a:p>
          <a:p>
            <a:endParaRPr lang="ar-EG" sz="1700" dirty="0"/>
          </a:p>
        </p:txBody>
      </p:sp>
    </p:spTree>
    <p:extLst>
      <p:ext uri="{BB962C8B-B14F-4D97-AF65-F5344CB8AC3E}">
        <p14:creationId xmlns:p14="http://schemas.microsoft.com/office/powerpoint/2010/main" val="4633098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70936" y="863600"/>
            <a:ext cx="5350249" cy="620713"/>
          </a:xfrm>
          <a:prstGeom prst="rect">
            <a:avLst/>
          </a:prstGeom>
        </p:spPr>
        <p:txBody>
          <a:bodyPr vert="horz" wrap="square" lIns="0" tIns="11206" rIns="0" bIns="0" rtlCol="0" anchor="ctr">
            <a:spAutoFit/>
          </a:bodyPr>
          <a:lstStyle/>
          <a:p>
            <a:pPr marL="11206">
              <a:spcBef>
                <a:spcPts val="88"/>
              </a:spcBef>
              <a:tabLst>
                <a:tab pos="1996995" algn="l"/>
                <a:tab pos="2530984" algn="l"/>
                <a:tab pos="4517332" algn="l"/>
              </a:tabLst>
            </a:pPr>
            <a:r>
              <a:rPr lang="en-US" dirty="0"/>
              <a:t>Insertion</a:t>
            </a:r>
            <a:r>
              <a:rPr lang="en-US" spc="-9" dirty="0"/>
              <a:t> </a:t>
            </a:r>
            <a:r>
              <a:rPr lang="en-US" dirty="0"/>
              <a:t>Sort Example</a:t>
            </a:r>
            <a:endParaRPr dirty="0"/>
          </a:p>
        </p:txBody>
      </p:sp>
      <p:grpSp>
        <p:nvGrpSpPr>
          <p:cNvPr id="3" name="object 3"/>
          <p:cNvGrpSpPr/>
          <p:nvPr/>
        </p:nvGrpSpPr>
        <p:grpSpPr>
          <a:xfrm>
            <a:off x="3786064" y="1815353"/>
            <a:ext cx="1368799" cy="614082"/>
            <a:chOff x="2411272" y="2057400"/>
            <a:chExt cx="1551305" cy="695960"/>
          </a:xfrm>
        </p:grpSpPr>
        <p:sp>
          <p:nvSpPr>
            <p:cNvPr id="4" name="object 4"/>
            <p:cNvSpPr/>
            <p:nvPr/>
          </p:nvSpPr>
          <p:spPr>
            <a:xfrm>
              <a:off x="3428987" y="2057400"/>
              <a:ext cx="533400" cy="533400"/>
            </a:xfrm>
            <a:custGeom>
              <a:avLst/>
              <a:gdLst/>
              <a:ahLst/>
              <a:cxnLst/>
              <a:rect l="l" t="t" r="r" b="b"/>
              <a:pathLst>
                <a:path w="533400" h="533400">
                  <a:moveTo>
                    <a:pt x="533400" y="266699"/>
                  </a:moveTo>
                  <a:lnTo>
                    <a:pt x="529103" y="218760"/>
                  </a:lnTo>
                  <a:lnTo>
                    <a:pt x="516714" y="173639"/>
                  </a:lnTo>
                  <a:lnTo>
                    <a:pt x="496987" y="132091"/>
                  </a:lnTo>
                  <a:lnTo>
                    <a:pt x="470675" y="94868"/>
                  </a:lnTo>
                  <a:lnTo>
                    <a:pt x="438531" y="62724"/>
                  </a:lnTo>
                  <a:lnTo>
                    <a:pt x="401308" y="36412"/>
                  </a:lnTo>
                  <a:lnTo>
                    <a:pt x="359760" y="16685"/>
                  </a:lnTo>
                  <a:lnTo>
                    <a:pt x="314639" y="4296"/>
                  </a:lnTo>
                  <a:lnTo>
                    <a:pt x="266700" y="0"/>
                  </a:lnTo>
                  <a:lnTo>
                    <a:pt x="218760" y="4296"/>
                  </a:lnTo>
                  <a:lnTo>
                    <a:pt x="173639" y="16685"/>
                  </a:lnTo>
                  <a:lnTo>
                    <a:pt x="132091" y="36412"/>
                  </a:lnTo>
                  <a:lnTo>
                    <a:pt x="94868" y="62724"/>
                  </a:lnTo>
                  <a:lnTo>
                    <a:pt x="62724" y="94868"/>
                  </a:lnTo>
                  <a:lnTo>
                    <a:pt x="36412" y="132091"/>
                  </a:lnTo>
                  <a:lnTo>
                    <a:pt x="16685" y="173639"/>
                  </a:lnTo>
                  <a:lnTo>
                    <a:pt x="4296" y="218760"/>
                  </a:lnTo>
                  <a:lnTo>
                    <a:pt x="0" y="266700"/>
                  </a:lnTo>
                  <a:lnTo>
                    <a:pt x="4296" y="314639"/>
                  </a:lnTo>
                  <a:lnTo>
                    <a:pt x="16685" y="359760"/>
                  </a:lnTo>
                  <a:lnTo>
                    <a:pt x="36412" y="401308"/>
                  </a:lnTo>
                  <a:lnTo>
                    <a:pt x="62724" y="438531"/>
                  </a:lnTo>
                  <a:lnTo>
                    <a:pt x="94868" y="470675"/>
                  </a:lnTo>
                  <a:lnTo>
                    <a:pt x="132091" y="496987"/>
                  </a:lnTo>
                  <a:lnTo>
                    <a:pt x="173639" y="516714"/>
                  </a:lnTo>
                  <a:lnTo>
                    <a:pt x="218760" y="529103"/>
                  </a:lnTo>
                  <a:lnTo>
                    <a:pt x="266700" y="533400"/>
                  </a:lnTo>
                  <a:lnTo>
                    <a:pt x="314639" y="529103"/>
                  </a:lnTo>
                  <a:lnTo>
                    <a:pt x="359760" y="516714"/>
                  </a:lnTo>
                  <a:lnTo>
                    <a:pt x="401308" y="496987"/>
                  </a:lnTo>
                  <a:lnTo>
                    <a:pt x="438531" y="470675"/>
                  </a:lnTo>
                  <a:lnTo>
                    <a:pt x="470675" y="438531"/>
                  </a:lnTo>
                  <a:lnTo>
                    <a:pt x="496987" y="401308"/>
                  </a:lnTo>
                  <a:lnTo>
                    <a:pt x="516714" y="359760"/>
                  </a:lnTo>
                  <a:lnTo>
                    <a:pt x="529103" y="314639"/>
                  </a:lnTo>
                  <a:lnTo>
                    <a:pt x="533400" y="266699"/>
                  </a:lnTo>
                  <a:close/>
                </a:path>
              </a:pathLst>
            </a:custGeom>
            <a:solidFill>
              <a:srgbClr val="F7EC1A"/>
            </a:solidFill>
          </p:spPr>
          <p:txBody>
            <a:bodyPr wrap="square" lIns="0" tIns="0" rIns="0" bIns="0" rtlCol="0"/>
            <a:lstStyle/>
            <a:p>
              <a:endParaRPr sz="1588"/>
            </a:p>
          </p:txBody>
        </p:sp>
        <p:sp>
          <p:nvSpPr>
            <p:cNvPr id="5" name="object 5"/>
            <p:cNvSpPr/>
            <p:nvPr/>
          </p:nvSpPr>
          <p:spPr>
            <a:xfrm>
              <a:off x="2441930" y="2477401"/>
              <a:ext cx="1187450" cy="262890"/>
            </a:xfrm>
            <a:custGeom>
              <a:avLst/>
              <a:gdLst/>
              <a:ahLst/>
              <a:cxnLst/>
              <a:rect l="l" t="t" r="r" b="b"/>
              <a:pathLst>
                <a:path w="1187450" h="262889">
                  <a:moveTo>
                    <a:pt x="1187081" y="56743"/>
                  </a:moveTo>
                  <a:lnTo>
                    <a:pt x="1157915" y="92060"/>
                  </a:lnTo>
                  <a:lnTo>
                    <a:pt x="1124354" y="122443"/>
                  </a:lnTo>
                  <a:lnTo>
                    <a:pt x="1086084" y="149457"/>
                  </a:lnTo>
                  <a:lnTo>
                    <a:pt x="1043744" y="173232"/>
                  </a:lnTo>
                  <a:lnTo>
                    <a:pt x="997973" y="193897"/>
                  </a:lnTo>
                  <a:lnTo>
                    <a:pt x="949410" y="211582"/>
                  </a:lnTo>
                  <a:lnTo>
                    <a:pt x="898693" y="226416"/>
                  </a:lnTo>
                  <a:lnTo>
                    <a:pt x="846462" y="238528"/>
                  </a:lnTo>
                  <a:lnTo>
                    <a:pt x="793356" y="248047"/>
                  </a:lnTo>
                  <a:lnTo>
                    <a:pt x="740013" y="255104"/>
                  </a:lnTo>
                  <a:lnTo>
                    <a:pt x="687072" y="259827"/>
                  </a:lnTo>
                  <a:lnTo>
                    <a:pt x="635172" y="262347"/>
                  </a:lnTo>
                  <a:lnTo>
                    <a:pt x="584952" y="262791"/>
                  </a:lnTo>
                  <a:lnTo>
                    <a:pt x="537051" y="261290"/>
                  </a:lnTo>
                  <a:lnTo>
                    <a:pt x="492108" y="257974"/>
                  </a:lnTo>
                  <a:lnTo>
                    <a:pt x="450761" y="252971"/>
                  </a:lnTo>
                  <a:lnTo>
                    <a:pt x="448970" y="252742"/>
                  </a:lnTo>
                  <a:lnTo>
                    <a:pt x="447179" y="252514"/>
                  </a:lnTo>
                  <a:lnTo>
                    <a:pt x="369156" y="239754"/>
                  </a:lnTo>
                  <a:lnTo>
                    <a:pt x="325107" y="229521"/>
                  </a:lnTo>
                  <a:lnTo>
                    <a:pt x="279349" y="216564"/>
                  </a:lnTo>
                  <a:lnTo>
                    <a:pt x="233118" y="200765"/>
                  </a:lnTo>
                  <a:lnTo>
                    <a:pt x="187652" y="182008"/>
                  </a:lnTo>
                  <a:lnTo>
                    <a:pt x="144186" y="160176"/>
                  </a:lnTo>
                  <a:lnTo>
                    <a:pt x="103957" y="135153"/>
                  </a:lnTo>
                  <a:lnTo>
                    <a:pt x="68203" y="106822"/>
                  </a:lnTo>
                  <a:lnTo>
                    <a:pt x="38160" y="75066"/>
                  </a:lnTo>
                  <a:lnTo>
                    <a:pt x="15064" y="39768"/>
                  </a:lnTo>
                  <a:lnTo>
                    <a:pt x="152" y="812"/>
                  </a:lnTo>
                  <a:lnTo>
                    <a:pt x="50" y="355"/>
                  </a:lnTo>
                  <a:lnTo>
                    <a:pt x="0" y="0"/>
                  </a:lnTo>
                </a:path>
              </a:pathLst>
            </a:custGeom>
            <a:ln w="25400">
              <a:solidFill>
                <a:srgbClr val="010202"/>
              </a:solidFill>
            </a:ln>
          </p:spPr>
          <p:txBody>
            <a:bodyPr wrap="square" lIns="0" tIns="0" rIns="0" bIns="0" rtlCol="0"/>
            <a:lstStyle/>
            <a:p>
              <a:endParaRPr sz="1588"/>
            </a:p>
          </p:txBody>
        </p:sp>
        <p:sp>
          <p:nvSpPr>
            <p:cNvPr id="6" name="object 6"/>
            <p:cNvSpPr/>
            <p:nvPr/>
          </p:nvSpPr>
          <p:spPr>
            <a:xfrm>
              <a:off x="2411272" y="2452255"/>
              <a:ext cx="75565" cy="81280"/>
            </a:xfrm>
            <a:custGeom>
              <a:avLst/>
              <a:gdLst/>
              <a:ahLst/>
              <a:cxnLst/>
              <a:rect l="l" t="t" r="r" b="b"/>
              <a:pathLst>
                <a:path w="75564" h="81280">
                  <a:moveTo>
                    <a:pt x="75463" y="70154"/>
                  </a:moveTo>
                  <a:lnTo>
                    <a:pt x="27114" y="0"/>
                  </a:lnTo>
                  <a:lnTo>
                    <a:pt x="0" y="80759"/>
                  </a:lnTo>
                  <a:lnTo>
                    <a:pt x="34188" y="50304"/>
                  </a:lnTo>
                  <a:lnTo>
                    <a:pt x="75463" y="70154"/>
                  </a:lnTo>
                  <a:close/>
                </a:path>
              </a:pathLst>
            </a:custGeom>
            <a:solidFill>
              <a:srgbClr val="010202"/>
            </a:solidFill>
          </p:spPr>
          <p:txBody>
            <a:bodyPr wrap="square" lIns="0" tIns="0" rIns="0" bIns="0" rtlCol="0"/>
            <a:lstStyle/>
            <a:p>
              <a:endParaRPr sz="1588"/>
            </a:p>
          </p:txBody>
        </p:sp>
      </p:grpSp>
      <p:grpSp>
        <p:nvGrpSpPr>
          <p:cNvPr id="7" name="object 7"/>
          <p:cNvGrpSpPr/>
          <p:nvPr/>
        </p:nvGrpSpPr>
        <p:grpSpPr>
          <a:xfrm>
            <a:off x="4592887" y="2487706"/>
            <a:ext cx="1368799" cy="614082"/>
            <a:chOff x="3325672" y="2819400"/>
            <a:chExt cx="1551305" cy="695960"/>
          </a:xfrm>
        </p:grpSpPr>
        <p:sp>
          <p:nvSpPr>
            <p:cNvPr id="8" name="object 8"/>
            <p:cNvSpPr/>
            <p:nvPr/>
          </p:nvSpPr>
          <p:spPr>
            <a:xfrm>
              <a:off x="4343387" y="2819400"/>
              <a:ext cx="533400" cy="533400"/>
            </a:xfrm>
            <a:custGeom>
              <a:avLst/>
              <a:gdLst/>
              <a:ahLst/>
              <a:cxnLst/>
              <a:rect l="l" t="t" r="r" b="b"/>
              <a:pathLst>
                <a:path w="533400" h="533400">
                  <a:moveTo>
                    <a:pt x="533400" y="266699"/>
                  </a:moveTo>
                  <a:lnTo>
                    <a:pt x="529103" y="218760"/>
                  </a:lnTo>
                  <a:lnTo>
                    <a:pt x="516714" y="173639"/>
                  </a:lnTo>
                  <a:lnTo>
                    <a:pt x="496987" y="132091"/>
                  </a:lnTo>
                  <a:lnTo>
                    <a:pt x="470675" y="94868"/>
                  </a:lnTo>
                  <a:lnTo>
                    <a:pt x="438531" y="62724"/>
                  </a:lnTo>
                  <a:lnTo>
                    <a:pt x="401308" y="36412"/>
                  </a:lnTo>
                  <a:lnTo>
                    <a:pt x="359760" y="16685"/>
                  </a:lnTo>
                  <a:lnTo>
                    <a:pt x="314639" y="4296"/>
                  </a:lnTo>
                  <a:lnTo>
                    <a:pt x="266700" y="0"/>
                  </a:lnTo>
                  <a:lnTo>
                    <a:pt x="218760" y="4296"/>
                  </a:lnTo>
                  <a:lnTo>
                    <a:pt x="173639" y="16685"/>
                  </a:lnTo>
                  <a:lnTo>
                    <a:pt x="132091" y="36412"/>
                  </a:lnTo>
                  <a:lnTo>
                    <a:pt x="94868" y="62724"/>
                  </a:lnTo>
                  <a:lnTo>
                    <a:pt x="62724" y="94868"/>
                  </a:lnTo>
                  <a:lnTo>
                    <a:pt x="36412" y="132091"/>
                  </a:lnTo>
                  <a:lnTo>
                    <a:pt x="16685" y="173639"/>
                  </a:lnTo>
                  <a:lnTo>
                    <a:pt x="4296" y="218760"/>
                  </a:lnTo>
                  <a:lnTo>
                    <a:pt x="0" y="266700"/>
                  </a:lnTo>
                  <a:lnTo>
                    <a:pt x="4296" y="314639"/>
                  </a:lnTo>
                  <a:lnTo>
                    <a:pt x="16685" y="359760"/>
                  </a:lnTo>
                  <a:lnTo>
                    <a:pt x="36412" y="401308"/>
                  </a:lnTo>
                  <a:lnTo>
                    <a:pt x="62724" y="438531"/>
                  </a:lnTo>
                  <a:lnTo>
                    <a:pt x="94868" y="470675"/>
                  </a:lnTo>
                  <a:lnTo>
                    <a:pt x="132091" y="496987"/>
                  </a:lnTo>
                  <a:lnTo>
                    <a:pt x="173639" y="516714"/>
                  </a:lnTo>
                  <a:lnTo>
                    <a:pt x="218760" y="529103"/>
                  </a:lnTo>
                  <a:lnTo>
                    <a:pt x="266700" y="533400"/>
                  </a:lnTo>
                  <a:lnTo>
                    <a:pt x="314639" y="529103"/>
                  </a:lnTo>
                  <a:lnTo>
                    <a:pt x="359760" y="516714"/>
                  </a:lnTo>
                  <a:lnTo>
                    <a:pt x="401308" y="496987"/>
                  </a:lnTo>
                  <a:lnTo>
                    <a:pt x="438531" y="470675"/>
                  </a:lnTo>
                  <a:lnTo>
                    <a:pt x="470675" y="438531"/>
                  </a:lnTo>
                  <a:lnTo>
                    <a:pt x="496987" y="401308"/>
                  </a:lnTo>
                  <a:lnTo>
                    <a:pt x="516714" y="359760"/>
                  </a:lnTo>
                  <a:lnTo>
                    <a:pt x="529103" y="314639"/>
                  </a:lnTo>
                  <a:lnTo>
                    <a:pt x="533400" y="266699"/>
                  </a:lnTo>
                  <a:close/>
                </a:path>
              </a:pathLst>
            </a:custGeom>
            <a:solidFill>
              <a:srgbClr val="F7EC1A"/>
            </a:solidFill>
          </p:spPr>
          <p:txBody>
            <a:bodyPr wrap="square" lIns="0" tIns="0" rIns="0" bIns="0" rtlCol="0"/>
            <a:lstStyle/>
            <a:p>
              <a:endParaRPr sz="1588"/>
            </a:p>
          </p:txBody>
        </p:sp>
        <p:sp>
          <p:nvSpPr>
            <p:cNvPr id="9" name="object 9"/>
            <p:cNvSpPr/>
            <p:nvPr/>
          </p:nvSpPr>
          <p:spPr>
            <a:xfrm>
              <a:off x="3356330" y="3239401"/>
              <a:ext cx="1187450" cy="262890"/>
            </a:xfrm>
            <a:custGeom>
              <a:avLst/>
              <a:gdLst/>
              <a:ahLst/>
              <a:cxnLst/>
              <a:rect l="l" t="t" r="r" b="b"/>
              <a:pathLst>
                <a:path w="1187450" h="262889">
                  <a:moveTo>
                    <a:pt x="1187081" y="56743"/>
                  </a:moveTo>
                  <a:lnTo>
                    <a:pt x="1157915" y="92060"/>
                  </a:lnTo>
                  <a:lnTo>
                    <a:pt x="1124354" y="122443"/>
                  </a:lnTo>
                  <a:lnTo>
                    <a:pt x="1086084" y="149457"/>
                  </a:lnTo>
                  <a:lnTo>
                    <a:pt x="1043744" y="173232"/>
                  </a:lnTo>
                  <a:lnTo>
                    <a:pt x="997973" y="193897"/>
                  </a:lnTo>
                  <a:lnTo>
                    <a:pt x="949410" y="211582"/>
                  </a:lnTo>
                  <a:lnTo>
                    <a:pt x="898693" y="226416"/>
                  </a:lnTo>
                  <a:lnTo>
                    <a:pt x="846462" y="238528"/>
                  </a:lnTo>
                  <a:lnTo>
                    <a:pt x="793356" y="248047"/>
                  </a:lnTo>
                  <a:lnTo>
                    <a:pt x="740013" y="255104"/>
                  </a:lnTo>
                  <a:lnTo>
                    <a:pt x="687072" y="259827"/>
                  </a:lnTo>
                  <a:lnTo>
                    <a:pt x="635172" y="262347"/>
                  </a:lnTo>
                  <a:lnTo>
                    <a:pt x="584952" y="262791"/>
                  </a:lnTo>
                  <a:lnTo>
                    <a:pt x="537051" y="261290"/>
                  </a:lnTo>
                  <a:lnTo>
                    <a:pt x="492108" y="257974"/>
                  </a:lnTo>
                  <a:lnTo>
                    <a:pt x="450761" y="252971"/>
                  </a:lnTo>
                  <a:lnTo>
                    <a:pt x="410259" y="247379"/>
                  </a:lnTo>
                  <a:lnTo>
                    <a:pt x="369156" y="239754"/>
                  </a:lnTo>
                  <a:lnTo>
                    <a:pt x="325107" y="229521"/>
                  </a:lnTo>
                  <a:lnTo>
                    <a:pt x="279349" y="216564"/>
                  </a:lnTo>
                  <a:lnTo>
                    <a:pt x="233118" y="200765"/>
                  </a:lnTo>
                  <a:lnTo>
                    <a:pt x="187652" y="182008"/>
                  </a:lnTo>
                  <a:lnTo>
                    <a:pt x="144186" y="160176"/>
                  </a:lnTo>
                  <a:lnTo>
                    <a:pt x="103957" y="135153"/>
                  </a:lnTo>
                  <a:lnTo>
                    <a:pt x="68203" y="106822"/>
                  </a:lnTo>
                  <a:lnTo>
                    <a:pt x="38160" y="75066"/>
                  </a:lnTo>
                  <a:lnTo>
                    <a:pt x="15064" y="39768"/>
                  </a:lnTo>
                  <a:lnTo>
                    <a:pt x="152" y="812"/>
                  </a:lnTo>
                  <a:lnTo>
                    <a:pt x="50" y="355"/>
                  </a:lnTo>
                  <a:lnTo>
                    <a:pt x="0" y="0"/>
                  </a:lnTo>
                </a:path>
              </a:pathLst>
            </a:custGeom>
            <a:ln w="25400">
              <a:solidFill>
                <a:srgbClr val="010202"/>
              </a:solidFill>
            </a:ln>
          </p:spPr>
          <p:txBody>
            <a:bodyPr wrap="square" lIns="0" tIns="0" rIns="0" bIns="0" rtlCol="0"/>
            <a:lstStyle/>
            <a:p>
              <a:endParaRPr sz="1588"/>
            </a:p>
          </p:txBody>
        </p:sp>
        <p:sp>
          <p:nvSpPr>
            <p:cNvPr id="10" name="object 10"/>
            <p:cNvSpPr/>
            <p:nvPr/>
          </p:nvSpPr>
          <p:spPr>
            <a:xfrm>
              <a:off x="3325672" y="3214255"/>
              <a:ext cx="75565" cy="81280"/>
            </a:xfrm>
            <a:custGeom>
              <a:avLst/>
              <a:gdLst/>
              <a:ahLst/>
              <a:cxnLst/>
              <a:rect l="l" t="t" r="r" b="b"/>
              <a:pathLst>
                <a:path w="75564" h="81279">
                  <a:moveTo>
                    <a:pt x="75463" y="70154"/>
                  </a:moveTo>
                  <a:lnTo>
                    <a:pt x="27114" y="0"/>
                  </a:lnTo>
                  <a:lnTo>
                    <a:pt x="0" y="80759"/>
                  </a:lnTo>
                  <a:lnTo>
                    <a:pt x="34188" y="50304"/>
                  </a:lnTo>
                  <a:lnTo>
                    <a:pt x="75463" y="70154"/>
                  </a:lnTo>
                  <a:close/>
                </a:path>
              </a:pathLst>
            </a:custGeom>
            <a:solidFill>
              <a:srgbClr val="010202"/>
            </a:solidFill>
          </p:spPr>
          <p:txBody>
            <a:bodyPr wrap="square" lIns="0" tIns="0" rIns="0" bIns="0" rtlCol="0"/>
            <a:lstStyle/>
            <a:p>
              <a:endParaRPr sz="1588"/>
            </a:p>
          </p:txBody>
        </p:sp>
      </p:grpSp>
      <p:grpSp>
        <p:nvGrpSpPr>
          <p:cNvPr id="11" name="object 11"/>
          <p:cNvGrpSpPr/>
          <p:nvPr/>
        </p:nvGrpSpPr>
        <p:grpSpPr>
          <a:xfrm>
            <a:off x="5999249" y="3160070"/>
            <a:ext cx="769284" cy="613522"/>
            <a:chOff x="4919548" y="3581412"/>
            <a:chExt cx="871855" cy="695325"/>
          </a:xfrm>
        </p:grpSpPr>
        <p:sp>
          <p:nvSpPr>
            <p:cNvPr id="12" name="object 12"/>
            <p:cNvSpPr/>
            <p:nvPr/>
          </p:nvSpPr>
          <p:spPr>
            <a:xfrm>
              <a:off x="5257787" y="3581412"/>
              <a:ext cx="533400" cy="533400"/>
            </a:xfrm>
            <a:custGeom>
              <a:avLst/>
              <a:gdLst/>
              <a:ahLst/>
              <a:cxnLst/>
              <a:rect l="l" t="t" r="r" b="b"/>
              <a:pathLst>
                <a:path w="533400" h="533400">
                  <a:moveTo>
                    <a:pt x="533400" y="266699"/>
                  </a:moveTo>
                  <a:lnTo>
                    <a:pt x="529103" y="218760"/>
                  </a:lnTo>
                  <a:lnTo>
                    <a:pt x="516714" y="173639"/>
                  </a:lnTo>
                  <a:lnTo>
                    <a:pt x="496987" y="132091"/>
                  </a:lnTo>
                  <a:lnTo>
                    <a:pt x="470675" y="94868"/>
                  </a:lnTo>
                  <a:lnTo>
                    <a:pt x="438531" y="62724"/>
                  </a:lnTo>
                  <a:lnTo>
                    <a:pt x="401308" y="36412"/>
                  </a:lnTo>
                  <a:lnTo>
                    <a:pt x="359760" y="16685"/>
                  </a:lnTo>
                  <a:lnTo>
                    <a:pt x="314639" y="4296"/>
                  </a:lnTo>
                  <a:lnTo>
                    <a:pt x="266700" y="0"/>
                  </a:lnTo>
                  <a:lnTo>
                    <a:pt x="218760" y="4296"/>
                  </a:lnTo>
                  <a:lnTo>
                    <a:pt x="173639" y="16685"/>
                  </a:lnTo>
                  <a:lnTo>
                    <a:pt x="132091" y="36412"/>
                  </a:lnTo>
                  <a:lnTo>
                    <a:pt x="94868" y="62724"/>
                  </a:lnTo>
                  <a:lnTo>
                    <a:pt x="62724" y="94868"/>
                  </a:lnTo>
                  <a:lnTo>
                    <a:pt x="36412" y="132091"/>
                  </a:lnTo>
                  <a:lnTo>
                    <a:pt x="16685" y="173639"/>
                  </a:lnTo>
                  <a:lnTo>
                    <a:pt x="4296" y="218760"/>
                  </a:lnTo>
                  <a:lnTo>
                    <a:pt x="0" y="266700"/>
                  </a:lnTo>
                  <a:lnTo>
                    <a:pt x="4296" y="314639"/>
                  </a:lnTo>
                  <a:lnTo>
                    <a:pt x="16685" y="359760"/>
                  </a:lnTo>
                  <a:lnTo>
                    <a:pt x="36412" y="401308"/>
                  </a:lnTo>
                  <a:lnTo>
                    <a:pt x="62724" y="438531"/>
                  </a:lnTo>
                  <a:lnTo>
                    <a:pt x="94868" y="470675"/>
                  </a:lnTo>
                  <a:lnTo>
                    <a:pt x="132091" y="496987"/>
                  </a:lnTo>
                  <a:lnTo>
                    <a:pt x="173639" y="516714"/>
                  </a:lnTo>
                  <a:lnTo>
                    <a:pt x="218760" y="529103"/>
                  </a:lnTo>
                  <a:lnTo>
                    <a:pt x="266700" y="533400"/>
                  </a:lnTo>
                  <a:lnTo>
                    <a:pt x="314639" y="529103"/>
                  </a:lnTo>
                  <a:lnTo>
                    <a:pt x="359760" y="516714"/>
                  </a:lnTo>
                  <a:lnTo>
                    <a:pt x="401308" y="496987"/>
                  </a:lnTo>
                  <a:lnTo>
                    <a:pt x="438531" y="470675"/>
                  </a:lnTo>
                  <a:lnTo>
                    <a:pt x="470675" y="438531"/>
                  </a:lnTo>
                  <a:lnTo>
                    <a:pt x="496987" y="401308"/>
                  </a:lnTo>
                  <a:lnTo>
                    <a:pt x="516714" y="359760"/>
                  </a:lnTo>
                  <a:lnTo>
                    <a:pt x="529103" y="314639"/>
                  </a:lnTo>
                  <a:lnTo>
                    <a:pt x="533400" y="266699"/>
                  </a:lnTo>
                  <a:close/>
                </a:path>
              </a:pathLst>
            </a:custGeom>
            <a:solidFill>
              <a:srgbClr val="F7EC1A"/>
            </a:solidFill>
          </p:spPr>
          <p:txBody>
            <a:bodyPr wrap="square" lIns="0" tIns="0" rIns="0" bIns="0" rtlCol="0"/>
            <a:lstStyle/>
            <a:p>
              <a:endParaRPr sz="1588"/>
            </a:p>
          </p:txBody>
        </p:sp>
        <p:sp>
          <p:nvSpPr>
            <p:cNvPr id="13" name="object 13"/>
            <p:cNvSpPr/>
            <p:nvPr/>
          </p:nvSpPr>
          <p:spPr>
            <a:xfrm>
              <a:off x="4954511" y="4001617"/>
              <a:ext cx="503555" cy="262255"/>
            </a:xfrm>
            <a:custGeom>
              <a:avLst/>
              <a:gdLst/>
              <a:ahLst/>
              <a:cxnLst/>
              <a:rect l="l" t="t" r="r" b="b"/>
              <a:pathLst>
                <a:path w="503554" h="262254">
                  <a:moveTo>
                    <a:pt x="503300" y="56540"/>
                  </a:moveTo>
                  <a:lnTo>
                    <a:pt x="486996" y="100281"/>
                  </a:lnTo>
                  <a:lnTo>
                    <a:pt x="467181" y="138086"/>
                  </a:lnTo>
                  <a:lnTo>
                    <a:pt x="444112" y="170731"/>
                  </a:lnTo>
                  <a:lnTo>
                    <a:pt x="390054" y="220810"/>
                  </a:lnTo>
                  <a:lnTo>
                    <a:pt x="328504" y="251048"/>
                  </a:lnTo>
                  <a:lnTo>
                    <a:pt x="263143" y="261976"/>
                  </a:lnTo>
                  <a:lnTo>
                    <a:pt x="230184" y="260364"/>
                  </a:lnTo>
                  <a:lnTo>
                    <a:pt x="166008" y="243321"/>
                  </a:lnTo>
                  <a:lnTo>
                    <a:pt x="107225" y="208293"/>
                  </a:lnTo>
                  <a:lnTo>
                    <a:pt x="57514" y="155812"/>
                  </a:lnTo>
                  <a:lnTo>
                    <a:pt x="37212" y="123192"/>
                  </a:lnTo>
                  <a:lnTo>
                    <a:pt x="20558" y="86407"/>
                  </a:lnTo>
                  <a:lnTo>
                    <a:pt x="8013" y="45524"/>
                  </a:lnTo>
                  <a:lnTo>
                    <a:pt x="38" y="609"/>
                  </a:lnTo>
                  <a:lnTo>
                    <a:pt x="0" y="0"/>
                  </a:lnTo>
                </a:path>
              </a:pathLst>
            </a:custGeom>
            <a:ln w="25400">
              <a:solidFill>
                <a:srgbClr val="010202"/>
              </a:solidFill>
            </a:ln>
          </p:spPr>
          <p:txBody>
            <a:bodyPr wrap="square" lIns="0" tIns="0" rIns="0" bIns="0" rtlCol="0"/>
            <a:lstStyle/>
            <a:p>
              <a:endParaRPr sz="1588"/>
            </a:p>
          </p:txBody>
        </p:sp>
        <p:sp>
          <p:nvSpPr>
            <p:cNvPr id="14" name="object 14"/>
            <p:cNvSpPr/>
            <p:nvPr/>
          </p:nvSpPr>
          <p:spPr>
            <a:xfrm>
              <a:off x="4919548" y="3976268"/>
              <a:ext cx="76200" cy="78740"/>
            </a:xfrm>
            <a:custGeom>
              <a:avLst/>
              <a:gdLst/>
              <a:ahLst/>
              <a:cxnLst/>
              <a:rect l="l" t="t" r="r" b="b"/>
              <a:pathLst>
                <a:path w="76200" h="78739">
                  <a:moveTo>
                    <a:pt x="76060" y="73761"/>
                  </a:moveTo>
                  <a:lnTo>
                    <a:pt x="33439" y="0"/>
                  </a:lnTo>
                  <a:lnTo>
                    <a:pt x="0" y="78358"/>
                  </a:lnTo>
                  <a:lnTo>
                    <a:pt x="36499" y="50711"/>
                  </a:lnTo>
                  <a:lnTo>
                    <a:pt x="76060" y="73761"/>
                  </a:lnTo>
                  <a:close/>
                </a:path>
              </a:pathLst>
            </a:custGeom>
            <a:solidFill>
              <a:srgbClr val="010202"/>
            </a:solidFill>
          </p:spPr>
          <p:txBody>
            <a:bodyPr wrap="square" lIns="0" tIns="0" rIns="0" bIns="0" rtlCol="0"/>
            <a:lstStyle/>
            <a:p>
              <a:endParaRPr sz="1588"/>
            </a:p>
          </p:txBody>
        </p:sp>
      </p:grpSp>
      <p:grpSp>
        <p:nvGrpSpPr>
          <p:cNvPr id="15" name="object 15"/>
          <p:cNvGrpSpPr/>
          <p:nvPr/>
        </p:nvGrpSpPr>
        <p:grpSpPr>
          <a:xfrm>
            <a:off x="4540288" y="3832423"/>
            <a:ext cx="3035113" cy="613522"/>
            <a:chOff x="3266059" y="4343412"/>
            <a:chExt cx="3439795" cy="695325"/>
          </a:xfrm>
        </p:grpSpPr>
        <p:sp>
          <p:nvSpPr>
            <p:cNvPr id="16" name="object 16"/>
            <p:cNvSpPr/>
            <p:nvPr/>
          </p:nvSpPr>
          <p:spPr>
            <a:xfrm>
              <a:off x="6172187" y="4343412"/>
              <a:ext cx="533400" cy="533400"/>
            </a:xfrm>
            <a:custGeom>
              <a:avLst/>
              <a:gdLst/>
              <a:ahLst/>
              <a:cxnLst/>
              <a:rect l="l" t="t" r="r" b="b"/>
              <a:pathLst>
                <a:path w="533400" h="533400">
                  <a:moveTo>
                    <a:pt x="533400" y="266699"/>
                  </a:moveTo>
                  <a:lnTo>
                    <a:pt x="529103" y="218760"/>
                  </a:lnTo>
                  <a:lnTo>
                    <a:pt x="516714" y="173639"/>
                  </a:lnTo>
                  <a:lnTo>
                    <a:pt x="496987" y="132091"/>
                  </a:lnTo>
                  <a:lnTo>
                    <a:pt x="470675" y="94868"/>
                  </a:lnTo>
                  <a:lnTo>
                    <a:pt x="438531" y="62724"/>
                  </a:lnTo>
                  <a:lnTo>
                    <a:pt x="401308" y="36412"/>
                  </a:lnTo>
                  <a:lnTo>
                    <a:pt x="359760" y="16685"/>
                  </a:lnTo>
                  <a:lnTo>
                    <a:pt x="314639" y="4296"/>
                  </a:lnTo>
                  <a:lnTo>
                    <a:pt x="266700" y="0"/>
                  </a:lnTo>
                  <a:lnTo>
                    <a:pt x="218760" y="4296"/>
                  </a:lnTo>
                  <a:lnTo>
                    <a:pt x="173639" y="16685"/>
                  </a:lnTo>
                  <a:lnTo>
                    <a:pt x="132091" y="36412"/>
                  </a:lnTo>
                  <a:lnTo>
                    <a:pt x="94868" y="62724"/>
                  </a:lnTo>
                  <a:lnTo>
                    <a:pt x="62724" y="94868"/>
                  </a:lnTo>
                  <a:lnTo>
                    <a:pt x="36412" y="132091"/>
                  </a:lnTo>
                  <a:lnTo>
                    <a:pt x="16685" y="173639"/>
                  </a:lnTo>
                  <a:lnTo>
                    <a:pt x="4296" y="218760"/>
                  </a:lnTo>
                  <a:lnTo>
                    <a:pt x="0" y="266700"/>
                  </a:lnTo>
                  <a:lnTo>
                    <a:pt x="4296" y="314639"/>
                  </a:lnTo>
                  <a:lnTo>
                    <a:pt x="16685" y="359760"/>
                  </a:lnTo>
                  <a:lnTo>
                    <a:pt x="36412" y="401308"/>
                  </a:lnTo>
                  <a:lnTo>
                    <a:pt x="62724" y="438531"/>
                  </a:lnTo>
                  <a:lnTo>
                    <a:pt x="94868" y="470675"/>
                  </a:lnTo>
                  <a:lnTo>
                    <a:pt x="132091" y="496987"/>
                  </a:lnTo>
                  <a:lnTo>
                    <a:pt x="173639" y="516714"/>
                  </a:lnTo>
                  <a:lnTo>
                    <a:pt x="218760" y="529103"/>
                  </a:lnTo>
                  <a:lnTo>
                    <a:pt x="266700" y="533400"/>
                  </a:lnTo>
                  <a:lnTo>
                    <a:pt x="314639" y="529103"/>
                  </a:lnTo>
                  <a:lnTo>
                    <a:pt x="359760" y="516714"/>
                  </a:lnTo>
                  <a:lnTo>
                    <a:pt x="401308" y="496987"/>
                  </a:lnTo>
                  <a:lnTo>
                    <a:pt x="438531" y="470675"/>
                  </a:lnTo>
                  <a:lnTo>
                    <a:pt x="470675" y="438531"/>
                  </a:lnTo>
                  <a:lnTo>
                    <a:pt x="496987" y="401308"/>
                  </a:lnTo>
                  <a:lnTo>
                    <a:pt x="516714" y="359760"/>
                  </a:lnTo>
                  <a:lnTo>
                    <a:pt x="529103" y="314639"/>
                  </a:lnTo>
                  <a:lnTo>
                    <a:pt x="533400" y="266699"/>
                  </a:lnTo>
                  <a:close/>
                </a:path>
              </a:pathLst>
            </a:custGeom>
            <a:solidFill>
              <a:srgbClr val="F7EC1A"/>
            </a:solidFill>
          </p:spPr>
          <p:txBody>
            <a:bodyPr wrap="square" lIns="0" tIns="0" rIns="0" bIns="0" rtlCol="0"/>
            <a:lstStyle/>
            <a:p>
              <a:endParaRPr sz="1588"/>
            </a:p>
          </p:txBody>
        </p:sp>
        <p:sp>
          <p:nvSpPr>
            <p:cNvPr id="17" name="object 17"/>
            <p:cNvSpPr/>
            <p:nvPr/>
          </p:nvSpPr>
          <p:spPr>
            <a:xfrm>
              <a:off x="3285058" y="4762220"/>
              <a:ext cx="3087370" cy="264160"/>
            </a:xfrm>
            <a:custGeom>
              <a:avLst/>
              <a:gdLst/>
              <a:ahLst/>
              <a:cxnLst/>
              <a:rect l="l" t="t" r="r" b="b"/>
              <a:pathLst>
                <a:path w="3087370" h="264160">
                  <a:moveTo>
                    <a:pt x="3087154" y="57937"/>
                  </a:moveTo>
                  <a:lnTo>
                    <a:pt x="3086544" y="58293"/>
                  </a:lnTo>
                  <a:lnTo>
                    <a:pt x="3085922" y="58648"/>
                  </a:lnTo>
                  <a:lnTo>
                    <a:pt x="3085299" y="59004"/>
                  </a:lnTo>
                  <a:lnTo>
                    <a:pt x="3042105" y="80490"/>
                  </a:lnTo>
                  <a:lnTo>
                    <a:pt x="2996113" y="99664"/>
                  </a:lnTo>
                  <a:lnTo>
                    <a:pt x="2947904" y="116730"/>
                  </a:lnTo>
                  <a:lnTo>
                    <a:pt x="2898058" y="131894"/>
                  </a:lnTo>
                  <a:lnTo>
                    <a:pt x="2847155" y="145362"/>
                  </a:lnTo>
                  <a:lnTo>
                    <a:pt x="2795777" y="157339"/>
                  </a:lnTo>
                  <a:lnTo>
                    <a:pt x="2744505" y="168031"/>
                  </a:lnTo>
                  <a:lnTo>
                    <a:pt x="2693918" y="177643"/>
                  </a:lnTo>
                  <a:lnTo>
                    <a:pt x="2644597" y="186380"/>
                  </a:lnTo>
                  <a:lnTo>
                    <a:pt x="2597124" y="194449"/>
                  </a:lnTo>
                  <a:lnTo>
                    <a:pt x="2544472" y="202216"/>
                  </a:lnTo>
                  <a:lnTo>
                    <a:pt x="2494636" y="209039"/>
                  </a:lnTo>
                  <a:lnTo>
                    <a:pt x="2444681" y="215401"/>
                  </a:lnTo>
                  <a:lnTo>
                    <a:pt x="2394617" y="221311"/>
                  </a:lnTo>
                  <a:lnTo>
                    <a:pt x="2344454" y="226781"/>
                  </a:lnTo>
                  <a:lnTo>
                    <a:pt x="2294204" y="231823"/>
                  </a:lnTo>
                  <a:lnTo>
                    <a:pt x="2243877" y="236447"/>
                  </a:lnTo>
                  <a:lnTo>
                    <a:pt x="2193482" y="240664"/>
                  </a:lnTo>
                  <a:lnTo>
                    <a:pt x="2143032" y="244486"/>
                  </a:lnTo>
                  <a:lnTo>
                    <a:pt x="2092535" y="247923"/>
                  </a:lnTo>
                  <a:lnTo>
                    <a:pt x="2042004" y="250988"/>
                  </a:lnTo>
                  <a:lnTo>
                    <a:pt x="1991447" y="253690"/>
                  </a:lnTo>
                  <a:lnTo>
                    <a:pt x="1940876" y="256041"/>
                  </a:lnTo>
                  <a:lnTo>
                    <a:pt x="1890301" y="258053"/>
                  </a:lnTo>
                  <a:lnTo>
                    <a:pt x="1839733" y="259736"/>
                  </a:lnTo>
                  <a:lnTo>
                    <a:pt x="1789182" y="261101"/>
                  </a:lnTo>
                  <a:lnTo>
                    <a:pt x="1738659" y="262159"/>
                  </a:lnTo>
                  <a:lnTo>
                    <a:pt x="1688174" y="262923"/>
                  </a:lnTo>
                  <a:lnTo>
                    <a:pt x="1637737" y="263402"/>
                  </a:lnTo>
                  <a:lnTo>
                    <a:pt x="1587360" y="263608"/>
                  </a:lnTo>
                  <a:lnTo>
                    <a:pt x="1537052" y="263552"/>
                  </a:lnTo>
                  <a:lnTo>
                    <a:pt x="1486824" y="263245"/>
                  </a:lnTo>
                  <a:lnTo>
                    <a:pt x="1436687" y="262699"/>
                  </a:lnTo>
                  <a:lnTo>
                    <a:pt x="1434223" y="262661"/>
                  </a:lnTo>
                  <a:lnTo>
                    <a:pt x="1431759" y="262623"/>
                  </a:lnTo>
                  <a:lnTo>
                    <a:pt x="1429308" y="262572"/>
                  </a:lnTo>
                  <a:lnTo>
                    <a:pt x="1426844" y="262534"/>
                  </a:lnTo>
                  <a:lnTo>
                    <a:pt x="1376341" y="261402"/>
                  </a:lnTo>
                  <a:lnTo>
                    <a:pt x="1325745" y="260014"/>
                  </a:lnTo>
                  <a:lnTo>
                    <a:pt x="1275072" y="258353"/>
                  </a:lnTo>
                  <a:lnTo>
                    <a:pt x="1224337" y="256399"/>
                  </a:lnTo>
                  <a:lnTo>
                    <a:pt x="1173556" y="254134"/>
                  </a:lnTo>
                  <a:lnTo>
                    <a:pt x="1122744" y="251539"/>
                  </a:lnTo>
                  <a:lnTo>
                    <a:pt x="1071916" y="248596"/>
                  </a:lnTo>
                  <a:lnTo>
                    <a:pt x="1021088" y="245287"/>
                  </a:lnTo>
                  <a:lnTo>
                    <a:pt x="970274" y="241592"/>
                  </a:lnTo>
                  <a:lnTo>
                    <a:pt x="919491" y="237494"/>
                  </a:lnTo>
                  <a:lnTo>
                    <a:pt x="868753" y="232973"/>
                  </a:lnTo>
                  <a:lnTo>
                    <a:pt x="818077" y="228011"/>
                  </a:lnTo>
                  <a:lnTo>
                    <a:pt x="767476" y="222590"/>
                  </a:lnTo>
                  <a:lnTo>
                    <a:pt x="716967" y="216690"/>
                  </a:lnTo>
                  <a:lnTo>
                    <a:pt x="666565" y="210295"/>
                  </a:lnTo>
                  <a:lnTo>
                    <a:pt x="616285" y="203384"/>
                  </a:lnTo>
                  <a:lnTo>
                    <a:pt x="566142" y="195939"/>
                  </a:lnTo>
                  <a:lnTo>
                    <a:pt x="516152" y="187942"/>
                  </a:lnTo>
                  <a:lnTo>
                    <a:pt x="466331" y="179374"/>
                  </a:lnTo>
                  <a:lnTo>
                    <a:pt x="464667" y="179057"/>
                  </a:lnTo>
                  <a:lnTo>
                    <a:pt x="462991" y="178752"/>
                  </a:lnTo>
                  <a:lnTo>
                    <a:pt x="425370" y="171404"/>
                  </a:lnTo>
                  <a:lnTo>
                    <a:pt x="379347" y="161949"/>
                  </a:lnTo>
                  <a:lnTo>
                    <a:pt x="327356" y="150310"/>
                  </a:lnTo>
                  <a:lnTo>
                    <a:pt x="271828" y="136407"/>
                  </a:lnTo>
                  <a:lnTo>
                    <a:pt x="215196" y="120164"/>
                  </a:lnTo>
                  <a:lnTo>
                    <a:pt x="159892" y="101501"/>
                  </a:lnTo>
                  <a:lnTo>
                    <a:pt x="108347" y="80340"/>
                  </a:lnTo>
                  <a:lnTo>
                    <a:pt x="62995" y="56604"/>
                  </a:lnTo>
                  <a:lnTo>
                    <a:pt x="26267" y="30214"/>
                  </a:lnTo>
                  <a:lnTo>
                    <a:pt x="596" y="1092"/>
                  </a:lnTo>
                  <a:lnTo>
                    <a:pt x="63" y="177"/>
                  </a:lnTo>
                  <a:lnTo>
                    <a:pt x="0" y="0"/>
                  </a:lnTo>
                </a:path>
              </a:pathLst>
            </a:custGeom>
            <a:ln w="25400">
              <a:solidFill>
                <a:srgbClr val="010202"/>
              </a:solidFill>
            </a:ln>
          </p:spPr>
          <p:txBody>
            <a:bodyPr wrap="square" lIns="0" tIns="0" rIns="0" bIns="0" rtlCol="0"/>
            <a:lstStyle/>
            <a:p>
              <a:endParaRPr sz="1588"/>
            </a:p>
          </p:txBody>
        </p:sp>
        <p:sp>
          <p:nvSpPr>
            <p:cNvPr id="18" name="object 18"/>
            <p:cNvSpPr/>
            <p:nvPr/>
          </p:nvSpPr>
          <p:spPr>
            <a:xfrm>
              <a:off x="3266059" y="4738268"/>
              <a:ext cx="72390" cy="85090"/>
            </a:xfrm>
            <a:custGeom>
              <a:avLst/>
              <a:gdLst/>
              <a:ahLst/>
              <a:cxnLst/>
              <a:rect l="l" t="t" r="r" b="b"/>
              <a:pathLst>
                <a:path w="72389" h="85089">
                  <a:moveTo>
                    <a:pt x="71843" y="59143"/>
                  </a:moveTo>
                  <a:lnTo>
                    <a:pt x="10528" y="0"/>
                  </a:lnTo>
                  <a:lnTo>
                    <a:pt x="0" y="84531"/>
                  </a:lnTo>
                  <a:lnTo>
                    <a:pt x="27457" y="47891"/>
                  </a:lnTo>
                  <a:lnTo>
                    <a:pt x="71843" y="59143"/>
                  </a:lnTo>
                  <a:close/>
                </a:path>
              </a:pathLst>
            </a:custGeom>
            <a:solidFill>
              <a:srgbClr val="010202"/>
            </a:solidFill>
          </p:spPr>
          <p:txBody>
            <a:bodyPr wrap="square" lIns="0" tIns="0" rIns="0" bIns="0" rtlCol="0"/>
            <a:lstStyle/>
            <a:p>
              <a:endParaRPr sz="1588"/>
            </a:p>
          </p:txBody>
        </p:sp>
      </p:grpSp>
      <p:grpSp>
        <p:nvGrpSpPr>
          <p:cNvPr id="19" name="object 19"/>
          <p:cNvGrpSpPr/>
          <p:nvPr/>
        </p:nvGrpSpPr>
        <p:grpSpPr>
          <a:xfrm>
            <a:off x="6090453" y="4504776"/>
            <a:ext cx="2291603" cy="613522"/>
            <a:chOff x="5022913" y="5105412"/>
            <a:chExt cx="2597150" cy="695325"/>
          </a:xfrm>
        </p:grpSpPr>
        <p:sp>
          <p:nvSpPr>
            <p:cNvPr id="20" name="object 20"/>
            <p:cNvSpPr/>
            <p:nvPr/>
          </p:nvSpPr>
          <p:spPr>
            <a:xfrm>
              <a:off x="7086600" y="5105412"/>
              <a:ext cx="533400" cy="533400"/>
            </a:xfrm>
            <a:custGeom>
              <a:avLst/>
              <a:gdLst/>
              <a:ahLst/>
              <a:cxnLst/>
              <a:rect l="l" t="t" r="r" b="b"/>
              <a:pathLst>
                <a:path w="533400" h="533400">
                  <a:moveTo>
                    <a:pt x="533400" y="266699"/>
                  </a:moveTo>
                  <a:lnTo>
                    <a:pt x="529103" y="218760"/>
                  </a:lnTo>
                  <a:lnTo>
                    <a:pt x="516714" y="173639"/>
                  </a:lnTo>
                  <a:lnTo>
                    <a:pt x="496987" y="132091"/>
                  </a:lnTo>
                  <a:lnTo>
                    <a:pt x="470675" y="94868"/>
                  </a:lnTo>
                  <a:lnTo>
                    <a:pt x="438531" y="62724"/>
                  </a:lnTo>
                  <a:lnTo>
                    <a:pt x="401308" y="36412"/>
                  </a:lnTo>
                  <a:lnTo>
                    <a:pt x="359760" y="16685"/>
                  </a:lnTo>
                  <a:lnTo>
                    <a:pt x="314639" y="4296"/>
                  </a:lnTo>
                  <a:lnTo>
                    <a:pt x="266700" y="0"/>
                  </a:lnTo>
                  <a:lnTo>
                    <a:pt x="218760" y="4296"/>
                  </a:lnTo>
                  <a:lnTo>
                    <a:pt x="173639" y="16685"/>
                  </a:lnTo>
                  <a:lnTo>
                    <a:pt x="132091" y="36412"/>
                  </a:lnTo>
                  <a:lnTo>
                    <a:pt x="94868" y="62724"/>
                  </a:lnTo>
                  <a:lnTo>
                    <a:pt x="62724" y="94868"/>
                  </a:lnTo>
                  <a:lnTo>
                    <a:pt x="36412" y="132091"/>
                  </a:lnTo>
                  <a:lnTo>
                    <a:pt x="16685" y="173639"/>
                  </a:lnTo>
                  <a:lnTo>
                    <a:pt x="4296" y="218760"/>
                  </a:lnTo>
                  <a:lnTo>
                    <a:pt x="0" y="266700"/>
                  </a:lnTo>
                  <a:lnTo>
                    <a:pt x="4296" y="314639"/>
                  </a:lnTo>
                  <a:lnTo>
                    <a:pt x="16685" y="359760"/>
                  </a:lnTo>
                  <a:lnTo>
                    <a:pt x="36412" y="401308"/>
                  </a:lnTo>
                  <a:lnTo>
                    <a:pt x="62724" y="438531"/>
                  </a:lnTo>
                  <a:lnTo>
                    <a:pt x="94868" y="470675"/>
                  </a:lnTo>
                  <a:lnTo>
                    <a:pt x="132091" y="496987"/>
                  </a:lnTo>
                  <a:lnTo>
                    <a:pt x="173639" y="516714"/>
                  </a:lnTo>
                  <a:lnTo>
                    <a:pt x="218760" y="529103"/>
                  </a:lnTo>
                  <a:lnTo>
                    <a:pt x="266700" y="533400"/>
                  </a:lnTo>
                  <a:lnTo>
                    <a:pt x="314639" y="529103"/>
                  </a:lnTo>
                  <a:lnTo>
                    <a:pt x="359760" y="516714"/>
                  </a:lnTo>
                  <a:lnTo>
                    <a:pt x="401308" y="496987"/>
                  </a:lnTo>
                  <a:lnTo>
                    <a:pt x="438531" y="470675"/>
                  </a:lnTo>
                  <a:lnTo>
                    <a:pt x="470675" y="438531"/>
                  </a:lnTo>
                  <a:lnTo>
                    <a:pt x="496987" y="401308"/>
                  </a:lnTo>
                  <a:lnTo>
                    <a:pt x="516714" y="359760"/>
                  </a:lnTo>
                  <a:lnTo>
                    <a:pt x="529103" y="314639"/>
                  </a:lnTo>
                  <a:lnTo>
                    <a:pt x="533400" y="266699"/>
                  </a:lnTo>
                  <a:close/>
                </a:path>
              </a:pathLst>
            </a:custGeom>
            <a:solidFill>
              <a:srgbClr val="F7EC1A"/>
            </a:solidFill>
          </p:spPr>
          <p:txBody>
            <a:bodyPr wrap="square" lIns="0" tIns="0" rIns="0" bIns="0" rtlCol="0"/>
            <a:lstStyle/>
            <a:p>
              <a:endParaRPr sz="1588"/>
            </a:p>
          </p:txBody>
        </p:sp>
        <p:sp>
          <p:nvSpPr>
            <p:cNvPr id="21" name="object 21"/>
            <p:cNvSpPr/>
            <p:nvPr/>
          </p:nvSpPr>
          <p:spPr>
            <a:xfrm>
              <a:off x="5035613" y="5524843"/>
              <a:ext cx="2251075" cy="263525"/>
            </a:xfrm>
            <a:custGeom>
              <a:avLst/>
              <a:gdLst/>
              <a:ahLst/>
              <a:cxnLst/>
              <a:rect l="l" t="t" r="r" b="b"/>
              <a:pathLst>
                <a:path w="2251075" h="263525">
                  <a:moveTo>
                    <a:pt x="2251011" y="57315"/>
                  </a:moveTo>
                  <a:lnTo>
                    <a:pt x="2250567" y="57670"/>
                  </a:lnTo>
                  <a:lnTo>
                    <a:pt x="2250109" y="58026"/>
                  </a:lnTo>
                  <a:lnTo>
                    <a:pt x="2249665" y="58381"/>
                  </a:lnTo>
                  <a:lnTo>
                    <a:pt x="2211172" y="84410"/>
                  </a:lnTo>
                  <a:lnTo>
                    <a:pt x="2168629" y="107231"/>
                  </a:lnTo>
                  <a:lnTo>
                    <a:pt x="2123225" y="127153"/>
                  </a:lnTo>
                  <a:lnTo>
                    <a:pt x="2076151" y="144488"/>
                  </a:lnTo>
                  <a:lnTo>
                    <a:pt x="2028600" y="159546"/>
                  </a:lnTo>
                  <a:lnTo>
                    <a:pt x="1981761" y="172637"/>
                  </a:lnTo>
                  <a:lnTo>
                    <a:pt x="1936826" y="184073"/>
                  </a:lnTo>
                  <a:lnTo>
                    <a:pt x="1886592" y="195101"/>
                  </a:lnTo>
                  <a:lnTo>
                    <a:pt x="1837995" y="204776"/>
                  </a:lnTo>
                  <a:lnTo>
                    <a:pt x="1789008" y="213615"/>
                  </a:lnTo>
                  <a:lnTo>
                    <a:pt x="1739673" y="221643"/>
                  </a:lnTo>
                  <a:lnTo>
                    <a:pt x="1690032" y="228881"/>
                  </a:lnTo>
                  <a:lnTo>
                    <a:pt x="1640129" y="235353"/>
                  </a:lnTo>
                  <a:lnTo>
                    <a:pt x="1590004" y="241081"/>
                  </a:lnTo>
                  <a:lnTo>
                    <a:pt x="1539702" y="246088"/>
                  </a:lnTo>
                  <a:lnTo>
                    <a:pt x="1489264" y="250397"/>
                  </a:lnTo>
                  <a:lnTo>
                    <a:pt x="1438732" y="254031"/>
                  </a:lnTo>
                  <a:lnTo>
                    <a:pt x="1388149" y="257013"/>
                  </a:lnTo>
                  <a:lnTo>
                    <a:pt x="1337557" y="259366"/>
                  </a:lnTo>
                  <a:lnTo>
                    <a:pt x="1287000" y="261111"/>
                  </a:lnTo>
                  <a:lnTo>
                    <a:pt x="1236518" y="262274"/>
                  </a:lnTo>
                  <a:lnTo>
                    <a:pt x="1186155" y="262875"/>
                  </a:lnTo>
                  <a:lnTo>
                    <a:pt x="1135953" y="262938"/>
                  </a:lnTo>
                  <a:lnTo>
                    <a:pt x="1085954" y="262486"/>
                  </a:lnTo>
                  <a:lnTo>
                    <a:pt x="1036201" y="261541"/>
                  </a:lnTo>
                  <a:lnTo>
                    <a:pt x="986737" y="260127"/>
                  </a:lnTo>
                  <a:lnTo>
                    <a:pt x="937602" y="258267"/>
                  </a:lnTo>
                  <a:lnTo>
                    <a:pt x="934123" y="258102"/>
                  </a:lnTo>
                  <a:lnTo>
                    <a:pt x="930630" y="257936"/>
                  </a:lnTo>
                  <a:lnTo>
                    <a:pt x="927150" y="257759"/>
                  </a:lnTo>
                  <a:lnTo>
                    <a:pt x="897777" y="256494"/>
                  </a:lnTo>
                  <a:lnTo>
                    <a:pt x="862780" y="254472"/>
                  </a:lnTo>
                  <a:lnTo>
                    <a:pt x="822813" y="251638"/>
                  </a:lnTo>
                  <a:lnTo>
                    <a:pt x="778533" y="247939"/>
                  </a:lnTo>
                  <a:lnTo>
                    <a:pt x="730594" y="243320"/>
                  </a:lnTo>
                  <a:lnTo>
                    <a:pt x="679649" y="237729"/>
                  </a:lnTo>
                  <a:lnTo>
                    <a:pt x="626356" y="231110"/>
                  </a:lnTo>
                  <a:lnTo>
                    <a:pt x="571367" y="223410"/>
                  </a:lnTo>
                  <a:lnTo>
                    <a:pt x="515337" y="214576"/>
                  </a:lnTo>
                  <a:lnTo>
                    <a:pt x="458923" y="204554"/>
                  </a:lnTo>
                  <a:lnTo>
                    <a:pt x="402778" y="193289"/>
                  </a:lnTo>
                  <a:lnTo>
                    <a:pt x="347556" y="180728"/>
                  </a:lnTo>
                  <a:lnTo>
                    <a:pt x="293914" y="166817"/>
                  </a:lnTo>
                  <a:lnTo>
                    <a:pt x="242506" y="151502"/>
                  </a:lnTo>
                  <a:lnTo>
                    <a:pt x="193985" y="134730"/>
                  </a:lnTo>
                  <a:lnTo>
                    <a:pt x="149009" y="116446"/>
                  </a:lnTo>
                  <a:lnTo>
                    <a:pt x="108230" y="96596"/>
                  </a:lnTo>
                  <a:lnTo>
                    <a:pt x="72304" y="75128"/>
                  </a:lnTo>
                  <a:lnTo>
                    <a:pt x="41885" y="51987"/>
                  </a:lnTo>
                  <a:lnTo>
                    <a:pt x="190" y="469"/>
                  </a:lnTo>
                  <a:lnTo>
                    <a:pt x="0" y="12"/>
                  </a:lnTo>
                </a:path>
              </a:pathLst>
            </a:custGeom>
            <a:ln w="25400">
              <a:solidFill>
                <a:srgbClr val="010202"/>
              </a:solidFill>
            </a:ln>
          </p:spPr>
          <p:txBody>
            <a:bodyPr wrap="square" lIns="0" tIns="0" rIns="0" bIns="0" rtlCol="0"/>
            <a:lstStyle/>
            <a:p>
              <a:endParaRPr sz="1588"/>
            </a:p>
          </p:txBody>
        </p:sp>
      </p:grpSp>
      <p:sp>
        <p:nvSpPr>
          <p:cNvPr id="22" name="object 22"/>
          <p:cNvSpPr/>
          <p:nvPr/>
        </p:nvSpPr>
        <p:spPr>
          <a:xfrm>
            <a:off x="6081062" y="4853245"/>
            <a:ext cx="64994" cy="73959"/>
          </a:xfrm>
          <a:custGeom>
            <a:avLst/>
            <a:gdLst/>
            <a:ahLst/>
            <a:cxnLst/>
            <a:rect l="l" t="t" r="r" b="b"/>
            <a:pathLst>
              <a:path w="73660" h="83820">
                <a:moveTo>
                  <a:pt x="73494" y="63423"/>
                </a:moveTo>
                <a:lnTo>
                  <a:pt x="16624" y="0"/>
                </a:lnTo>
                <a:lnTo>
                  <a:pt x="0" y="83566"/>
                </a:lnTo>
                <a:lnTo>
                  <a:pt x="30035" y="48996"/>
                </a:lnTo>
                <a:lnTo>
                  <a:pt x="73494" y="63423"/>
                </a:lnTo>
                <a:close/>
              </a:path>
            </a:pathLst>
          </a:custGeom>
          <a:solidFill>
            <a:srgbClr val="010202"/>
          </a:solidFill>
        </p:spPr>
        <p:txBody>
          <a:bodyPr wrap="square" lIns="0" tIns="0" rIns="0" bIns="0" rtlCol="0"/>
          <a:lstStyle/>
          <a:p>
            <a:endParaRPr sz="1588"/>
          </a:p>
        </p:txBody>
      </p:sp>
      <p:graphicFrame>
        <p:nvGraphicFramePr>
          <p:cNvPr id="23" name="object 23"/>
          <p:cNvGraphicFramePr>
            <a:graphicFrameLocks noGrp="1"/>
          </p:cNvGraphicFramePr>
          <p:nvPr/>
        </p:nvGraphicFramePr>
        <p:xfrm>
          <a:off x="3997127" y="1785947"/>
          <a:ext cx="4269444" cy="3160607"/>
        </p:xfrm>
        <a:graphic>
          <a:graphicData uri="http://schemas.openxmlformats.org/drawingml/2006/table">
            <a:tbl>
              <a:tblPr firstRow="1" bandRow="1">
                <a:tableStyleId>{2D5ABB26-0587-4C30-8999-92F81FD0307C}</a:tableStyleId>
              </a:tblPr>
              <a:tblGrid>
                <a:gridCol w="521074">
                  <a:extLst>
                    <a:ext uri="{9D8B030D-6E8A-4147-A177-3AD203B41FA5}">
                      <a16:colId xmlns:a16="http://schemas.microsoft.com/office/drawing/2014/main" val="20000"/>
                    </a:ext>
                  </a:extLst>
                </a:gridCol>
                <a:gridCol w="806824">
                  <a:extLst>
                    <a:ext uri="{9D8B030D-6E8A-4147-A177-3AD203B41FA5}">
                      <a16:colId xmlns:a16="http://schemas.microsoft.com/office/drawing/2014/main" val="20001"/>
                    </a:ext>
                  </a:extLst>
                </a:gridCol>
                <a:gridCol w="806824">
                  <a:extLst>
                    <a:ext uri="{9D8B030D-6E8A-4147-A177-3AD203B41FA5}">
                      <a16:colId xmlns:a16="http://schemas.microsoft.com/office/drawing/2014/main" val="20002"/>
                    </a:ext>
                  </a:extLst>
                </a:gridCol>
                <a:gridCol w="806824">
                  <a:extLst>
                    <a:ext uri="{9D8B030D-6E8A-4147-A177-3AD203B41FA5}">
                      <a16:colId xmlns:a16="http://schemas.microsoft.com/office/drawing/2014/main" val="20003"/>
                    </a:ext>
                  </a:extLst>
                </a:gridCol>
                <a:gridCol w="806824">
                  <a:extLst>
                    <a:ext uri="{9D8B030D-6E8A-4147-A177-3AD203B41FA5}">
                      <a16:colId xmlns:a16="http://schemas.microsoft.com/office/drawing/2014/main" val="20004"/>
                    </a:ext>
                  </a:extLst>
                </a:gridCol>
                <a:gridCol w="521074">
                  <a:extLst>
                    <a:ext uri="{9D8B030D-6E8A-4147-A177-3AD203B41FA5}">
                      <a16:colId xmlns:a16="http://schemas.microsoft.com/office/drawing/2014/main" val="20005"/>
                    </a:ext>
                  </a:extLst>
                </a:gridCol>
              </a:tblGrid>
              <a:tr h="571769">
                <a:tc>
                  <a:txBody>
                    <a:bodyPr/>
                    <a:lstStyle/>
                    <a:p>
                      <a:pPr marL="31750">
                        <a:lnSpc>
                          <a:spcPct val="100000"/>
                        </a:lnSpc>
                        <a:spcBef>
                          <a:spcPts val="20"/>
                        </a:spcBef>
                      </a:pPr>
                      <a:r>
                        <a:rPr sz="2800" dirty="0">
                          <a:solidFill>
                            <a:srgbClr val="009999"/>
                          </a:solidFill>
                          <a:latin typeface="Times New Roman"/>
                          <a:cs typeface="Times New Roman"/>
                        </a:rPr>
                        <a:t>8</a:t>
                      </a:r>
                      <a:endParaRPr sz="2800">
                        <a:latin typeface="Times New Roman"/>
                        <a:cs typeface="Times New Roman"/>
                      </a:endParaRPr>
                    </a:p>
                  </a:txBody>
                  <a:tcPr marL="0" marR="0" marT="2241" marB="0"/>
                </a:tc>
                <a:tc>
                  <a:txBody>
                    <a:bodyPr/>
                    <a:lstStyle/>
                    <a:p>
                      <a:pPr algn="ctr">
                        <a:lnSpc>
                          <a:spcPct val="100000"/>
                        </a:lnSpc>
                        <a:spcBef>
                          <a:spcPts val="20"/>
                        </a:spcBef>
                      </a:pPr>
                      <a:r>
                        <a:rPr sz="2800" dirty="0">
                          <a:solidFill>
                            <a:srgbClr val="009999"/>
                          </a:solidFill>
                          <a:latin typeface="Times New Roman"/>
                          <a:cs typeface="Times New Roman"/>
                        </a:rPr>
                        <a:t>2</a:t>
                      </a:r>
                      <a:endParaRPr sz="2800">
                        <a:latin typeface="Times New Roman"/>
                        <a:cs typeface="Times New Roman"/>
                      </a:endParaRPr>
                    </a:p>
                  </a:txBody>
                  <a:tcPr marL="0" marR="0" marT="2241" marB="0"/>
                </a:tc>
                <a:tc>
                  <a:txBody>
                    <a:bodyPr/>
                    <a:lstStyle/>
                    <a:p>
                      <a:pPr algn="ctr">
                        <a:lnSpc>
                          <a:spcPct val="100000"/>
                        </a:lnSpc>
                        <a:spcBef>
                          <a:spcPts val="20"/>
                        </a:spcBef>
                      </a:pPr>
                      <a:r>
                        <a:rPr sz="2800" dirty="0">
                          <a:solidFill>
                            <a:srgbClr val="009999"/>
                          </a:solidFill>
                          <a:latin typeface="Times New Roman"/>
                          <a:cs typeface="Times New Roman"/>
                        </a:rPr>
                        <a:t>4</a:t>
                      </a:r>
                      <a:endParaRPr sz="2800">
                        <a:latin typeface="Times New Roman"/>
                        <a:cs typeface="Times New Roman"/>
                      </a:endParaRPr>
                    </a:p>
                  </a:txBody>
                  <a:tcPr marL="0" marR="0" marT="2241" marB="0"/>
                </a:tc>
                <a:tc>
                  <a:txBody>
                    <a:bodyPr/>
                    <a:lstStyle/>
                    <a:p>
                      <a:pPr algn="ctr">
                        <a:lnSpc>
                          <a:spcPct val="100000"/>
                        </a:lnSpc>
                        <a:spcBef>
                          <a:spcPts val="20"/>
                        </a:spcBef>
                      </a:pPr>
                      <a:r>
                        <a:rPr sz="2800" dirty="0">
                          <a:solidFill>
                            <a:srgbClr val="009999"/>
                          </a:solidFill>
                          <a:latin typeface="Times New Roman"/>
                          <a:cs typeface="Times New Roman"/>
                        </a:rPr>
                        <a:t>9</a:t>
                      </a:r>
                      <a:endParaRPr sz="2800">
                        <a:latin typeface="Times New Roman"/>
                        <a:cs typeface="Times New Roman"/>
                      </a:endParaRPr>
                    </a:p>
                  </a:txBody>
                  <a:tcPr marL="0" marR="0" marT="2241" marB="0"/>
                </a:tc>
                <a:tc>
                  <a:txBody>
                    <a:bodyPr/>
                    <a:lstStyle/>
                    <a:p>
                      <a:pPr algn="ctr">
                        <a:lnSpc>
                          <a:spcPct val="100000"/>
                        </a:lnSpc>
                        <a:spcBef>
                          <a:spcPts val="20"/>
                        </a:spcBef>
                      </a:pPr>
                      <a:r>
                        <a:rPr sz="2800" dirty="0">
                          <a:solidFill>
                            <a:srgbClr val="009999"/>
                          </a:solidFill>
                          <a:latin typeface="Times New Roman"/>
                          <a:cs typeface="Times New Roman"/>
                        </a:rPr>
                        <a:t>3</a:t>
                      </a:r>
                      <a:endParaRPr sz="2800">
                        <a:latin typeface="Times New Roman"/>
                        <a:cs typeface="Times New Roman"/>
                      </a:endParaRPr>
                    </a:p>
                  </a:txBody>
                  <a:tcPr marL="0" marR="0" marT="2241" marB="0"/>
                </a:tc>
                <a:tc>
                  <a:txBody>
                    <a:bodyPr/>
                    <a:lstStyle/>
                    <a:p>
                      <a:pPr marR="24130" algn="r">
                        <a:lnSpc>
                          <a:spcPct val="100000"/>
                        </a:lnSpc>
                        <a:spcBef>
                          <a:spcPts val="20"/>
                        </a:spcBef>
                      </a:pPr>
                      <a:r>
                        <a:rPr sz="2800" dirty="0">
                          <a:solidFill>
                            <a:srgbClr val="009999"/>
                          </a:solidFill>
                          <a:latin typeface="Times New Roman"/>
                          <a:cs typeface="Times New Roman"/>
                        </a:rPr>
                        <a:t>6</a:t>
                      </a:r>
                      <a:endParaRPr sz="2800">
                        <a:latin typeface="Times New Roman"/>
                        <a:cs typeface="Times New Roman"/>
                      </a:endParaRPr>
                    </a:p>
                  </a:txBody>
                  <a:tcPr marL="0" marR="0" marT="2241" marB="0"/>
                </a:tc>
                <a:extLst>
                  <a:ext uri="{0D108BD9-81ED-4DB2-BD59-A6C34878D82A}">
                    <a16:rowId xmlns:a16="http://schemas.microsoft.com/office/drawing/2014/main" val="10000"/>
                  </a:ext>
                </a:extLst>
              </a:tr>
              <a:tr h="672358">
                <a:tc>
                  <a:txBody>
                    <a:bodyPr/>
                    <a:lstStyle/>
                    <a:p>
                      <a:pPr marL="31750">
                        <a:lnSpc>
                          <a:spcPct val="100000"/>
                        </a:lnSpc>
                        <a:spcBef>
                          <a:spcPts val="919"/>
                        </a:spcBef>
                      </a:pPr>
                      <a:r>
                        <a:rPr sz="2800" dirty="0">
                          <a:solidFill>
                            <a:srgbClr val="009999"/>
                          </a:solidFill>
                          <a:latin typeface="Times New Roman"/>
                          <a:cs typeface="Times New Roman"/>
                        </a:rPr>
                        <a:t>2</a:t>
                      </a:r>
                      <a:endParaRPr sz="2800">
                        <a:latin typeface="Times New Roman"/>
                        <a:cs typeface="Times New Roman"/>
                      </a:endParaRPr>
                    </a:p>
                  </a:txBody>
                  <a:tcPr marL="0" marR="0" marT="103093" marB="0"/>
                </a:tc>
                <a:tc>
                  <a:txBody>
                    <a:bodyPr/>
                    <a:lstStyle/>
                    <a:p>
                      <a:pPr algn="ctr">
                        <a:lnSpc>
                          <a:spcPct val="100000"/>
                        </a:lnSpc>
                        <a:spcBef>
                          <a:spcPts val="919"/>
                        </a:spcBef>
                      </a:pPr>
                      <a:r>
                        <a:rPr sz="2800" dirty="0">
                          <a:solidFill>
                            <a:srgbClr val="009999"/>
                          </a:solidFill>
                          <a:latin typeface="Times New Roman"/>
                          <a:cs typeface="Times New Roman"/>
                        </a:rPr>
                        <a:t>8</a:t>
                      </a:r>
                      <a:endParaRPr sz="2800">
                        <a:latin typeface="Times New Roman"/>
                        <a:cs typeface="Times New Roman"/>
                      </a:endParaRPr>
                    </a:p>
                  </a:txBody>
                  <a:tcPr marL="0" marR="0" marT="103093" marB="0"/>
                </a:tc>
                <a:tc>
                  <a:txBody>
                    <a:bodyPr/>
                    <a:lstStyle/>
                    <a:p>
                      <a:pPr algn="ctr">
                        <a:lnSpc>
                          <a:spcPct val="100000"/>
                        </a:lnSpc>
                        <a:spcBef>
                          <a:spcPts val="919"/>
                        </a:spcBef>
                      </a:pPr>
                      <a:r>
                        <a:rPr sz="2800" dirty="0">
                          <a:solidFill>
                            <a:srgbClr val="009999"/>
                          </a:solidFill>
                          <a:latin typeface="Times New Roman"/>
                          <a:cs typeface="Times New Roman"/>
                        </a:rPr>
                        <a:t>4</a:t>
                      </a:r>
                      <a:endParaRPr sz="2800">
                        <a:latin typeface="Times New Roman"/>
                        <a:cs typeface="Times New Roman"/>
                      </a:endParaRPr>
                    </a:p>
                  </a:txBody>
                  <a:tcPr marL="0" marR="0" marT="103093" marB="0"/>
                </a:tc>
                <a:tc>
                  <a:txBody>
                    <a:bodyPr/>
                    <a:lstStyle/>
                    <a:p>
                      <a:pPr algn="ctr">
                        <a:lnSpc>
                          <a:spcPct val="100000"/>
                        </a:lnSpc>
                        <a:spcBef>
                          <a:spcPts val="919"/>
                        </a:spcBef>
                      </a:pPr>
                      <a:r>
                        <a:rPr sz="2800" dirty="0">
                          <a:solidFill>
                            <a:srgbClr val="009999"/>
                          </a:solidFill>
                          <a:latin typeface="Times New Roman"/>
                          <a:cs typeface="Times New Roman"/>
                        </a:rPr>
                        <a:t>9</a:t>
                      </a:r>
                      <a:endParaRPr sz="2800">
                        <a:latin typeface="Times New Roman"/>
                        <a:cs typeface="Times New Roman"/>
                      </a:endParaRPr>
                    </a:p>
                  </a:txBody>
                  <a:tcPr marL="0" marR="0" marT="103093" marB="0"/>
                </a:tc>
                <a:tc>
                  <a:txBody>
                    <a:bodyPr/>
                    <a:lstStyle/>
                    <a:p>
                      <a:pPr algn="ctr">
                        <a:lnSpc>
                          <a:spcPct val="100000"/>
                        </a:lnSpc>
                        <a:spcBef>
                          <a:spcPts val="919"/>
                        </a:spcBef>
                      </a:pPr>
                      <a:r>
                        <a:rPr sz="2800" dirty="0">
                          <a:solidFill>
                            <a:srgbClr val="009999"/>
                          </a:solidFill>
                          <a:latin typeface="Times New Roman"/>
                          <a:cs typeface="Times New Roman"/>
                        </a:rPr>
                        <a:t>3</a:t>
                      </a:r>
                      <a:endParaRPr sz="2800">
                        <a:latin typeface="Times New Roman"/>
                        <a:cs typeface="Times New Roman"/>
                      </a:endParaRPr>
                    </a:p>
                  </a:txBody>
                  <a:tcPr marL="0" marR="0" marT="103093" marB="0"/>
                </a:tc>
                <a:tc>
                  <a:txBody>
                    <a:bodyPr/>
                    <a:lstStyle/>
                    <a:p>
                      <a:pPr marR="24130" algn="r">
                        <a:lnSpc>
                          <a:spcPct val="100000"/>
                        </a:lnSpc>
                        <a:spcBef>
                          <a:spcPts val="919"/>
                        </a:spcBef>
                      </a:pPr>
                      <a:r>
                        <a:rPr sz="2800" dirty="0">
                          <a:solidFill>
                            <a:srgbClr val="009999"/>
                          </a:solidFill>
                          <a:latin typeface="Times New Roman"/>
                          <a:cs typeface="Times New Roman"/>
                        </a:rPr>
                        <a:t>6</a:t>
                      </a:r>
                      <a:endParaRPr sz="2800">
                        <a:latin typeface="Times New Roman"/>
                        <a:cs typeface="Times New Roman"/>
                      </a:endParaRPr>
                    </a:p>
                  </a:txBody>
                  <a:tcPr marL="0" marR="0" marT="103093" marB="0"/>
                </a:tc>
                <a:extLst>
                  <a:ext uri="{0D108BD9-81ED-4DB2-BD59-A6C34878D82A}">
                    <a16:rowId xmlns:a16="http://schemas.microsoft.com/office/drawing/2014/main" val="10001"/>
                  </a:ext>
                </a:extLst>
              </a:tr>
              <a:tr h="672355">
                <a:tc>
                  <a:txBody>
                    <a:bodyPr/>
                    <a:lstStyle/>
                    <a:p>
                      <a:pPr marL="31750">
                        <a:lnSpc>
                          <a:spcPct val="100000"/>
                        </a:lnSpc>
                        <a:spcBef>
                          <a:spcPts val="919"/>
                        </a:spcBef>
                      </a:pPr>
                      <a:r>
                        <a:rPr sz="2800" dirty="0">
                          <a:solidFill>
                            <a:srgbClr val="009999"/>
                          </a:solidFill>
                          <a:latin typeface="Times New Roman"/>
                          <a:cs typeface="Times New Roman"/>
                        </a:rPr>
                        <a:t>2</a:t>
                      </a:r>
                      <a:endParaRPr sz="2800">
                        <a:latin typeface="Times New Roman"/>
                        <a:cs typeface="Times New Roman"/>
                      </a:endParaRPr>
                    </a:p>
                  </a:txBody>
                  <a:tcPr marL="0" marR="0" marT="103093" marB="0"/>
                </a:tc>
                <a:tc>
                  <a:txBody>
                    <a:bodyPr/>
                    <a:lstStyle/>
                    <a:p>
                      <a:pPr algn="ctr">
                        <a:lnSpc>
                          <a:spcPct val="100000"/>
                        </a:lnSpc>
                        <a:spcBef>
                          <a:spcPts val="919"/>
                        </a:spcBef>
                      </a:pPr>
                      <a:r>
                        <a:rPr sz="2800" dirty="0">
                          <a:solidFill>
                            <a:srgbClr val="009999"/>
                          </a:solidFill>
                          <a:latin typeface="Times New Roman"/>
                          <a:cs typeface="Times New Roman"/>
                        </a:rPr>
                        <a:t>4</a:t>
                      </a:r>
                      <a:endParaRPr sz="2800">
                        <a:latin typeface="Times New Roman"/>
                        <a:cs typeface="Times New Roman"/>
                      </a:endParaRPr>
                    </a:p>
                  </a:txBody>
                  <a:tcPr marL="0" marR="0" marT="103093" marB="0"/>
                </a:tc>
                <a:tc>
                  <a:txBody>
                    <a:bodyPr/>
                    <a:lstStyle/>
                    <a:p>
                      <a:pPr algn="ctr">
                        <a:lnSpc>
                          <a:spcPct val="100000"/>
                        </a:lnSpc>
                        <a:spcBef>
                          <a:spcPts val="919"/>
                        </a:spcBef>
                      </a:pPr>
                      <a:r>
                        <a:rPr sz="2800" dirty="0">
                          <a:solidFill>
                            <a:srgbClr val="009999"/>
                          </a:solidFill>
                          <a:latin typeface="Times New Roman"/>
                          <a:cs typeface="Times New Roman"/>
                        </a:rPr>
                        <a:t>8</a:t>
                      </a:r>
                      <a:endParaRPr sz="2800">
                        <a:latin typeface="Times New Roman"/>
                        <a:cs typeface="Times New Roman"/>
                      </a:endParaRPr>
                    </a:p>
                  </a:txBody>
                  <a:tcPr marL="0" marR="0" marT="103093" marB="0"/>
                </a:tc>
                <a:tc>
                  <a:txBody>
                    <a:bodyPr/>
                    <a:lstStyle/>
                    <a:p>
                      <a:pPr algn="ctr">
                        <a:lnSpc>
                          <a:spcPct val="100000"/>
                        </a:lnSpc>
                        <a:spcBef>
                          <a:spcPts val="919"/>
                        </a:spcBef>
                      </a:pPr>
                      <a:r>
                        <a:rPr sz="2800" dirty="0">
                          <a:solidFill>
                            <a:srgbClr val="009999"/>
                          </a:solidFill>
                          <a:latin typeface="Times New Roman"/>
                          <a:cs typeface="Times New Roman"/>
                        </a:rPr>
                        <a:t>9</a:t>
                      </a:r>
                      <a:endParaRPr sz="2800">
                        <a:latin typeface="Times New Roman"/>
                        <a:cs typeface="Times New Roman"/>
                      </a:endParaRPr>
                    </a:p>
                  </a:txBody>
                  <a:tcPr marL="0" marR="0" marT="103093" marB="0"/>
                </a:tc>
                <a:tc>
                  <a:txBody>
                    <a:bodyPr/>
                    <a:lstStyle/>
                    <a:p>
                      <a:pPr algn="ctr">
                        <a:lnSpc>
                          <a:spcPct val="100000"/>
                        </a:lnSpc>
                        <a:spcBef>
                          <a:spcPts val="919"/>
                        </a:spcBef>
                      </a:pPr>
                      <a:r>
                        <a:rPr sz="2800" dirty="0">
                          <a:solidFill>
                            <a:srgbClr val="009999"/>
                          </a:solidFill>
                          <a:latin typeface="Times New Roman"/>
                          <a:cs typeface="Times New Roman"/>
                        </a:rPr>
                        <a:t>3</a:t>
                      </a:r>
                      <a:endParaRPr sz="2800">
                        <a:latin typeface="Times New Roman"/>
                        <a:cs typeface="Times New Roman"/>
                      </a:endParaRPr>
                    </a:p>
                  </a:txBody>
                  <a:tcPr marL="0" marR="0" marT="103093" marB="0"/>
                </a:tc>
                <a:tc>
                  <a:txBody>
                    <a:bodyPr/>
                    <a:lstStyle/>
                    <a:p>
                      <a:pPr marR="24130" algn="r">
                        <a:lnSpc>
                          <a:spcPct val="100000"/>
                        </a:lnSpc>
                        <a:spcBef>
                          <a:spcPts val="919"/>
                        </a:spcBef>
                      </a:pPr>
                      <a:r>
                        <a:rPr sz="2800" dirty="0">
                          <a:solidFill>
                            <a:srgbClr val="009999"/>
                          </a:solidFill>
                          <a:latin typeface="Times New Roman"/>
                          <a:cs typeface="Times New Roman"/>
                        </a:rPr>
                        <a:t>6</a:t>
                      </a:r>
                      <a:endParaRPr sz="2800">
                        <a:latin typeface="Times New Roman"/>
                        <a:cs typeface="Times New Roman"/>
                      </a:endParaRPr>
                    </a:p>
                  </a:txBody>
                  <a:tcPr marL="0" marR="0" marT="103093" marB="0"/>
                </a:tc>
                <a:extLst>
                  <a:ext uri="{0D108BD9-81ED-4DB2-BD59-A6C34878D82A}">
                    <a16:rowId xmlns:a16="http://schemas.microsoft.com/office/drawing/2014/main" val="10002"/>
                  </a:ext>
                </a:extLst>
              </a:tr>
              <a:tr h="672356">
                <a:tc>
                  <a:txBody>
                    <a:bodyPr/>
                    <a:lstStyle/>
                    <a:p>
                      <a:pPr marL="31750">
                        <a:lnSpc>
                          <a:spcPct val="100000"/>
                        </a:lnSpc>
                        <a:spcBef>
                          <a:spcPts val="919"/>
                        </a:spcBef>
                      </a:pPr>
                      <a:r>
                        <a:rPr sz="2800" dirty="0">
                          <a:solidFill>
                            <a:srgbClr val="009999"/>
                          </a:solidFill>
                          <a:latin typeface="Times New Roman"/>
                          <a:cs typeface="Times New Roman"/>
                        </a:rPr>
                        <a:t>2</a:t>
                      </a:r>
                      <a:endParaRPr sz="2800">
                        <a:latin typeface="Times New Roman"/>
                        <a:cs typeface="Times New Roman"/>
                      </a:endParaRPr>
                    </a:p>
                  </a:txBody>
                  <a:tcPr marL="0" marR="0" marT="103093" marB="0"/>
                </a:tc>
                <a:tc>
                  <a:txBody>
                    <a:bodyPr/>
                    <a:lstStyle/>
                    <a:p>
                      <a:pPr algn="ctr">
                        <a:lnSpc>
                          <a:spcPct val="100000"/>
                        </a:lnSpc>
                        <a:spcBef>
                          <a:spcPts val="919"/>
                        </a:spcBef>
                      </a:pPr>
                      <a:r>
                        <a:rPr sz="2800" dirty="0">
                          <a:solidFill>
                            <a:srgbClr val="009999"/>
                          </a:solidFill>
                          <a:latin typeface="Times New Roman"/>
                          <a:cs typeface="Times New Roman"/>
                        </a:rPr>
                        <a:t>4</a:t>
                      </a:r>
                      <a:endParaRPr sz="2800">
                        <a:latin typeface="Times New Roman"/>
                        <a:cs typeface="Times New Roman"/>
                      </a:endParaRPr>
                    </a:p>
                  </a:txBody>
                  <a:tcPr marL="0" marR="0" marT="103093" marB="0"/>
                </a:tc>
                <a:tc>
                  <a:txBody>
                    <a:bodyPr/>
                    <a:lstStyle/>
                    <a:p>
                      <a:pPr algn="ctr">
                        <a:lnSpc>
                          <a:spcPct val="100000"/>
                        </a:lnSpc>
                        <a:spcBef>
                          <a:spcPts val="919"/>
                        </a:spcBef>
                      </a:pPr>
                      <a:r>
                        <a:rPr sz="2800" dirty="0">
                          <a:solidFill>
                            <a:srgbClr val="009999"/>
                          </a:solidFill>
                          <a:latin typeface="Times New Roman"/>
                          <a:cs typeface="Times New Roman"/>
                        </a:rPr>
                        <a:t>8</a:t>
                      </a:r>
                      <a:endParaRPr sz="2800">
                        <a:latin typeface="Times New Roman"/>
                        <a:cs typeface="Times New Roman"/>
                      </a:endParaRPr>
                    </a:p>
                  </a:txBody>
                  <a:tcPr marL="0" marR="0" marT="103093" marB="0"/>
                </a:tc>
                <a:tc>
                  <a:txBody>
                    <a:bodyPr/>
                    <a:lstStyle/>
                    <a:p>
                      <a:pPr algn="ctr">
                        <a:lnSpc>
                          <a:spcPct val="100000"/>
                        </a:lnSpc>
                        <a:spcBef>
                          <a:spcPts val="919"/>
                        </a:spcBef>
                      </a:pPr>
                      <a:r>
                        <a:rPr sz="2800" dirty="0">
                          <a:solidFill>
                            <a:srgbClr val="009999"/>
                          </a:solidFill>
                          <a:latin typeface="Times New Roman"/>
                          <a:cs typeface="Times New Roman"/>
                        </a:rPr>
                        <a:t>9</a:t>
                      </a:r>
                      <a:endParaRPr sz="2800">
                        <a:latin typeface="Times New Roman"/>
                        <a:cs typeface="Times New Roman"/>
                      </a:endParaRPr>
                    </a:p>
                  </a:txBody>
                  <a:tcPr marL="0" marR="0" marT="103093" marB="0"/>
                </a:tc>
                <a:tc>
                  <a:txBody>
                    <a:bodyPr/>
                    <a:lstStyle/>
                    <a:p>
                      <a:pPr algn="ctr">
                        <a:lnSpc>
                          <a:spcPct val="100000"/>
                        </a:lnSpc>
                        <a:spcBef>
                          <a:spcPts val="919"/>
                        </a:spcBef>
                      </a:pPr>
                      <a:r>
                        <a:rPr sz="2800" dirty="0">
                          <a:solidFill>
                            <a:srgbClr val="009999"/>
                          </a:solidFill>
                          <a:latin typeface="Times New Roman"/>
                          <a:cs typeface="Times New Roman"/>
                        </a:rPr>
                        <a:t>3</a:t>
                      </a:r>
                      <a:endParaRPr sz="2800">
                        <a:latin typeface="Times New Roman"/>
                        <a:cs typeface="Times New Roman"/>
                      </a:endParaRPr>
                    </a:p>
                  </a:txBody>
                  <a:tcPr marL="0" marR="0" marT="103093" marB="0"/>
                </a:tc>
                <a:tc>
                  <a:txBody>
                    <a:bodyPr/>
                    <a:lstStyle/>
                    <a:p>
                      <a:pPr marR="24130" algn="r">
                        <a:lnSpc>
                          <a:spcPct val="100000"/>
                        </a:lnSpc>
                        <a:spcBef>
                          <a:spcPts val="920"/>
                        </a:spcBef>
                      </a:pPr>
                      <a:r>
                        <a:rPr sz="2800" dirty="0">
                          <a:solidFill>
                            <a:srgbClr val="009999"/>
                          </a:solidFill>
                          <a:latin typeface="Times New Roman"/>
                          <a:cs typeface="Times New Roman"/>
                        </a:rPr>
                        <a:t>6</a:t>
                      </a:r>
                      <a:endParaRPr sz="2800">
                        <a:latin typeface="Times New Roman"/>
                        <a:cs typeface="Times New Roman"/>
                      </a:endParaRPr>
                    </a:p>
                  </a:txBody>
                  <a:tcPr marL="0" marR="0" marT="103094" marB="0"/>
                </a:tc>
                <a:extLst>
                  <a:ext uri="{0D108BD9-81ED-4DB2-BD59-A6C34878D82A}">
                    <a16:rowId xmlns:a16="http://schemas.microsoft.com/office/drawing/2014/main" val="10003"/>
                  </a:ext>
                </a:extLst>
              </a:tr>
              <a:tr h="571769">
                <a:tc>
                  <a:txBody>
                    <a:bodyPr/>
                    <a:lstStyle/>
                    <a:p>
                      <a:pPr marL="31750">
                        <a:lnSpc>
                          <a:spcPct val="100000"/>
                        </a:lnSpc>
                        <a:spcBef>
                          <a:spcPts val="919"/>
                        </a:spcBef>
                      </a:pPr>
                      <a:r>
                        <a:rPr sz="2800" dirty="0">
                          <a:solidFill>
                            <a:srgbClr val="009999"/>
                          </a:solidFill>
                          <a:latin typeface="Times New Roman"/>
                          <a:cs typeface="Times New Roman"/>
                        </a:rPr>
                        <a:t>2</a:t>
                      </a:r>
                      <a:endParaRPr sz="2800">
                        <a:latin typeface="Times New Roman"/>
                        <a:cs typeface="Times New Roman"/>
                      </a:endParaRPr>
                    </a:p>
                  </a:txBody>
                  <a:tcPr marL="0" marR="0" marT="103093" marB="0"/>
                </a:tc>
                <a:tc>
                  <a:txBody>
                    <a:bodyPr/>
                    <a:lstStyle/>
                    <a:p>
                      <a:pPr algn="ctr">
                        <a:lnSpc>
                          <a:spcPct val="100000"/>
                        </a:lnSpc>
                        <a:spcBef>
                          <a:spcPts val="919"/>
                        </a:spcBef>
                      </a:pPr>
                      <a:r>
                        <a:rPr sz="2800" dirty="0">
                          <a:solidFill>
                            <a:srgbClr val="009999"/>
                          </a:solidFill>
                          <a:latin typeface="Times New Roman"/>
                          <a:cs typeface="Times New Roman"/>
                        </a:rPr>
                        <a:t>3</a:t>
                      </a:r>
                      <a:endParaRPr sz="2800">
                        <a:latin typeface="Times New Roman"/>
                        <a:cs typeface="Times New Roman"/>
                      </a:endParaRPr>
                    </a:p>
                  </a:txBody>
                  <a:tcPr marL="0" marR="0" marT="103093" marB="0"/>
                </a:tc>
                <a:tc>
                  <a:txBody>
                    <a:bodyPr/>
                    <a:lstStyle/>
                    <a:p>
                      <a:pPr algn="ctr">
                        <a:lnSpc>
                          <a:spcPct val="100000"/>
                        </a:lnSpc>
                        <a:spcBef>
                          <a:spcPts val="919"/>
                        </a:spcBef>
                      </a:pPr>
                      <a:r>
                        <a:rPr sz="2800" dirty="0">
                          <a:solidFill>
                            <a:srgbClr val="009999"/>
                          </a:solidFill>
                          <a:latin typeface="Times New Roman"/>
                          <a:cs typeface="Times New Roman"/>
                        </a:rPr>
                        <a:t>4</a:t>
                      </a:r>
                      <a:endParaRPr sz="2800">
                        <a:latin typeface="Times New Roman"/>
                        <a:cs typeface="Times New Roman"/>
                      </a:endParaRPr>
                    </a:p>
                  </a:txBody>
                  <a:tcPr marL="0" marR="0" marT="103093" marB="0"/>
                </a:tc>
                <a:tc>
                  <a:txBody>
                    <a:bodyPr/>
                    <a:lstStyle/>
                    <a:p>
                      <a:pPr algn="ctr">
                        <a:lnSpc>
                          <a:spcPct val="100000"/>
                        </a:lnSpc>
                        <a:spcBef>
                          <a:spcPts val="919"/>
                        </a:spcBef>
                      </a:pPr>
                      <a:r>
                        <a:rPr sz="2800" dirty="0">
                          <a:solidFill>
                            <a:srgbClr val="009999"/>
                          </a:solidFill>
                          <a:latin typeface="Times New Roman"/>
                          <a:cs typeface="Times New Roman"/>
                        </a:rPr>
                        <a:t>8</a:t>
                      </a:r>
                      <a:endParaRPr sz="2800">
                        <a:latin typeface="Times New Roman"/>
                        <a:cs typeface="Times New Roman"/>
                      </a:endParaRPr>
                    </a:p>
                  </a:txBody>
                  <a:tcPr marL="0" marR="0" marT="103093" marB="0"/>
                </a:tc>
                <a:tc>
                  <a:txBody>
                    <a:bodyPr/>
                    <a:lstStyle/>
                    <a:p>
                      <a:pPr algn="ctr">
                        <a:lnSpc>
                          <a:spcPct val="100000"/>
                        </a:lnSpc>
                        <a:spcBef>
                          <a:spcPts val="919"/>
                        </a:spcBef>
                      </a:pPr>
                      <a:r>
                        <a:rPr sz="2800" dirty="0">
                          <a:solidFill>
                            <a:srgbClr val="009999"/>
                          </a:solidFill>
                          <a:latin typeface="Times New Roman"/>
                          <a:cs typeface="Times New Roman"/>
                        </a:rPr>
                        <a:t>9</a:t>
                      </a:r>
                      <a:endParaRPr sz="2800">
                        <a:latin typeface="Times New Roman"/>
                        <a:cs typeface="Times New Roman"/>
                      </a:endParaRPr>
                    </a:p>
                  </a:txBody>
                  <a:tcPr marL="0" marR="0" marT="103093" marB="0"/>
                </a:tc>
                <a:tc>
                  <a:txBody>
                    <a:bodyPr/>
                    <a:lstStyle/>
                    <a:p>
                      <a:pPr marR="24130" algn="r">
                        <a:lnSpc>
                          <a:spcPct val="100000"/>
                        </a:lnSpc>
                        <a:spcBef>
                          <a:spcPts val="919"/>
                        </a:spcBef>
                      </a:pPr>
                      <a:r>
                        <a:rPr sz="2800" dirty="0">
                          <a:solidFill>
                            <a:srgbClr val="009999"/>
                          </a:solidFill>
                          <a:latin typeface="Times New Roman"/>
                          <a:cs typeface="Times New Roman"/>
                        </a:rPr>
                        <a:t>6</a:t>
                      </a:r>
                      <a:endParaRPr sz="2800">
                        <a:latin typeface="Times New Roman"/>
                        <a:cs typeface="Times New Roman"/>
                      </a:endParaRPr>
                    </a:p>
                  </a:txBody>
                  <a:tcPr marL="0" marR="0" marT="103093" marB="0"/>
                </a:tc>
                <a:extLst>
                  <a:ext uri="{0D108BD9-81ED-4DB2-BD59-A6C34878D82A}">
                    <a16:rowId xmlns:a16="http://schemas.microsoft.com/office/drawing/2014/main" val="10004"/>
                  </a:ext>
                </a:extLst>
              </a:tr>
            </a:tbl>
          </a:graphicData>
        </a:graphic>
      </p:graphicFrame>
      <p:sp>
        <p:nvSpPr>
          <p:cNvPr id="24" name="object 24"/>
          <p:cNvSpPr txBox="1">
            <a:spLocks noGrp="1"/>
          </p:cNvSpPr>
          <p:nvPr>
            <p:ph type="sldNum" sz="quarter" idx="7"/>
          </p:nvPr>
        </p:nvSpPr>
        <p:spPr>
          <a:xfrm>
            <a:off x="4934597" y="7300897"/>
            <a:ext cx="189229" cy="139065"/>
          </a:xfrm>
          <a:prstGeom prst="rect">
            <a:avLst/>
          </a:prstGeom>
        </p:spPr>
        <p:txBody>
          <a:bodyPr vert="horz" wrap="square" lIns="0" tIns="0" rIns="0" bIns="0" rtlCol="0">
            <a:spAutoFit/>
          </a:bodyPr>
          <a:lstStyle>
            <a:defPPr>
              <a:defRPr lang="ar-EG"/>
            </a:defPPr>
            <a:lvl1pPr marL="0" algn="l" defTabSz="914400" rtl="0" eaLnBrk="1" latinLnBrk="0" hangingPunct="1">
              <a:defRPr sz="800" b="0" i="0" kern="1200">
                <a:solidFill>
                  <a:schemeClr val="tx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25"/>
              </a:spcBef>
            </a:pPr>
            <a:fld id="{81D60167-4931-47E6-BA6A-407CBD079E47}" type="slidenum">
              <a:rPr lang="ar-EG" smtClean="0"/>
              <a:pPr marL="38100">
                <a:spcBef>
                  <a:spcPts val="25"/>
                </a:spcBef>
              </a:pPr>
              <a:t>20</a:t>
            </a:fld>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70936" y="863600"/>
            <a:ext cx="5350249" cy="620713"/>
          </a:xfrm>
          <a:prstGeom prst="rect">
            <a:avLst/>
          </a:prstGeom>
        </p:spPr>
        <p:txBody>
          <a:bodyPr vert="horz" wrap="square" lIns="0" tIns="11206" rIns="0" bIns="0" rtlCol="0" anchor="ctr">
            <a:spAutoFit/>
          </a:bodyPr>
          <a:lstStyle/>
          <a:p>
            <a:pPr marL="11206">
              <a:spcBef>
                <a:spcPts val="88"/>
              </a:spcBef>
              <a:tabLst>
                <a:tab pos="1996995" algn="l"/>
                <a:tab pos="2530984" algn="l"/>
                <a:tab pos="4517332" algn="l"/>
              </a:tabLst>
            </a:pPr>
            <a:r>
              <a:rPr lang="en-US" dirty="0"/>
              <a:t>Insertion</a:t>
            </a:r>
            <a:r>
              <a:rPr lang="en-US" spc="-9" dirty="0"/>
              <a:t> </a:t>
            </a:r>
            <a:r>
              <a:rPr lang="en-US" dirty="0"/>
              <a:t>Sort Example</a:t>
            </a:r>
            <a:endParaRPr dirty="0"/>
          </a:p>
        </p:txBody>
      </p:sp>
      <p:grpSp>
        <p:nvGrpSpPr>
          <p:cNvPr id="3" name="object 3"/>
          <p:cNvGrpSpPr/>
          <p:nvPr/>
        </p:nvGrpSpPr>
        <p:grpSpPr>
          <a:xfrm>
            <a:off x="3786064" y="1815353"/>
            <a:ext cx="1368799" cy="614082"/>
            <a:chOff x="2411272" y="2057400"/>
            <a:chExt cx="1551305" cy="695960"/>
          </a:xfrm>
        </p:grpSpPr>
        <p:sp>
          <p:nvSpPr>
            <p:cNvPr id="4" name="object 4"/>
            <p:cNvSpPr/>
            <p:nvPr/>
          </p:nvSpPr>
          <p:spPr>
            <a:xfrm>
              <a:off x="3428987" y="2057400"/>
              <a:ext cx="533400" cy="533400"/>
            </a:xfrm>
            <a:custGeom>
              <a:avLst/>
              <a:gdLst/>
              <a:ahLst/>
              <a:cxnLst/>
              <a:rect l="l" t="t" r="r" b="b"/>
              <a:pathLst>
                <a:path w="533400" h="533400">
                  <a:moveTo>
                    <a:pt x="533400" y="266699"/>
                  </a:moveTo>
                  <a:lnTo>
                    <a:pt x="529103" y="218760"/>
                  </a:lnTo>
                  <a:lnTo>
                    <a:pt x="516714" y="173639"/>
                  </a:lnTo>
                  <a:lnTo>
                    <a:pt x="496987" y="132091"/>
                  </a:lnTo>
                  <a:lnTo>
                    <a:pt x="470675" y="94868"/>
                  </a:lnTo>
                  <a:lnTo>
                    <a:pt x="438531" y="62724"/>
                  </a:lnTo>
                  <a:lnTo>
                    <a:pt x="401308" y="36412"/>
                  </a:lnTo>
                  <a:lnTo>
                    <a:pt x="359760" y="16685"/>
                  </a:lnTo>
                  <a:lnTo>
                    <a:pt x="314639" y="4296"/>
                  </a:lnTo>
                  <a:lnTo>
                    <a:pt x="266700" y="0"/>
                  </a:lnTo>
                  <a:lnTo>
                    <a:pt x="218760" y="4296"/>
                  </a:lnTo>
                  <a:lnTo>
                    <a:pt x="173639" y="16685"/>
                  </a:lnTo>
                  <a:lnTo>
                    <a:pt x="132091" y="36412"/>
                  </a:lnTo>
                  <a:lnTo>
                    <a:pt x="94868" y="62724"/>
                  </a:lnTo>
                  <a:lnTo>
                    <a:pt x="62724" y="94868"/>
                  </a:lnTo>
                  <a:lnTo>
                    <a:pt x="36412" y="132091"/>
                  </a:lnTo>
                  <a:lnTo>
                    <a:pt x="16685" y="173639"/>
                  </a:lnTo>
                  <a:lnTo>
                    <a:pt x="4296" y="218760"/>
                  </a:lnTo>
                  <a:lnTo>
                    <a:pt x="0" y="266700"/>
                  </a:lnTo>
                  <a:lnTo>
                    <a:pt x="4296" y="314639"/>
                  </a:lnTo>
                  <a:lnTo>
                    <a:pt x="16685" y="359760"/>
                  </a:lnTo>
                  <a:lnTo>
                    <a:pt x="36412" y="401308"/>
                  </a:lnTo>
                  <a:lnTo>
                    <a:pt x="62724" y="438531"/>
                  </a:lnTo>
                  <a:lnTo>
                    <a:pt x="94868" y="470675"/>
                  </a:lnTo>
                  <a:lnTo>
                    <a:pt x="132091" y="496987"/>
                  </a:lnTo>
                  <a:lnTo>
                    <a:pt x="173639" y="516714"/>
                  </a:lnTo>
                  <a:lnTo>
                    <a:pt x="218760" y="529103"/>
                  </a:lnTo>
                  <a:lnTo>
                    <a:pt x="266700" y="533400"/>
                  </a:lnTo>
                  <a:lnTo>
                    <a:pt x="314639" y="529103"/>
                  </a:lnTo>
                  <a:lnTo>
                    <a:pt x="359760" y="516714"/>
                  </a:lnTo>
                  <a:lnTo>
                    <a:pt x="401308" y="496987"/>
                  </a:lnTo>
                  <a:lnTo>
                    <a:pt x="438531" y="470675"/>
                  </a:lnTo>
                  <a:lnTo>
                    <a:pt x="470675" y="438531"/>
                  </a:lnTo>
                  <a:lnTo>
                    <a:pt x="496987" y="401308"/>
                  </a:lnTo>
                  <a:lnTo>
                    <a:pt x="516714" y="359760"/>
                  </a:lnTo>
                  <a:lnTo>
                    <a:pt x="529103" y="314639"/>
                  </a:lnTo>
                  <a:lnTo>
                    <a:pt x="533400" y="266699"/>
                  </a:lnTo>
                  <a:close/>
                </a:path>
              </a:pathLst>
            </a:custGeom>
            <a:solidFill>
              <a:srgbClr val="F7EC1A"/>
            </a:solidFill>
          </p:spPr>
          <p:txBody>
            <a:bodyPr wrap="square" lIns="0" tIns="0" rIns="0" bIns="0" rtlCol="0"/>
            <a:lstStyle/>
            <a:p>
              <a:endParaRPr sz="1588"/>
            </a:p>
          </p:txBody>
        </p:sp>
        <p:sp>
          <p:nvSpPr>
            <p:cNvPr id="5" name="object 5"/>
            <p:cNvSpPr/>
            <p:nvPr/>
          </p:nvSpPr>
          <p:spPr>
            <a:xfrm>
              <a:off x="2441930" y="2477401"/>
              <a:ext cx="1187450" cy="262890"/>
            </a:xfrm>
            <a:custGeom>
              <a:avLst/>
              <a:gdLst/>
              <a:ahLst/>
              <a:cxnLst/>
              <a:rect l="l" t="t" r="r" b="b"/>
              <a:pathLst>
                <a:path w="1187450" h="262889">
                  <a:moveTo>
                    <a:pt x="1187081" y="56743"/>
                  </a:moveTo>
                  <a:lnTo>
                    <a:pt x="1157915" y="92060"/>
                  </a:lnTo>
                  <a:lnTo>
                    <a:pt x="1124354" y="122443"/>
                  </a:lnTo>
                  <a:lnTo>
                    <a:pt x="1086084" y="149457"/>
                  </a:lnTo>
                  <a:lnTo>
                    <a:pt x="1043744" y="173232"/>
                  </a:lnTo>
                  <a:lnTo>
                    <a:pt x="997973" y="193897"/>
                  </a:lnTo>
                  <a:lnTo>
                    <a:pt x="949410" y="211582"/>
                  </a:lnTo>
                  <a:lnTo>
                    <a:pt x="898693" y="226416"/>
                  </a:lnTo>
                  <a:lnTo>
                    <a:pt x="846462" y="238528"/>
                  </a:lnTo>
                  <a:lnTo>
                    <a:pt x="793356" y="248047"/>
                  </a:lnTo>
                  <a:lnTo>
                    <a:pt x="740013" y="255104"/>
                  </a:lnTo>
                  <a:lnTo>
                    <a:pt x="687072" y="259827"/>
                  </a:lnTo>
                  <a:lnTo>
                    <a:pt x="635172" y="262347"/>
                  </a:lnTo>
                  <a:lnTo>
                    <a:pt x="584952" y="262791"/>
                  </a:lnTo>
                  <a:lnTo>
                    <a:pt x="537051" y="261290"/>
                  </a:lnTo>
                  <a:lnTo>
                    <a:pt x="492108" y="257974"/>
                  </a:lnTo>
                  <a:lnTo>
                    <a:pt x="450761" y="252971"/>
                  </a:lnTo>
                  <a:lnTo>
                    <a:pt x="448970" y="252742"/>
                  </a:lnTo>
                  <a:lnTo>
                    <a:pt x="447179" y="252514"/>
                  </a:lnTo>
                  <a:lnTo>
                    <a:pt x="369156" y="239754"/>
                  </a:lnTo>
                  <a:lnTo>
                    <a:pt x="325107" y="229521"/>
                  </a:lnTo>
                  <a:lnTo>
                    <a:pt x="279349" y="216564"/>
                  </a:lnTo>
                  <a:lnTo>
                    <a:pt x="233118" y="200765"/>
                  </a:lnTo>
                  <a:lnTo>
                    <a:pt x="187652" y="182008"/>
                  </a:lnTo>
                  <a:lnTo>
                    <a:pt x="144186" y="160176"/>
                  </a:lnTo>
                  <a:lnTo>
                    <a:pt x="103957" y="135153"/>
                  </a:lnTo>
                  <a:lnTo>
                    <a:pt x="68203" y="106822"/>
                  </a:lnTo>
                  <a:lnTo>
                    <a:pt x="38160" y="75066"/>
                  </a:lnTo>
                  <a:lnTo>
                    <a:pt x="15064" y="39768"/>
                  </a:lnTo>
                  <a:lnTo>
                    <a:pt x="152" y="812"/>
                  </a:lnTo>
                  <a:lnTo>
                    <a:pt x="50" y="355"/>
                  </a:lnTo>
                  <a:lnTo>
                    <a:pt x="0" y="0"/>
                  </a:lnTo>
                </a:path>
              </a:pathLst>
            </a:custGeom>
            <a:ln w="25400">
              <a:solidFill>
                <a:srgbClr val="010202"/>
              </a:solidFill>
            </a:ln>
          </p:spPr>
          <p:txBody>
            <a:bodyPr wrap="square" lIns="0" tIns="0" rIns="0" bIns="0" rtlCol="0"/>
            <a:lstStyle/>
            <a:p>
              <a:endParaRPr sz="1588"/>
            </a:p>
          </p:txBody>
        </p:sp>
        <p:sp>
          <p:nvSpPr>
            <p:cNvPr id="6" name="object 6"/>
            <p:cNvSpPr/>
            <p:nvPr/>
          </p:nvSpPr>
          <p:spPr>
            <a:xfrm>
              <a:off x="2411272" y="2452255"/>
              <a:ext cx="75565" cy="81280"/>
            </a:xfrm>
            <a:custGeom>
              <a:avLst/>
              <a:gdLst/>
              <a:ahLst/>
              <a:cxnLst/>
              <a:rect l="l" t="t" r="r" b="b"/>
              <a:pathLst>
                <a:path w="75564" h="81280">
                  <a:moveTo>
                    <a:pt x="75463" y="70154"/>
                  </a:moveTo>
                  <a:lnTo>
                    <a:pt x="27114" y="0"/>
                  </a:lnTo>
                  <a:lnTo>
                    <a:pt x="0" y="80759"/>
                  </a:lnTo>
                  <a:lnTo>
                    <a:pt x="34188" y="50304"/>
                  </a:lnTo>
                  <a:lnTo>
                    <a:pt x="75463" y="70154"/>
                  </a:lnTo>
                  <a:close/>
                </a:path>
              </a:pathLst>
            </a:custGeom>
            <a:solidFill>
              <a:srgbClr val="010202"/>
            </a:solidFill>
          </p:spPr>
          <p:txBody>
            <a:bodyPr wrap="square" lIns="0" tIns="0" rIns="0" bIns="0" rtlCol="0"/>
            <a:lstStyle/>
            <a:p>
              <a:endParaRPr sz="1588"/>
            </a:p>
          </p:txBody>
        </p:sp>
      </p:grpSp>
      <p:grpSp>
        <p:nvGrpSpPr>
          <p:cNvPr id="7" name="object 7"/>
          <p:cNvGrpSpPr/>
          <p:nvPr/>
        </p:nvGrpSpPr>
        <p:grpSpPr>
          <a:xfrm>
            <a:off x="4592887" y="2487706"/>
            <a:ext cx="1368799" cy="614082"/>
            <a:chOff x="3325672" y="2819400"/>
            <a:chExt cx="1551305" cy="695960"/>
          </a:xfrm>
        </p:grpSpPr>
        <p:sp>
          <p:nvSpPr>
            <p:cNvPr id="8" name="object 8"/>
            <p:cNvSpPr/>
            <p:nvPr/>
          </p:nvSpPr>
          <p:spPr>
            <a:xfrm>
              <a:off x="4343387" y="2819400"/>
              <a:ext cx="533400" cy="533400"/>
            </a:xfrm>
            <a:custGeom>
              <a:avLst/>
              <a:gdLst/>
              <a:ahLst/>
              <a:cxnLst/>
              <a:rect l="l" t="t" r="r" b="b"/>
              <a:pathLst>
                <a:path w="533400" h="533400">
                  <a:moveTo>
                    <a:pt x="533400" y="266699"/>
                  </a:moveTo>
                  <a:lnTo>
                    <a:pt x="529103" y="218760"/>
                  </a:lnTo>
                  <a:lnTo>
                    <a:pt x="516714" y="173639"/>
                  </a:lnTo>
                  <a:lnTo>
                    <a:pt x="496987" y="132091"/>
                  </a:lnTo>
                  <a:lnTo>
                    <a:pt x="470675" y="94868"/>
                  </a:lnTo>
                  <a:lnTo>
                    <a:pt x="438531" y="62724"/>
                  </a:lnTo>
                  <a:lnTo>
                    <a:pt x="401308" y="36412"/>
                  </a:lnTo>
                  <a:lnTo>
                    <a:pt x="359760" y="16685"/>
                  </a:lnTo>
                  <a:lnTo>
                    <a:pt x="314639" y="4296"/>
                  </a:lnTo>
                  <a:lnTo>
                    <a:pt x="266700" y="0"/>
                  </a:lnTo>
                  <a:lnTo>
                    <a:pt x="218760" y="4296"/>
                  </a:lnTo>
                  <a:lnTo>
                    <a:pt x="173639" y="16685"/>
                  </a:lnTo>
                  <a:lnTo>
                    <a:pt x="132091" y="36412"/>
                  </a:lnTo>
                  <a:lnTo>
                    <a:pt x="94868" y="62724"/>
                  </a:lnTo>
                  <a:lnTo>
                    <a:pt x="62724" y="94868"/>
                  </a:lnTo>
                  <a:lnTo>
                    <a:pt x="36412" y="132091"/>
                  </a:lnTo>
                  <a:lnTo>
                    <a:pt x="16685" y="173639"/>
                  </a:lnTo>
                  <a:lnTo>
                    <a:pt x="4296" y="218760"/>
                  </a:lnTo>
                  <a:lnTo>
                    <a:pt x="0" y="266700"/>
                  </a:lnTo>
                  <a:lnTo>
                    <a:pt x="4296" y="314639"/>
                  </a:lnTo>
                  <a:lnTo>
                    <a:pt x="16685" y="359760"/>
                  </a:lnTo>
                  <a:lnTo>
                    <a:pt x="36412" y="401308"/>
                  </a:lnTo>
                  <a:lnTo>
                    <a:pt x="62724" y="438531"/>
                  </a:lnTo>
                  <a:lnTo>
                    <a:pt x="94868" y="470675"/>
                  </a:lnTo>
                  <a:lnTo>
                    <a:pt x="132091" y="496987"/>
                  </a:lnTo>
                  <a:lnTo>
                    <a:pt x="173639" y="516714"/>
                  </a:lnTo>
                  <a:lnTo>
                    <a:pt x="218760" y="529103"/>
                  </a:lnTo>
                  <a:lnTo>
                    <a:pt x="266700" y="533400"/>
                  </a:lnTo>
                  <a:lnTo>
                    <a:pt x="314639" y="529103"/>
                  </a:lnTo>
                  <a:lnTo>
                    <a:pt x="359760" y="516714"/>
                  </a:lnTo>
                  <a:lnTo>
                    <a:pt x="401308" y="496987"/>
                  </a:lnTo>
                  <a:lnTo>
                    <a:pt x="438531" y="470675"/>
                  </a:lnTo>
                  <a:lnTo>
                    <a:pt x="470675" y="438531"/>
                  </a:lnTo>
                  <a:lnTo>
                    <a:pt x="496987" y="401308"/>
                  </a:lnTo>
                  <a:lnTo>
                    <a:pt x="516714" y="359760"/>
                  </a:lnTo>
                  <a:lnTo>
                    <a:pt x="529103" y="314639"/>
                  </a:lnTo>
                  <a:lnTo>
                    <a:pt x="533400" y="266699"/>
                  </a:lnTo>
                  <a:close/>
                </a:path>
              </a:pathLst>
            </a:custGeom>
            <a:solidFill>
              <a:srgbClr val="F7EC1A"/>
            </a:solidFill>
          </p:spPr>
          <p:txBody>
            <a:bodyPr wrap="square" lIns="0" tIns="0" rIns="0" bIns="0" rtlCol="0"/>
            <a:lstStyle/>
            <a:p>
              <a:endParaRPr sz="1588"/>
            </a:p>
          </p:txBody>
        </p:sp>
        <p:sp>
          <p:nvSpPr>
            <p:cNvPr id="9" name="object 9"/>
            <p:cNvSpPr/>
            <p:nvPr/>
          </p:nvSpPr>
          <p:spPr>
            <a:xfrm>
              <a:off x="3356330" y="3239401"/>
              <a:ext cx="1187450" cy="262890"/>
            </a:xfrm>
            <a:custGeom>
              <a:avLst/>
              <a:gdLst/>
              <a:ahLst/>
              <a:cxnLst/>
              <a:rect l="l" t="t" r="r" b="b"/>
              <a:pathLst>
                <a:path w="1187450" h="262889">
                  <a:moveTo>
                    <a:pt x="1187081" y="56743"/>
                  </a:moveTo>
                  <a:lnTo>
                    <a:pt x="1157915" y="92060"/>
                  </a:lnTo>
                  <a:lnTo>
                    <a:pt x="1124354" y="122443"/>
                  </a:lnTo>
                  <a:lnTo>
                    <a:pt x="1086084" y="149457"/>
                  </a:lnTo>
                  <a:lnTo>
                    <a:pt x="1043744" y="173232"/>
                  </a:lnTo>
                  <a:lnTo>
                    <a:pt x="997973" y="193897"/>
                  </a:lnTo>
                  <a:lnTo>
                    <a:pt x="949410" y="211582"/>
                  </a:lnTo>
                  <a:lnTo>
                    <a:pt x="898693" y="226416"/>
                  </a:lnTo>
                  <a:lnTo>
                    <a:pt x="846462" y="238528"/>
                  </a:lnTo>
                  <a:lnTo>
                    <a:pt x="793356" y="248047"/>
                  </a:lnTo>
                  <a:lnTo>
                    <a:pt x="740013" y="255104"/>
                  </a:lnTo>
                  <a:lnTo>
                    <a:pt x="687072" y="259827"/>
                  </a:lnTo>
                  <a:lnTo>
                    <a:pt x="635172" y="262347"/>
                  </a:lnTo>
                  <a:lnTo>
                    <a:pt x="584952" y="262791"/>
                  </a:lnTo>
                  <a:lnTo>
                    <a:pt x="537051" y="261290"/>
                  </a:lnTo>
                  <a:lnTo>
                    <a:pt x="492108" y="257974"/>
                  </a:lnTo>
                  <a:lnTo>
                    <a:pt x="450761" y="252971"/>
                  </a:lnTo>
                  <a:lnTo>
                    <a:pt x="410259" y="247379"/>
                  </a:lnTo>
                  <a:lnTo>
                    <a:pt x="369156" y="239754"/>
                  </a:lnTo>
                  <a:lnTo>
                    <a:pt x="325107" y="229521"/>
                  </a:lnTo>
                  <a:lnTo>
                    <a:pt x="279349" y="216564"/>
                  </a:lnTo>
                  <a:lnTo>
                    <a:pt x="233118" y="200765"/>
                  </a:lnTo>
                  <a:lnTo>
                    <a:pt x="187652" y="182008"/>
                  </a:lnTo>
                  <a:lnTo>
                    <a:pt x="144186" y="160176"/>
                  </a:lnTo>
                  <a:lnTo>
                    <a:pt x="103957" y="135153"/>
                  </a:lnTo>
                  <a:lnTo>
                    <a:pt x="68203" y="106822"/>
                  </a:lnTo>
                  <a:lnTo>
                    <a:pt x="38160" y="75066"/>
                  </a:lnTo>
                  <a:lnTo>
                    <a:pt x="15064" y="39768"/>
                  </a:lnTo>
                  <a:lnTo>
                    <a:pt x="152" y="812"/>
                  </a:lnTo>
                  <a:lnTo>
                    <a:pt x="50" y="355"/>
                  </a:lnTo>
                  <a:lnTo>
                    <a:pt x="0" y="0"/>
                  </a:lnTo>
                </a:path>
              </a:pathLst>
            </a:custGeom>
            <a:ln w="25400">
              <a:solidFill>
                <a:srgbClr val="010202"/>
              </a:solidFill>
            </a:ln>
          </p:spPr>
          <p:txBody>
            <a:bodyPr wrap="square" lIns="0" tIns="0" rIns="0" bIns="0" rtlCol="0"/>
            <a:lstStyle/>
            <a:p>
              <a:endParaRPr sz="1588"/>
            </a:p>
          </p:txBody>
        </p:sp>
        <p:sp>
          <p:nvSpPr>
            <p:cNvPr id="10" name="object 10"/>
            <p:cNvSpPr/>
            <p:nvPr/>
          </p:nvSpPr>
          <p:spPr>
            <a:xfrm>
              <a:off x="3325672" y="3214255"/>
              <a:ext cx="75565" cy="81280"/>
            </a:xfrm>
            <a:custGeom>
              <a:avLst/>
              <a:gdLst/>
              <a:ahLst/>
              <a:cxnLst/>
              <a:rect l="l" t="t" r="r" b="b"/>
              <a:pathLst>
                <a:path w="75564" h="81279">
                  <a:moveTo>
                    <a:pt x="75463" y="70154"/>
                  </a:moveTo>
                  <a:lnTo>
                    <a:pt x="27114" y="0"/>
                  </a:lnTo>
                  <a:lnTo>
                    <a:pt x="0" y="80759"/>
                  </a:lnTo>
                  <a:lnTo>
                    <a:pt x="34188" y="50304"/>
                  </a:lnTo>
                  <a:lnTo>
                    <a:pt x="75463" y="70154"/>
                  </a:lnTo>
                  <a:close/>
                </a:path>
              </a:pathLst>
            </a:custGeom>
            <a:solidFill>
              <a:srgbClr val="010202"/>
            </a:solidFill>
          </p:spPr>
          <p:txBody>
            <a:bodyPr wrap="square" lIns="0" tIns="0" rIns="0" bIns="0" rtlCol="0"/>
            <a:lstStyle/>
            <a:p>
              <a:endParaRPr sz="1588"/>
            </a:p>
          </p:txBody>
        </p:sp>
      </p:grpSp>
      <p:grpSp>
        <p:nvGrpSpPr>
          <p:cNvPr id="11" name="object 11"/>
          <p:cNvGrpSpPr/>
          <p:nvPr/>
        </p:nvGrpSpPr>
        <p:grpSpPr>
          <a:xfrm>
            <a:off x="5999249" y="3160070"/>
            <a:ext cx="769284" cy="613522"/>
            <a:chOff x="4919548" y="3581412"/>
            <a:chExt cx="871855" cy="695325"/>
          </a:xfrm>
        </p:grpSpPr>
        <p:sp>
          <p:nvSpPr>
            <p:cNvPr id="12" name="object 12"/>
            <p:cNvSpPr/>
            <p:nvPr/>
          </p:nvSpPr>
          <p:spPr>
            <a:xfrm>
              <a:off x="5257787" y="3581412"/>
              <a:ext cx="533400" cy="533400"/>
            </a:xfrm>
            <a:custGeom>
              <a:avLst/>
              <a:gdLst/>
              <a:ahLst/>
              <a:cxnLst/>
              <a:rect l="l" t="t" r="r" b="b"/>
              <a:pathLst>
                <a:path w="533400" h="533400">
                  <a:moveTo>
                    <a:pt x="533400" y="266699"/>
                  </a:moveTo>
                  <a:lnTo>
                    <a:pt x="529103" y="218760"/>
                  </a:lnTo>
                  <a:lnTo>
                    <a:pt x="516714" y="173639"/>
                  </a:lnTo>
                  <a:lnTo>
                    <a:pt x="496987" y="132091"/>
                  </a:lnTo>
                  <a:lnTo>
                    <a:pt x="470675" y="94868"/>
                  </a:lnTo>
                  <a:lnTo>
                    <a:pt x="438531" y="62724"/>
                  </a:lnTo>
                  <a:lnTo>
                    <a:pt x="401308" y="36412"/>
                  </a:lnTo>
                  <a:lnTo>
                    <a:pt x="359760" y="16685"/>
                  </a:lnTo>
                  <a:lnTo>
                    <a:pt x="314639" y="4296"/>
                  </a:lnTo>
                  <a:lnTo>
                    <a:pt x="266700" y="0"/>
                  </a:lnTo>
                  <a:lnTo>
                    <a:pt x="218760" y="4296"/>
                  </a:lnTo>
                  <a:lnTo>
                    <a:pt x="173639" y="16685"/>
                  </a:lnTo>
                  <a:lnTo>
                    <a:pt x="132091" y="36412"/>
                  </a:lnTo>
                  <a:lnTo>
                    <a:pt x="94868" y="62724"/>
                  </a:lnTo>
                  <a:lnTo>
                    <a:pt x="62724" y="94868"/>
                  </a:lnTo>
                  <a:lnTo>
                    <a:pt x="36412" y="132091"/>
                  </a:lnTo>
                  <a:lnTo>
                    <a:pt x="16685" y="173639"/>
                  </a:lnTo>
                  <a:lnTo>
                    <a:pt x="4296" y="218760"/>
                  </a:lnTo>
                  <a:lnTo>
                    <a:pt x="0" y="266700"/>
                  </a:lnTo>
                  <a:lnTo>
                    <a:pt x="4296" y="314639"/>
                  </a:lnTo>
                  <a:lnTo>
                    <a:pt x="16685" y="359760"/>
                  </a:lnTo>
                  <a:lnTo>
                    <a:pt x="36412" y="401308"/>
                  </a:lnTo>
                  <a:lnTo>
                    <a:pt x="62724" y="438531"/>
                  </a:lnTo>
                  <a:lnTo>
                    <a:pt x="94868" y="470675"/>
                  </a:lnTo>
                  <a:lnTo>
                    <a:pt x="132091" y="496987"/>
                  </a:lnTo>
                  <a:lnTo>
                    <a:pt x="173639" y="516714"/>
                  </a:lnTo>
                  <a:lnTo>
                    <a:pt x="218760" y="529103"/>
                  </a:lnTo>
                  <a:lnTo>
                    <a:pt x="266700" y="533400"/>
                  </a:lnTo>
                  <a:lnTo>
                    <a:pt x="314639" y="529103"/>
                  </a:lnTo>
                  <a:lnTo>
                    <a:pt x="359760" y="516714"/>
                  </a:lnTo>
                  <a:lnTo>
                    <a:pt x="401308" y="496987"/>
                  </a:lnTo>
                  <a:lnTo>
                    <a:pt x="438531" y="470675"/>
                  </a:lnTo>
                  <a:lnTo>
                    <a:pt x="470675" y="438531"/>
                  </a:lnTo>
                  <a:lnTo>
                    <a:pt x="496987" y="401308"/>
                  </a:lnTo>
                  <a:lnTo>
                    <a:pt x="516714" y="359760"/>
                  </a:lnTo>
                  <a:lnTo>
                    <a:pt x="529103" y="314639"/>
                  </a:lnTo>
                  <a:lnTo>
                    <a:pt x="533400" y="266699"/>
                  </a:lnTo>
                  <a:close/>
                </a:path>
              </a:pathLst>
            </a:custGeom>
            <a:solidFill>
              <a:srgbClr val="F7EC1A"/>
            </a:solidFill>
          </p:spPr>
          <p:txBody>
            <a:bodyPr wrap="square" lIns="0" tIns="0" rIns="0" bIns="0" rtlCol="0"/>
            <a:lstStyle/>
            <a:p>
              <a:endParaRPr sz="1588"/>
            </a:p>
          </p:txBody>
        </p:sp>
        <p:sp>
          <p:nvSpPr>
            <p:cNvPr id="13" name="object 13"/>
            <p:cNvSpPr/>
            <p:nvPr/>
          </p:nvSpPr>
          <p:spPr>
            <a:xfrm>
              <a:off x="4954511" y="4001617"/>
              <a:ext cx="503555" cy="262255"/>
            </a:xfrm>
            <a:custGeom>
              <a:avLst/>
              <a:gdLst/>
              <a:ahLst/>
              <a:cxnLst/>
              <a:rect l="l" t="t" r="r" b="b"/>
              <a:pathLst>
                <a:path w="503554" h="262254">
                  <a:moveTo>
                    <a:pt x="503300" y="56540"/>
                  </a:moveTo>
                  <a:lnTo>
                    <a:pt x="486996" y="100281"/>
                  </a:lnTo>
                  <a:lnTo>
                    <a:pt x="467181" y="138086"/>
                  </a:lnTo>
                  <a:lnTo>
                    <a:pt x="444112" y="170731"/>
                  </a:lnTo>
                  <a:lnTo>
                    <a:pt x="390054" y="220810"/>
                  </a:lnTo>
                  <a:lnTo>
                    <a:pt x="328504" y="251048"/>
                  </a:lnTo>
                  <a:lnTo>
                    <a:pt x="263143" y="261976"/>
                  </a:lnTo>
                  <a:lnTo>
                    <a:pt x="230184" y="260364"/>
                  </a:lnTo>
                  <a:lnTo>
                    <a:pt x="166008" y="243321"/>
                  </a:lnTo>
                  <a:lnTo>
                    <a:pt x="107225" y="208293"/>
                  </a:lnTo>
                  <a:lnTo>
                    <a:pt x="57514" y="155812"/>
                  </a:lnTo>
                  <a:lnTo>
                    <a:pt x="37212" y="123192"/>
                  </a:lnTo>
                  <a:lnTo>
                    <a:pt x="20558" y="86407"/>
                  </a:lnTo>
                  <a:lnTo>
                    <a:pt x="8013" y="45524"/>
                  </a:lnTo>
                  <a:lnTo>
                    <a:pt x="38" y="609"/>
                  </a:lnTo>
                  <a:lnTo>
                    <a:pt x="0" y="0"/>
                  </a:lnTo>
                </a:path>
              </a:pathLst>
            </a:custGeom>
            <a:ln w="25400">
              <a:solidFill>
                <a:srgbClr val="010202"/>
              </a:solidFill>
            </a:ln>
          </p:spPr>
          <p:txBody>
            <a:bodyPr wrap="square" lIns="0" tIns="0" rIns="0" bIns="0" rtlCol="0"/>
            <a:lstStyle/>
            <a:p>
              <a:endParaRPr sz="1588"/>
            </a:p>
          </p:txBody>
        </p:sp>
        <p:sp>
          <p:nvSpPr>
            <p:cNvPr id="14" name="object 14"/>
            <p:cNvSpPr/>
            <p:nvPr/>
          </p:nvSpPr>
          <p:spPr>
            <a:xfrm>
              <a:off x="4919548" y="3976268"/>
              <a:ext cx="76200" cy="78740"/>
            </a:xfrm>
            <a:custGeom>
              <a:avLst/>
              <a:gdLst/>
              <a:ahLst/>
              <a:cxnLst/>
              <a:rect l="l" t="t" r="r" b="b"/>
              <a:pathLst>
                <a:path w="76200" h="78739">
                  <a:moveTo>
                    <a:pt x="76060" y="73761"/>
                  </a:moveTo>
                  <a:lnTo>
                    <a:pt x="33439" y="0"/>
                  </a:lnTo>
                  <a:lnTo>
                    <a:pt x="0" y="78358"/>
                  </a:lnTo>
                  <a:lnTo>
                    <a:pt x="36499" y="50711"/>
                  </a:lnTo>
                  <a:lnTo>
                    <a:pt x="76060" y="73761"/>
                  </a:lnTo>
                  <a:close/>
                </a:path>
              </a:pathLst>
            </a:custGeom>
            <a:solidFill>
              <a:srgbClr val="010202"/>
            </a:solidFill>
          </p:spPr>
          <p:txBody>
            <a:bodyPr wrap="square" lIns="0" tIns="0" rIns="0" bIns="0" rtlCol="0"/>
            <a:lstStyle/>
            <a:p>
              <a:endParaRPr sz="1588"/>
            </a:p>
          </p:txBody>
        </p:sp>
      </p:grpSp>
      <p:grpSp>
        <p:nvGrpSpPr>
          <p:cNvPr id="15" name="object 15"/>
          <p:cNvGrpSpPr/>
          <p:nvPr/>
        </p:nvGrpSpPr>
        <p:grpSpPr>
          <a:xfrm>
            <a:off x="4540288" y="3832423"/>
            <a:ext cx="3035113" cy="613522"/>
            <a:chOff x="3266059" y="4343412"/>
            <a:chExt cx="3439795" cy="695325"/>
          </a:xfrm>
        </p:grpSpPr>
        <p:sp>
          <p:nvSpPr>
            <p:cNvPr id="16" name="object 16"/>
            <p:cNvSpPr/>
            <p:nvPr/>
          </p:nvSpPr>
          <p:spPr>
            <a:xfrm>
              <a:off x="6172187" y="4343412"/>
              <a:ext cx="533400" cy="533400"/>
            </a:xfrm>
            <a:custGeom>
              <a:avLst/>
              <a:gdLst/>
              <a:ahLst/>
              <a:cxnLst/>
              <a:rect l="l" t="t" r="r" b="b"/>
              <a:pathLst>
                <a:path w="533400" h="533400">
                  <a:moveTo>
                    <a:pt x="533400" y="266699"/>
                  </a:moveTo>
                  <a:lnTo>
                    <a:pt x="529103" y="218760"/>
                  </a:lnTo>
                  <a:lnTo>
                    <a:pt x="516714" y="173639"/>
                  </a:lnTo>
                  <a:lnTo>
                    <a:pt x="496987" y="132091"/>
                  </a:lnTo>
                  <a:lnTo>
                    <a:pt x="470675" y="94868"/>
                  </a:lnTo>
                  <a:lnTo>
                    <a:pt x="438531" y="62724"/>
                  </a:lnTo>
                  <a:lnTo>
                    <a:pt x="401308" y="36412"/>
                  </a:lnTo>
                  <a:lnTo>
                    <a:pt x="359760" y="16685"/>
                  </a:lnTo>
                  <a:lnTo>
                    <a:pt x="314639" y="4296"/>
                  </a:lnTo>
                  <a:lnTo>
                    <a:pt x="266700" y="0"/>
                  </a:lnTo>
                  <a:lnTo>
                    <a:pt x="218760" y="4296"/>
                  </a:lnTo>
                  <a:lnTo>
                    <a:pt x="173639" y="16685"/>
                  </a:lnTo>
                  <a:lnTo>
                    <a:pt x="132091" y="36412"/>
                  </a:lnTo>
                  <a:lnTo>
                    <a:pt x="94868" y="62724"/>
                  </a:lnTo>
                  <a:lnTo>
                    <a:pt x="62724" y="94868"/>
                  </a:lnTo>
                  <a:lnTo>
                    <a:pt x="36412" y="132091"/>
                  </a:lnTo>
                  <a:lnTo>
                    <a:pt x="16685" y="173639"/>
                  </a:lnTo>
                  <a:lnTo>
                    <a:pt x="4296" y="218760"/>
                  </a:lnTo>
                  <a:lnTo>
                    <a:pt x="0" y="266700"/>
                  </a:lnTo>
                  <a:lnTo>
                    <a:pt x="4296" y="314639"/>
                  </a:lnTo>
                  <a:lnTo>
                    <a:pt x="16685" y="359760"/>
                  </a:lnTo>
                  <a:lnTo>
                    <a:pt x="36412" y="401308"/>
                  </a:lnTo>
                  <a:lnTo>
                    <a:pt x="62724" y="438531"/>
                  </a:lnTo>
                  <a:lnTo>
                    <a:pt x="94868" y="470675"/>
                  </a:lnTo>
                  <a:lnTo>
                    <a:pt x="132091" y="496987"/>
                  </a:lnTo>
                  <a:lnTo>
                    <a:pt x="173639" y="516714"/>
                  </a:lnTo>
                  <a:lnTo>
                    <a:pt x="218760" y="529103"/>
                  </a:lnTo>
                  <a:lnTo>
                    <a:pt x="266700" y="533400"/>
                  </a:lnTo>
                  <a:lnTo>
                    <a:pt x="314639" y="529103"/>
                  </a:lnTo>
                  <a:lnTo>
                    <a:pt x="359760" y="516714"/>
                  </a:lnTo>
                  <a:lnTo>
                    <a:pt x="401308" y="496987"/>
                  </a:lnTo>
                  <a:lnTo>
                    <a:pt x="438531" y="470675"/>
                  </a:lnTo>
                  <a:lnTo>
                    <a:pt x="470675" y="438531"/>
                  </a:lnTo>
                  <a:lnTo>
                    <a:pt x="496987" y="401308"/>
                  </a:lnTo>
                  <a:lnTo>
                    <a:pt x="516714" y="359760"/>
                  </a:lnTo>
                  <a:lnTo>
                    <a:pt x="529103" y="314639"/>
                  </a:lnTo>
                  <a:lnTo>
                    <a:pt x="533400" y="266699"/>
                  </a:lnTo>
                  <a:close/>
                </a:path>
              </a:pathLst>
            </a:custGeom>
            <a:solidFill>
              <a:srgbClr val="F7EC1A"/>
            </a:solidFill>
          </p:spPr>
          <p:txBody>
            <a:bodyPr wrap="square" lIns="0" tIns="0" rIns="0" bIns="0" rtlCol="0"/>
            <a:lstStyle/>
            <a:p>
              <a:endParaRPr sz="1588"/>
            </a:p>
          </p:txBody>
        </p:sp>
        <p:sp>
          <p:nvSpPr>
            <p:cNvPr id="17" name="object 17"/>
            <p:cNvSpPr/>
            <p:nvPr/>
          </p:nvSpPr>
          <p:spPr>
            <a:xfrm>
              <a:off x="3285058" y="4762220"/>
              <a:ext cx="3087370" cy="264160"/>
            </a:xfrm>
            <a:custGeom>
              <a:avLst/>
              <a:gdLst/>
              <a:ahLst/>
              <a:cxnLst/>
              <a:rect l="l" t="t" r="r" b="b"/>
              <a:pathLst>
                <a:path w="3087370" h="264160">
                  <a:moveTo>
                    <a:pt x="3087154" y="57937"/>
                  </a:moveTo>
                  <a:lnTo>
                    <a:pt x="3086544" y="58293"/>
                  </a:lnTo>
                  <a:lnTo>
                    <a:pt x="3085922" y="58648"/>
                  </a:lnTo>
                  <a:lnTo>
                    <a:pt x="3085299" y="59004"/>
                  </a:lnTo>
                  <a:lnTo>
                    <a:pt x="3042105" y="80490"/>
                  </a:lnTo>
                  <a:lnTo>
                    <a:pt x="2996113" y="99664"/>
                  </a:lnTo>
                  <a:lnTo>
                    <a:pt x="2947904" y="116730"/>
                  </a:lnTo>
                  <a:lnTo>
                    <a:pt x="2898058" y="131894"/>
                  </a:lnTo>
                  <a:lnTo>
                    <a:pt x="2847155" y="145362"/>
                  </a:lnTo>
                  <a:lnTo>
                    <a:pt x="2795777" y="157339"/>
                  </a:lnTo>
                  <a:lnTo>
                    <a:pt x="2744505" y="168031"/>
                  </a:lnTo>
                  <a:lnTo>
                    <a:pt x="2693918" y="177643"/>
                  </a:lnTo>
                  <a:lnTo>
                    <a:pt x="2644597" y="186380"/>
                  </a:lnTo>
                  <a:lnTo>
                    <a:pt x="2597124" y="194449"/>
                  </a:lnTo>
                  <a:lnTo>
                    <a:pt x="2544472" y="202216"/>
                  </a:lnTo>
                  <a:lnTo>
                    <a:pt x="2494636" y="209039"/>
                  </a:lnTo>
                  <a:lnTo>
                    <a:pt x="2444681" y="215401"/>
                  </a:lnTo>
                  <a:lnTo>
                    <a:pt x="2394617" y="221311"/>
                  </a:lnTo>
                  <a:lnTo>
                    <a:pt x="2344454" y="226781"/>
                  </a:lnTo>
                  <a:lnTo>
                    <a:pt x="2294204" y="231823"/>
                  </a:lnTo>
                  <a:lnTo>
                    <a:pt x="2243877" y="236447"/>
                  </a:lnTo>
                  <a:lnTo>
                    <a:pt x="2193482" y="240664"/>
                  </a:lnTo>
                  <a:lnTo>
                    <a:pt x="2143032" y="244486"/>
                  </a:lnTo>
                  <a:lnTo>
                    <a:pt x="2092535" y="247923"/>
                  </a:lnTo>
                  <a:lnTo>
                    <a:pt x="2042004" y="250988"/>
                  </a:lnTo>
                  <a:lnTo>
                    <a:pt x="1991447" y="253690"/>
                  </a:lnTo>
                  <a:lnTo>
                    <a:pt x="1940876" y="256041"/>
                  </a:lnTo>
                  <a:lnTo>
                    <a:pt x="1890301" y="258053"/>
                  </a:lnTo>
                  <a:lnTo>
                    <a:pt x="1839733" y="259736"/>
                  </a:lnTo>
                  <a:lnTo>
                    <a:pt x="1789182" y="261101"/>
                  </a:lnTo>
                  <a:lnTo>
                    <a:pt x="1738659" y="262159"/>
                  </a:lnTo>
                  <a:lnTo>
                    <a:pt x="1688174" y="262923"/>
                  </a:lnTo>
                  <a:lnTo>
                    <a:pt x="1637737" y="263402"/>
                  </a:lnTo>
                  <a:lnTo>
                    <a:pt x="1587360" y="263608"/>
                  </a:lnTo>
                  <a:lnTo>
                    <a:pt x="1537052" y="263552"/>
                  </a:lnTo>
                  <a:lnTo>
                    <a:pt x="1486824" y="263245"/>
                  </a:lnTo>
                  <a:lnTo>
                    <a:pt x="1436687" y="262699"/>
                  </a:lnTo>
                  <a:lnTo>
                    <a:pt x="1434223" y="262661"/>
                  </a:lnTo>
                  <a:lnTo>
                    <a:pt x="1431759" y="262623"/>
                  </a:lnTo>
                  <a:lnTo>
                    <a:pt x="1429308" y="262572"/>
                  </a:lnTo>
                  <a:lnTo>
                    <a:pt x="1426844" y="262534"/>
                  </a:lnTo>
                  <a:lnTo>
                    <a:pt x="1376341" y="261402"/>
                  </a:lnTo>
                  <a:lnTo>
                    <a:pt x="1325745" y="260014"/>
                  </a:lnTo>
                  <a:lnTo>
                    <a:pt x="1275072" y="258353"/>
                  </a:lnTo>
                  <a:lnTo>
                    <a:pt x="1224337" y="256399"/>
                  </a:lnTo>
                  <a:lnTo>
                    <a:pt x="1173556" y="254134"/>
                  </a:lnTo>
                  <a:lnTo>
                    <a:pt x="1122744" y="251539"/>
                  </a:lnTo>
                  <a:lnTo>
                    <a:pt x="1071916" y="248596"/>
                  </a:lnTo>
                  <a:lnTo>
                    <a:pt x="1021088" y="245287"/>
                  </a:lnTo>
                  <a:lnTo>
                    <a:pt x="970274" y="241592"/>
                  </a:lnTo>
                  <a:lnTo>
                    <a:pt x="919491" y="237494"/>
                  </a:lnTo>
                  <a:lnTo>
                    <a:pt x="868753" y="232973"/>
                  </a:lnTo>
                  <a:lnTo>
                    <a:pt x="818077" y="228011"/>
                  </a:lnTo>
                  <a:lnTo>
                    <a:pt x="767476" y="222590"/>
                  </a:lnTo>
                  <a:lnTo>
                    <a:pt x="716967" y="216690"/>
                  </a:lnTo>
                  <a:lnTo>
                    <a:pt x="666565" y="210295"/>
                  </a:lnTo>
                  <a:lnTo>
                    <a:pt x="616285" y="203384"/>
                  </a:lnTo>
                  <a:lnTo>
                    <a:pt x="566142" y="195939"/>
                  </a:lnTo>
                  <a:lnTo>
                    <a:pt x="516152" y="187942"/>
                  </a:lnTo>
                  <a:lnTo>
                    <a:pt x="466331" y="179374"/>
                  </a:lnTo>
                  <a:lnTo>
                    <a:pt x="464667" y="179057"/>
                  </a:lnTo>
                  <a:lnTo>
                    <a:pt x="462991" y="178752"/>
                  </a:lnTo>
                  <a:lnTo>
                    <a:pt x="425370" y="171404"/>
                  </a:lnTo>
                  <a:lnTo>
                    <a:pt x="379347" y="161949"/>
                  </a:lnTo>
                  <a:lnTo>
                    <a:pt x="327356" y="150310"/>
                  </a:lnTo>
                  <a:lnTo>
                    <a:pt x="271828" y="136407"/>
                  </a:lnTo>
                  <a:lnTo>
                    <a:pt x="215196" y="120164"/>
                  </a:lnTo>
                  <a:lnTo>
                    <a:pt x="159892" y="101501"/>
                  </a:lnTo>
                  <a:lnTo>
                    <a:pt x="108347" y="80340"/>
                  </a:lnTo>
                  <a:lnTo>
                    <a:pt x="62995" y="56604"/>
                  </a:lnTo>
                  <a:lnTo>
                    <a:pt x="26267" y="30214"/>
                  </a:lnTo>
                  <a:lnTo>
                    <a:pt x="596" y="1092"/>
                  </a:lnTo>
                  <a:lnTo>
                    <a:pt x="63" y="177"/>
                  </a:lnTo>
                  <a:lnTo>
                    <a:pt x="0" y="0"/>
                  </a:lnTo>
                </a:path>
              </a:pathLst>
            </a:custGeom>
            <a:ln w="25400">
              <a:solidFill>
                <a:srgbClr val="010202"/>
              </a:solidFill>
            </a:ln>
          </p:spPr>
          <p:txBody>
            <a:bodyPr wrap="square" lIns="0" tIns="0" rIns="0" bIns="0" rtlCol="0"/>
            <a:lstStyle/>
            <a:p>
              <a:endParaRPr sz="1588"/>
            </a:p>
          </p:txBody>
        </p:sp>
        <p:sp>
          <p:nvSpPr>
            <p:cNvPr id="18" name="object 18"/>
            <p:cNvSpPr/>
            <p:nvPr/>
          </p:nvSpPr>
          <p:spPr>
            <a:xfrm>
              <a:off x="3266059" y="4738268"/>
              <a:ext cx="72390" cy="85090"/>
            </a:xfrm>
            <a:custGeom>
              <a:avLst/>
              <a:gdLst/>
              <a:ahLst/>
              <a:cxnLst/>
              <a:rect l="l" t="t" r="r" b="b"/>
              <a:pathLst>
                <a:path w="72389" h="85089">
                  <a:moveTo>
                    <a:pt x="71843" y="59143"/>
                  </a:moveTo>
                  <a:lnTo>
                    <a:pt x="10528" y="0"/>
                  </a:lnTo>
                  <a:lnTo>
                    <a:pt x="0" y="84531"/>
                  </a:lnTo>
                  <a:lnTo>
                    <a:pt x="27457" y="47891"/>
                  </a:lnTo>
                  <a:lnTo>
                    <a:pt x="71843" y="59143"/>
                  </a:lnTo>
                  <a:close/>
                </a:path>
              </a:pathLst>
            </a:custGeom>
            <a:solidFill>
              <a:srgbClr val="010202"/>
            </a:solidFill>
          </p:spPr>
          <p:txBody>
            <a:bodyPr wrap="square" lIns="0" tIns="0" rIns="0" bIns="0" rtlCol="0"/>
            <a:lstStyle/>
            <a:p>
              <a:endParaRPr sz="1588"/>
            </a:p>
          </p:txBody>
        </p:sp>
      </p:grpSp>
      <p:grpSp>
        <p:nvGrpSpPr>
          <p:cNvPr id="19" name="object 19"/>
          <p:cNvGrpSpPr/>
          <p:nvPr/>
        </p:nvGrpSpPr>
        <p:grpSpPr>
          <a:xfrm>
            <a:off x="6081062" y="4504776"/>
            <a:ext cx="2301128" cy="613522"/>
            <a:chOff x="5012270" y="5105412"/>
            <a:chExt cx="2607945" cy="695325"/>
          </a:xfrm>
        </p:grpSpPr>
        <p:sp>
          <p:nvSpPr>
            <p:cNvPr id="20" name="object 20"/>
            <p:cNvSpPr/>
            <p:nvPr/>
          </p:nvSpPr>
          <p:spPr>
            <a:xfrm>
              <a:off x="7086599" y="5105412"/>
              <a:ext cx="533400" cy="533400"/>
            </a:xfrm>
            <a:custGeom>
              <a:avLst/>
              <a:gdLst/>
              <a:ahLst/>
              <a:cxnLst/>
              <a:rect l="l" t="t" r="r" b="b"/>
              <a:pathLst>
                <a:path w="533400" h="533400">
                  <a:moveTo>
                    <a:pt x="533400" y="266699"/>
                  </a:moveTo>
                  <a:lnTo>
                    <a:pt x="529103" y="218760"/>
                  </a:lnTo>
                  <a:lnTo>
                    <a:pt x="516714" y="173639"/>
                  </a:lnTo>
                  <a:lnTo>
                    <a:pt x="496987" y="132091"/>
                  </a:lnTo>
                  <a:lnTo>
                    <a:pt x="470675" y="94868"/>
                  </a:lnTo>
                  <a:lnTo>
                    <a:pt x="438531" y="62724"/>
                  </a:lnTo>
                  <a:lnTo>
                    <a:pt x="401308" y="36412"/>
                  </a:lnTo>
                  <a:lnTo>
                    <a:pt x="359760" y="16685"/>
                  </a:lnTo>
                  <a:lnTo>
                    <a:pt x="314639" y="4296"/>
                  </a:lnTo>
                  <a:lnTo>
                    <a:pt x="266700" y="0"/>
                  </a:lnTo>
                  <a:lnTo>
                    <a:pt x="218760" y="4296"/>
                  </a:lnTo>
                  <a:lnTo>
                    <a:pt x="173639" y="16685"/>
                  </a:lnTo>
                  <a:lnTo>
                    <a:pt x="132091" y="36412"/>
                  </a:lnTo>
                  <a:lnTo>
                    <a:pt x="94868" y="62724"/>
                  </a:lnTo>
                  <a:lnTo>
                    <a:pt x="62724" y="94868"/>
                  </a:lnTo>
                  <a:lnTo>
                    <a:pt x="36412" y="132091"/>
                  </a:lnTo>
                  <a:lnTo>
                    <a:pt x="16685" y="173639"/>
                  </a:lnTo>
                  <a:lnTo>
                    <a:pt x="4296" y="218760"/>
                  </a:lnTo>
                  <a:lnTo>
                    <a:pt x="0" y="266700"/>
                  </a:lnTo>
                  <a:lnTo>
                    <a:pt x="4296" y="314639"/>
                  </a:lnTo>
                  <a:lnTo>
                    <a:pt x="16685" y="359760"/>
                  </a:lnTo>
                  <a:lnTo>
                    <a:pt x="36412" y="401308"/>
                  </a:lnTo>
                  <a:lnTo>
                    <a:pt x="62724" y="438531"/>
                  </a:lnTo>
                  <a:lnTo>
                    <a:pt x="94868" y="470675"/>
                  </a:lnTo>
                  <a:lnTo>
                    <a:pt x="132091" y="496987"/>
                  </a:lnTo>
                  <a:lnTo>
                    <a:pt x="173639" y="516714"/>
                  </a:lnTo>
                  <a:lnTo>
                    <a:pt x="218760" y="529103"/>
                  </a:lnTo>
                  <a:lnTo>
                    <a:pt x="266700" y="533400"/>
                  </a:lnTo>
                  <a:lnTo>
                    <a:pt x="314639" y="529103"/>
                  </a:lnTo>
                  <a:lnTo>
                    <a:pt x="359760" y="516714"/>
                  </a:lnTo>
                  <a:lnTo>
                    <a:pt x="401308" y="496987"/>
                  </a:lnTo>
                  <a:lnTo>
                    <a:pt x="438531" y="470675"/>
                  </a:lnTo>
                  <a:lnTo>
                    <a:pt x="470675" y="438531"/>
                  </a:lnTo>
                  <a:lnTo>
                    <a:pt x="496987" y="401308"/>
                  </a:lnTo>
                  <a:lnTo>
                    <a:pt x="516714" y="359760"/>
                  </a:lnTo>
                  <a:lnTo>
                    <a:pt x="529103" y="314639"/>
                  </a:lnTo>
                  <a:lnTo>
                    <a:pt x="533400" y="266699"/>
                  </a:lnTo>
                  <a:close/>
                </a:path>
              </a:pathLst>
            </a:custGeom>
            <a:solidFill>
              <a:srgbClr val="F7EC1A"/>
            </a:solidFill>
          </p:spPr>
          <p:txBody>
            <a:bodyPr wrap="square" lIns="0" tIns="0" rIns="0" bIns="0" rtlCol="0"/>
            <a:lstStyle/>
            <a:p>
              <a:endParaRPr sz="1588"/>
            </a:p>
          </p:txBody>
        </p:sp>
        <p:sp>
          <p:nvSpPr>
            <p:cNvPr id="21" name="object 21"/>
            <p:cNvSpPr/>
            <p:nvPr/>
          </p:nvSpPr>
          <p:spPr>
            <a:xfrm>
              <a:off x="5035613" y="5524843"/>
              <a:ext cx="2251075" cy="263525"/>
            </a:xfrm>
            <a:custGeom>
              <a:avLst/>
              <a:gdLst/>
              <a:ahLst/>
              <a:cxnLst/>
              <a:rect l="l" t="t" r="r" b="b"/>
              <a:pathLst>
                <a:path w="2251075" h="263525">
                  <a:moveTo>
                    <a:pt x="2251011" y="57315"/>
                  </a:moveTo>
                  <a:lnTo>
                    <a:pt x="2250567" y="57670"/>
                  </a:lnTo>
                  <a:lnTo>
                    <a:pt x="2250109" y="58026"/>
                  </a:lnTo>
                  <a:lnTo>
                    <a:pt x="2249665" y="58381"/>
                  </a:lnTo>
                  <a:lnTo>
                    <a:pt x="2211172" y="84410"/>
                  </a:lnTo>
                  <a:lnTo>
                    <a:pt x="2168629" y="107231"/>
                  </a:lnTo>
                  <a:lnTo>
                    <a:pt x="2123225" y="127153"/>
                  </a:lnTo>
                  <a:lnTo>
                    <a:pt x="2076151" y="144488"/>
                  </a:lnTo>
                  <a:lnTo>
                    <a:pt x="2028600" y="159546"/>
                  </a:lnTo>
                  <a:lnTo>
                    <a:pt x="1981761" y="172637"/>
                  </a:lnTo>
                  <a:lnTo>
                    <a:pt x="1936826" y="184073"/>
                  </a:lnTo>
                  <a:lnTo>
                    <a:pt x="1886592" y="195101"/>
                  </a:lnTo>
                  <a:lnTo>
                    <a:pt x="1837995" y="204776"/>
                  </a:lnTo>
                  <a:lnTo>
                    <a:pt x="1789008" y="213615"/>
                  </a:lnTo>
                  <a:lnTo>
                    <a:pt x="1739673" y="221643"/>
                  </a:lnTo>
                  <a:lnTo>
                    <a:pt x="1690032" y="228881"/>
                  </a:lnTo>
                  <a:lnTo>
                    <a:pt x="1640129" y="235353"/>
                  </a:lnTo>
                  <a:lnTo>
                    <a:pt x="1590004" y="241081"/>
                  </a:lnTo>
                  <a:lnTo>
                    <a:pt x="1539702" y="246088"/>
                  </a:lnTo>
                  <a:lnTo>
                    <a:pt x="1489264" y="250397"/>
                  </a:lnTo>
                  <a:lnTo>
                    <a:pt x="1438732" y="254031"/>
                  </a:lnTo>
                  <a:lnTo>
                    <a:pt x="1388149" y="257013"/>
                  </a:lnTo>
                  <a:lnTo>
                    <a:pt x="1337557" y="259366"/>
                  </a:lnTo>
                  <a:lnTo>
                    <a:pt x="1287000" y="261111"/>
                  </a:lnTo>
                  <a:lnTo>
                    <a:pt x="1236518" y="262274"/>
                  </a:lnTo>
                  <a:lnTo>
                    <a:pt x="1186155" y="262875"/>
                  </a:lnTo>
                  <a:lnTo>
                    <a:pt x="1135953" y="262938"/>
                  </a:lnTo>
                  <a:lnTo>
                    <a:pt x="1085954" y="262486"/>
                  </a:lnTo>
                  <a:lnTo>
                    <a:pt x="1036201" y="261541"/>
                  </a:lnTo>
                  <a:lnTo>
                    <a:pt x="986737" y="260127"/>
                  </a:lnTo>
                  <a:lnTo>
                    <a:pt x="937602" y="258267"/>
                  </a:lnTo>
                  <a:lnTo>
                    <a:pt x="934123" y="258102"/>
                  </a:lnTo>
                  <a:lnTo>
                    <a:pt x="930630" y="257936"/>
                  </a:lnTo>
                  <a:lnTo>
                    <a:pt x="927150" y="257759"/>
                  </a:lnTo>
                  <a:lnTo>
                    <a:pt x="897777" y="256494"/>
                  </a:lnTo>
                  <a:lnTo>
                    <a:pt x="862780" y="254472"/>
                  </a:lnTo>
                  <a:lnTo>
                    <a:pt x="822813" y="251638"/>
                  </a:lnTo>
                  <a:lnTo>
                    <a:pt x="778533" y="247939"/>
                  </a:lnTo>
                  <a:lnTo>
                    <a:pt x="730594" y="243320"/>
                  </a:lnTo>
                  <a:lnTo>
                    <a:pt x="679649" y="237729"/>
                  </a:lnTo>
                  <a:lnTo>
                    <a:pt x="626356" y="231110"/>
                  </a:lnTo>
                  <a:lnTo>
                    <a:pt x="571367" y="223410"/>
                  </a:lnTo>
                  <a:lnTo>
                    <a:pt x="515337" y="214576"/>
                  </a:lnTo>
                  <a:lnTo>
                    <a:pt x="458923" y="204554"/>
                  </a:lnTo>
                  <a:lnTo>
                    <a:pt x="402778" y="193289"/>
                  </a:lnTo>
                  <a:lnTo>
                    <a:pt x="347556" y="180728"/>
                  </a:lnTo>
                  <a:lnTo>
                    <a:pt x="293914" y="166817"/>
                  </a:lnTo>
                  <a:lnTo>
                    <a:pt x="242506" y="151502"/>
                  </a:lnTo>
                  <a:lnTo>
                    <a:pt x="193985" y="134730"/>
                  </a:lnTo>
                  <a:lnTo>
                    <a:pt x="149009" y="116446"/>
                  </a:lnTo>
                  <a:lnTo>
                    <a:pt x="108230" y="96596"/>
                  </a:lnTo>
                  <a:lnTo>
                    <a:pt x="72304" y="75128"/>
                  </a:lnTo>
                  <a:lnTo>
                    <a:pt x="41885" y="51987"/>
                  </a:lnTo>
                  <a:lnTo>
                    <a:pt x="190" y="469"/>
                  </a:lnTo>
                  <a:lnTo>
                    <a:pt x="0" y="12"/>
                  </a:lnTo>
                </a:path>
              </a:pathLst>
            </a:custGeom>
            <a:ln w="25400">
              <a:solidFill>
                <a:srgbClr val="010202"/>
              </a:solidFill>
            </a:ln>
          </p:spPr>
          <p:txBody>
            <a:bodyPr wrap="square" lIns="0" tIns="0" rIns="0" bIns="0" rtlCol="0"/>
            <a:lstStyle/>
            <a:p>
              <a:endParaRPr sz="1588"/>
            </a:p>
          </p:txBody>
        </p:sp>
        <p:sp>
          <p:nvSpPr>
            <p:cNvPr id="22" name="object 22"/>
            <p:cNvSpPr/>
            <p:nvPr/>
          </p:nvSpPr>
          <p:spPr>
            <a:xfrm>
              <a:off x="5012270" y="5500344"/>
              <a:ext cx="73660" cy="83820"/>
            </a:xfrm>
            <a:custGeom>
              <a:avLst/>
              <a:gdLst/>
              <a:ahLst/>
              <a:cxnLst/>
              <a:rect l="l" t="t" r="r" b="b"/>
              <a:pathLst>
                <a:path w="73660" h="83820">
                  <a:moveTo>
                    <a:pt x="73494" y="63423"/>
                  </a:moveTo>
                  <a:lnTo>
                    <a:pt x="16624" y="0"/>
                  </a:lnTo>
                  <a:lnTo>
                    <a:pt x="0" y="83566"/>
                  </a:lnTo>
                  <a:lnTo>
                    <a:pt x="30035" y="48996"/>
                  </a:lnTo>
                  <a:lnTo>
                    <a:pt x="73494" y="63423"/>
                  </a:lnTo>
                  <a:close/>
                </a:path>
              </a:pathLst>
            </a:custGeom>
            <a:solidFill>
              <a:srgbClr val="010202"/>
            </a:solidFill>
          </p:spPr>
          <p:txBody>
            <a:bodyPr wrap="square" lIns="0" tIns="0" rIns="0" bIns="0" rtlCol="0"/>
            <a:lstStyle/>
            <a:p>
              <a:endParaRPr sz="1588"/>
            </a:p>
          </p:txBody>
        </p:sp>
      </p:grpSp>
      <p:graphicFrame>
        <p:nvGraphicFramePr>
          <p:cNvPr id="23" name="object 23"/>
          <p:cNvGraphicFramePr>
            <a:graphicFrameLocks noGrp="1"/>
          </p:cNvGraphicFramePr>
          <p:nvPr/>
        </p:nvGraphicFramePr>
        <p:xfrm>
          <a:off x="3997127" y="1785947"/>
          <a:ext cx="5238751" cy="3832960"/>
        </p:xfrm>
        <a:graphic>
          <a:graphicData uri="http://schemas.openxmlformats.org/drawingml/2006/table">
            <a:tbl>
              <a:tblPr firstRow="1" bandRow="1">
                <a:tableStyleId>{2D5ABB26-0587-4C30-8999-92F81FD0307C}</a:tableStyleId>
              </a:tblPr>
              <a:tblGrid>
                <a:gridCol w="521074">
                  <a:extLst>
                    <a:ext uri="{9D8B030D-6E8A-4147-A177-3AD203B41FA5}">
                      <a16:colId xmlns:a16="http://schemas.microsoft.com/office/drawing/2014/main" val="20000"/>
                    </a:ext>
                  </a:extLst>
                </a:gridCol>
                <a:gridCol w="806824">
                  <a:extLst>
                    <a:ext uri="{9D8B030D-6E8A-4147-A177-3AD203B41FA5}">
                      <a16:colId xmlns:a16="http://schemas.microsoft.com/office/drawing/2014/main" val="20001"/>
                    </a:ext>
                  </a:extLst>
                </a:gridCol>
                <a:gridCol w="806824">
                  <a:extLst>
                    <a:ext uri="{9D8B030D-6E8A-4147-A177-3AD203B41FA5}">
                      <a16:colId xmlns:a16="http://schemas.microsoft.com/office/drawing/2014/main" val="20002"/>
                    </a:ext>
                  </a:extLst>
                </a:gridCol>
                <a:gridCol w="806824">
                  <a:extLst>
                    <a:ext uri="{9D8B030D-6E8A-4147-A177-3AD203B41FA5}">
                      <a16:colId xmlns:a16="http://schemas.microsoft.com/office/drawing/2014/main" val="20003"/>
                    </a:ext>
                  </a:extLst>
                </a:gridCol>
                <a:gridCol w="806824">
                  <a:extLst>
                    <a:ext uri="{9D8B030D-6E8A-4147-A177-3AD203B41FA5}">
                      <a16:colId xmlns:a16="http://schemas.microsoft.com/office/drawing/2014/main" val="20004"/>
                    </a:ext>
                  </a:extLst>
                </a:gridCol>
                <a:gridCol w="629209">
                  <a:extLst>
                    <a:ext uri="{9D8B030D-6E8A-4147-A177-3AD203B41FA5}">
                      <a16:colId xmlns:a16="http://schemas.microsoft.com/office/drawing/2014/main" val="20005"/>
                    </a:ext>
                  </a:extLst>
                </a:gridCol>
                <a:gridCol w="861172">
                  <a:extLst>
                    <a:ext uri="{9D8B030D-6E8A-4147-A177-3AD203B41FA5}">
                      <a16:colId xmlns:a16="http://schemas.microsoft.com/office/drawing/2014/main" val="20006"/>
                    </a:ext>
                  </a:extLst>
                </a:gridCol>
              </a:tblGrid>
              <a:tr h="571769">
                <a:tc>
                  <a:txBody>
                    <a:bodyPr/>
                    <a:lstStyle/>
                    <a:p>
                      <a:pPr marL="31750">
                        <a:lnSpc>
                          <a:spcPct val="100000"/>
                        </a:lnSpc>
                        <a:spcBef>
                          <a:spcPts val="20"/>
                        </a:spcBef>
                      </a:pPr>
                      <a:r>
                        <a:rPr sz="2800" dirty="0">
                          <a:solidFill>
                            <a:srgbClr val="009999"/>
                          </a:solidFill>
                          <a:latin typeface="Times New Roman"/>
                          <a:cs typeface="Times New Roman"/>
                        </a:rPr>
                        <a:t>8</a:t>
                      </a:r>
                      <a:endParaRPr sz="2800">
                        <a:latin typeface="Times New Roman"/>
                        <a:cs typeface="Times New Roman"/>
                      </a:endParaRPr>
                    </a:p>
                  </a:txBody>
                  <a:tcPr marL="0" marR="0" marT="2241" marB="0"/>
                </a:tc>
                <a:tc>
                  <a:txBody>
                    <a:bodyPr/>
                    <a:lstStyle/>
                    <a:p>
                      <a:pPr algn="ctr">
                        <a:lnSpc>
                          <a:spcPct val="100000"/>
                        </a:lnSpc>
                        <a:spcBef>
                          <a:spcPts val="20"/>
                        </a:spcBef>
                      </a:pPr>
                      <a:r>
                        <a:rPr sz="2800" dirty="0">
                          <a:solidFill>
                            <a:srgbClr val="009999"/>
                          </a:solidFill>
                          <a:latin typeface="Times New Roman"/>
                          <a:cs typeface="Times New Roman"/>
                        </a:rPr>
                        <a:t>2</a:t>
                      </a:r>
                      <a:endParaRPr sz="2800">
                        <a:latin typeface="Times New Roman"/>
                        <a:cs typeface="Times New Roman"/>
                      </a:endParaRPr>
                    </a:p>
                  </a:txBody>
                  <a:tcPr marL="0" marR="0" marT="2241" marB="0"/>
                </a:tc>
                <a:tc>
                  <a:txBody>
                    <a:bodyPr/>
                    <a:lstStyle/>
                    <a:p>
                      <a:pPr algn="ctr">
                        <a:lnSpc>
                          <a:spcPct val="100000"/>
                        </a:lnSpc>
                        <a:spcBef>
                          <a:spcPts val="20"/>
                        </a:spcBef>
                      </a:pPr>
                      <a:r>
                        <a:rPr sz="2800" dirty="0">
                          <a:solidFill>
                            <a:srgbClr val="009999"/>
                          </a:solidFill>
                          <a:latin typeface="Times New Roman"/>
                          <a:cs typeface="Times New Roman"/>
                        </a:rPr>
                        <a:t>4</a:t>
                      </a:r>
                      <a:endParaRPr sz="2800">
                        <a:latin typeface="Times New Roman"/>
                        <a:cs typeface="Times New Roman"/>
                      </a:endParaRPr>
                    </a:p>
                  </a:txBody>
                  <a:tcPr marL="0" marR="0" marT="2241" marB="0"/>
                </a:tc>
                <a:tc>
                  <a:txBody>
                    <a:bodyPr/>
                    <a:lstStyle/>
                    <a:p>
                      <a:pPr algn="ctr">
                        <a:lnSpc>
                          <a:spcPct val="100000"/>
                        </a:lnSpc>
                        <a:spcBef>
                          <a:spcPts val="20"/>
                        </a:spcBef>
                      </a:pPr>
                      <a:r>
                        <a:rPr sz="2800" dirty="0">
                          <a:solidFill>
                            <a:srgbClr val="009999"/>
                          </a:solidFill>
                          <a:latin typeface="Times New Roman"/>
                          <a:cs typeface="Times New Roman"/>
                        </a:rPr>
                        <a:t>9</a:t>
                      </a:r>
                      <a:endParaRPr sz="2800">
                        <a:latin typeface="Times New Roman"/>
                        <a:cs typeface="Times New Roman"/>
                      </a:endParaRPr>
                    </a:p>
                  </a:txBody>
                  <a:tcPr marL="0" marR="0" marT="2241" marB="0"/>
                </a:tc>
                <a:tc>
                  <a:txBody>
                    <a:bodyPr/>
                    <a:lstStyle/>
                    <a:p>
                      <a:pPr algn="ctr">
                        <a:lnSpc>
                          <a:spcPct val="100000"/>
                        </a:lnSpc>
                        <a:spcBef>
                          <a:spcPts val="20"/>
                        </a:spcBef>
                      </a:pPr>
                      <a:r>
                        <a:rPr sz="2800" dirty="0">
                          <a:solidFill>
                            <a:srgbClr val="009999"/>
                          </a:solidFill>
                          <a:latin typeface="Times New Roman"/>
                          <a:cs typeface="Times New Roman"/>
                        </a:rPr>
                        <a:t>3</a:t>
                      </a:r>
                      <a:endParaRPr sz="2800">
                        <a:latin typeface="Times New Roman"/>
                        <a:cs typeface="Times New Roman"/>
                      </a:endParaRPr>
                    </a:p>
                  </a:txBody>
                  <a:tcPr marL="0" marR="0" marT="2241" marB="0"/>
                </a:tc>
                <a:tc>
                  <a:txBody>
                    <a:bodyPr/>
                    <a:lstStyle/>
                    <a:p>
                      <a:pPr marR="146050" algn="r">
                        <a:lnSpc>
                          <a:spcPct val="100000"/>
                        </a:lnSpc>
                        <a:spcBef>
                          <a:spcPts val="20"/>
                        </a:spcBef>
                      </a:pPr>
                      <a:r>
                        <a:rPr sz="2800" dirty="0">
                          <a:solidFill>
                            <a:srgbClr val="009999"/>
                          </a:solidFill>
                          <a:latin typeface="Times New Roman"/>
                          <a:cs typeface="Times New Roman"/>
                        </a:rPr>
                        <a:t>6</a:t>
                      </a:r>
                      <a:endParaRPr sz="2800">
                        <a:latin typeface="Times New Roman"/>
                        <a:cs typeface="Times New Roman"/>
                      </a:endParaRPr>
                    </a:p>
                  </a:txBody>
                  <a:tcPr marL="0" marR="0" marT="2241" marB="0"/>
                </a:tc>
                <a:tc>
                  <a:txBody>
                    <a:bodyPr/>
                    <a:lstStyle/>
                    <a:p>
                      <a:pPr>
                        <a:lnSpc>
                          <a:spcPct val="100000"/>
                        </a:lnSpc>
                      </a:pPr>
                      <a:endParaRPr sz="2600">
                        <a:latin typeface="Times New Roman"/>
                        <a:cs typeface="Times New Roman"/>
                      </a:endParaRPr>
                    </a:p>
                  </a:txBody>
                  <a:tcPr marL="0" marR="0" marT="0" marB="0"/>
                </a:tc>
                <a:extLst>
                  <a:ext uri="{0D108BD9-81ED-4DB2-BD59-A6C34878D82A}">
                    <a16:rowId xmlns:a16="http://schemas.microsoft.com/office/drawing/2014/main" val="10000"/>
                  </a:ext>
                </a:extLst>
              </a:tr>
              <a:tr h="672358">
                <a:tc>
                  <a:txBody>
                    <a:bodyPr/>
                    <a:lstStyle/>
                    <a:p>
                      <a:pPr marL="31750">
                        <a:lnSpc>
                          <a:spcPct val="100000"/>
                        </a:lnSpc>
                        <a:spcBef>
                          <a:spcPts val="919"/>
                        </a:spcBef>
                      </a:pPr>
                      <a:r>
                        <a:rPr sz="2800" dirty="0">
                          <a:solidFill>
                            <a:srgbClr val="009999"/>
                          </a:solidFill>
                          <a:latin typeface="Times New Roman"/>
                          <a:cs typeface="Times New Roman"/>
                        </a:rPr>
                        <a:t>2</a:t>
                      </a:r>
                      <a:endParaRPr sz="2800">
                        <a:latin typeface="Times New Roman"/>
                        <a:cs typeface="Times New Roman"/>
                      </a:endParaRPr>
                    </a:p>
                  </a:txBody>
                  <a:tcPr marL="0" marR="0" marT="103093" marB="0"/>
                </a:tc>
                <a:tc>
                  <a:txBody>
                    <a:bodyPr/>
                    <a:lstStyle/>
                    <a:p>
                      <a:pPr algn="ctr">
                        <a:lnSpc>
                          <a:spcPct val="100000"/>
                        </a:lnSpc>
                        <a:spcBef>
                          <a:spcPts val="919"/>
                        </a:spcBef>
                      </a:pPr>
                      <a:r>
                        <a:rPr sz="2800" dirty="0">
                          <a:solidFill>
                            <a:srgbClr val="009999"/>
                          </a:solidFill>
                          <a:latin typeface="Times New Roman"/>
                          <a:cs typeface="Times New Roman"/>
                        </a:rPr>
                        <a:t>8</a:t>
                      </a:r>
                      <a:endParaRPr sz="2800">
                        <a:latin typeface="Times New Roman"/>
                        <a:cs typeface="Times New Roman"/>
                      </a:endParaRPr>
                    </a:p>
                  </a:txBody>
                  <a:tcPr marL="0" marR="0" marT="103093" marB="0"/>
                </a:tc>
                <a:tc>
                  <a:txBody>
                    <a:bodyPr/>
                    <a:lstStyle/>
                    <a:p>
                      <a:pPr algn="ctr">
                        <a:lnSpc>
                          <a:spcPct val="100000"/>
                        </a:lnSpc>
                        <a:spcBef>
                          <a:spcPts val="919"/>
                        </a:spcBef>
                      </a:pPr>
                      <a:r>
                        <a:rPr sz="2800" dirty="0">
                          <a:solidFill>
                            <a:srgbClr val="009999"/>
                          </a:solidFill>
                          <a:latin typeface="Times New Roman"/>
                          <a:cs typeface="Times New Roman"/>
                        </a:rPr>
                        <a:t>4</a:t>
                      </a:r>
                      <a:endParaRPr sz="2800">
                        <a:latin typeface="Times New Roman"/>
                        <a:cs typeface="Times New Roman"/>
                      </a:endParaRPr>
                    </a:p>
                  </a:txBody>
                  <a:tcPr marL="0" marR="0" marT="103093" marB="0"/>
                </a:tc>
                <a:tc>
                  <a:txBody>
                    <a:bodyPr/>
                    <a:lstStyle/>
                    <a:p>
                      <a:pPr algn="ctr">
                        <a:lnSpc>
                          <a:spcPct val="100000"/>
                        </a:lnSpc>
                        <a:spcBef>
                          <a:spcPts val="919"/>
                        </a:spcBef>
                      </a:pPr>
                      <a:r>
                        <a:rPr sz="2800" dirty="0">
                          <a:solidFill>
                            <a:srgbClr val="009999"/>
                          </a:solidFill>
                          <a:latin typeface="Times New Roman"/>
                          <a:cs typeface="Times New Roman"/>
                        </a:rPr>
                        <a:t>9</a:t>
                      </a:r>
                      <a:endParaRPr sz="2800">
                        <a:latin typeface="Times New Roman"/>
                        <a:cs typeface="Times New Roman"/>
                      </a:endParaRPr>
                    </a:p>
                  </a:txBody>
                  <a:tcPr marL="0" marR="0" marT="103093" marB="0"/>
                </a:tc>
                <a:tc>
                  <a:txBody>
                    <a:bodyPr/>
                    <a:lstStyle/>
                    <a:p>
                      <a:pPr algn="ctr">
                        <a:lnSpc>
                          <a:spcPct val="100000"/>
                        </a:lnSpc>
                        <a:spcBef>
                          <a:spcPts val="919"/>
                        </a:spcBef>
                      </a:pPr>
                      <a:r>
                        <a:rPr sz="2800" dirty="0">
                          <a:solidFill>
                            <a:srgbClr val="009999"/>
                          </a:solidFill>
                          <a:latin typeface="Times New Roman"/>
                          <a:cs typeface="Times New Roman"/>
                        </a:rPr>
                        <a:t>3</a:t>
                      </a:r>
                      <a:endParaRPr sz="2800">
                        <a:latin typeface="Times New Roman"/>
                        <a:cs typeface="Times New Roman"/>
                      </a:endParaRPr>
                    </a:p>
                  </a:txBody>
                  <a:tcPr marL="0" marR="0" marT="103093" marB="0"/>
                </a:tc>
                <a:tc>
                  <a:txBody>
                    <a:bodyPr/>
                    <a:lstStyle/>
                    <a:p>
                      <a:pPr marR="146050" algn="r">
                        <a:lnSpc>
                          <a:spcPct val="100000"/>
                        </a:lnSpc>
                        <a:spcBef>
                          <a:spcPts val="919"/>
                        </a:spcBef>
                      </a:pPr>
                      <a:r>
                        <a:rPr sz="2800" dirty="0">
                          <a:solidFill>
                            <a:srgbClr val="009999"/>
                          </a:solidFill>
                          <a:latin typeface="Times New Roman"/>
                          <a:cs typeface="Times New Roman"/>
                        </a:rPr>
                        <a:t>6</a:t>
                      </a:r>
                      <a:endParaRPr sz="2800">
                        <a:latin typeface="Times New Roman"/>
                        <a:cs typeface="Times New Roman"/>
                      </a:endParaRPr>
                    </a:p>
                  </a:txBody>
                  <a:tcPr marL="0" marR="0" marT="103093" marB="0"/>
                </a:tc>
                <a:tc>
                  <a:txBody>
                    <a:bodyPr/>
                    <a:lstStyle/>
                    <a:p>
                      <a:pPr>
                        <a:lnSpc>
                          <a:spcPct val="100000"/>
                        </a:lnSpc>
                      </a:pPr>
                      <a:endParaRPr sz="2600">
                        <a:latin typeface="Times New Roman"/>
                        <a:cs typeface="Times New Roman"/>
                      </a:endParaRPr>
                    </a:p>
                  </a:txBody>
                  <a:tcPr marL="0" marR="0" marT="0" marB="0"/>
                </a:tc>
                <a:extLst>
                  <a:ext uri="{0D108BD9-81ED-4DB2-BD59-A6C34878D82A}">
                    <a16:rowId xmlns:a16="http://schemas.microsoft.com/office/drawing/2014/main" val="10001"/>
                  </a:ext>
                </a:extLst>
              </a:tr>
              <a:tr h="672358">
                <a:tc>
                  <a:txBody>
                    <a:bodyPr/>
                    <a:lstStyle/>
                    <a:p>
                      <a:pPr marL="31750">
                        <a:lnSpc>
                          <a:spcPct val="100000"/>
                        </a:lnSpc>
                        <a:spcBef>
                          <a:spcPts val="919"/>
                        </a:spcBef>
                      </a:pPr>
                      <a:r>
                        <a:rPr sz="2800" dirty="0">
                          <a:solidFill>
                            <a:srgbClr val="009999"/>
                          </a:solidFill>
                          <a:latin typeface="Times New Roman"/>
                          <a:cs typeface="Times New Roman"/>
                        </a:rPr>
                        <a:t>2</a:t>
                      </a:r>
                      <a:endParaRPr sz="2800">
                        <a:latin typeface="Times New Roman"/>
                        <a:cs typeface="Times New Roman"/>
                      </a:endParaRPr>
                    </a:p>
                  </a:txBody>
                  <a:tcPr marL="0" marR="0" marT="103093" marB="0"/>
                </a:tc>
                <a:tc>
                  <a:txBody>
                    <a:bodyPr/>
                    <a:lstStyle/>
                    <a:p>
                      <a:pPr algn="ctr">
                        <a:lnSpc>
                          <a:spcPct val="100000"/>
                        </a:lnSpc>
                        <a:spcBef>
                          <a:spcPts val="919"/>
                        </a:spcBef>
                      </a:pPr>
                      <a:r>
                        <a:rPr sz="2800" dirty="0">
                          <a:solidFill>
                            <a:srgbClr val="009999"/>
                          </a:solidFill>
                          <a:latin typeface="Times New Roman"/>
                          <a:cs typeface="Times New Roman"/>
                        </a:rPr>
                        <a:t>4</a:t>
                      </a:r>
                      <a:endParaRPr sz="2800">
                        <a:latin typeface="Times New Roman"/>
                        <a:cs typeface="Times New Roman"/>
                      </a:endParaRPr>
                    </a:p>
                  </a:txBody>
                  <a:tcPr marL="0" marR="0" marT="103093" marB="0"/>
                </a:tc>
                <a:tc>
                  <a:txBody>
                    <a:bodyPr/>
                    <a:lstStyle/>
                    <a:p>
                      <a:pPr algn="ctr">
                        <a:lnSpc>
                          <a:spcPct val="100000"/>
                        </a:lnSpc>
                        <a:spcBef>
                          <a:spcPts val="919"/>
                        </a:spcBef>
                      </a:pPr>
                      <a:r>
                        <a:rPr sz="2800" dirty="0">
                          <a:solidFill>
                            <a:srgbClr val="009999"/>
                          </a:solidFill>
                          <a:latin typeface="Times New Roman"/>
                          <a:cs typeface="Times New Roman"/>
                        </a:rPr>
                        <a:t>8</a:t>
                      </a:r>
                      <a:endParaRPr sz="2800">
                        <a:latin typeface="Times New Roman"/>
                        <a:cs typeface="Times New Roman"/>
                      </a:endParaRPr>
                    </a:p>
                  </a:txBody>
                  <a:tcPr marL="0" marR="0" marT="103093" marB="0"/>
                </a:tc>
                <a:tc>
                  <a:txBody>
                    <a:bodyPr/>
                    <a:lstStyle/>
                    <a:p>
                      <a:pPr algn="ctr">
                        <a:lnSpc>
                          <a:spcPct val="100000"/>
                        </a:lnSpc>
                        <a:spcBef>
                          <a:spcPts val="919"/>
                        </a:spcBef>
                      </a:pPr>
                      <a:r>
                        <a:rPr sz="2800" dirty="0">
                          <a:solidFill>
                            <a:srgbClr val="009999"/>
                          </a:solidFill>
                          <a:latin typeface="Times New Roman"/>
                          <a:cs typeface="Times New Roman"/>
                        </a:rPr>
                        <a:t>9</a:t>
                      </a:r>
                      <a:endParaRPr sz="2800">
                        <a:latin typeface="Times New Roman"/>
                        <a:cs typeface="Times New Roman"/>
                      </a:endParaRPr>
                    </a:p>
                  </a:txBody>
                  <a:tcPr marL="0" marR="0" marT="103093" marB="0"/>
                </a:tc>
                <a:tc>
                  <a:txBody>
                    <a:bodyPr/>
                    <a:lstStyle/>
                    <a:p>
                      <a:pPr algn="ctr">
                        <a:lnSpc>
                          <a:spcPct val="100000"/>
                        </a:lnSpc>
                        <a:spcBef>
                          <a:spcPts val="919"/>
                        </a:spcBef>
                      </a:pPr>
                      <a:r>
                        <a:rPr sz="2800" dirty="0">
                          <a:solidFill>
                            <a:srgbClr val="009999"/>
                          </a:solidFill>
                          <a:latin typeface="Times New Roman"/>
                          <a:cs typeface="Times New Roman"/>
                        </a:rPr>
                        <a:t>3</a:t>
                      </a:r>
                      <a:endParaRPr sz="2800">
                        <a:latin typeface="Times New Roman"/>
                        <a:cs typeface="Times New Roman"/>
                      </a:endParaRPr>
                    </a:p>
                  </a:txBody>
                  <a:tcPr marL="0" marR="0" marT="103093" marB="0"/>
                </a:tc>
                <a:tc>
                  <a:txBody>
                    <a:bodyPr/>
                    <a:lstStyle/>
                    <a:p>
                      <a:pPr marR="146050" algn="r">
                        <a:lnSpc>
                          <a:spcPct val="100000"/>
                        </a:lnSpc>
                        <a:spcBef>
                          <a:spcPts val="919"/>
                        </a:spcBef>
                      </a:pPr>
                      <a:r>
                        <a:rPr sz="2800" dirty="0">
                          <a:solidFill>
                            <a:srgbClr val="009999"/>
                          </a:solidFill>
                          <a:latin typeface="Times New Roman"/>
                          <a:cs typeface="Times New Roman"/>
                        </a:rPr>
                        <a:t>6</a:t>
                      </a:r>
                      <a:endParaRPr sz="2800">
                        <a:latin typeface="Times New Roman"/>
                        <a:cs typeface="Times New Roman"/>
                      </a:endParaRPr>
                    </a:p>
                  </a:txBody>
                  <a:tcPr marL="0" marR="0" marT="103093" marB="0"/>
                </a:tc>
                <a:tc>
                  <a:txBody>
                    <a:bodyPr/>
                    <a:lstStyle/>
                    <a:p>
                      <a:pPr>
                        <a:lnSpc>
                          <a:spcPct val="100000"/>
                        </a:lnSpc>
                      </a:pPr>
                      <a:endParaRPr sz="2600">
                        <a:latin typeface="Times New Roman"/>
                        <a:cs typeface="Times New Roman"/>
                      </a:endParaRPr>
                    </a:p>
                  </a:txBody>
                  <a:tcPr marL="0" marR="0" marT="0" marB="0"/>
                </a:tc>
                <a:extLst>
                  <a:ext uri="{0D108BD9-81ED-4DB2-BD59-A6C34878D82A}">
                    <a16:rowId xmlns:a16="http://schemas.microsoft.com/office/drawing/2014/main" val="10002"/>
                  </a:ext>
                </a:extLst>
              </a:tr>
              <a:tr h="672353">
                <a:tc>
                  <a:txBody>
                    <a:bodyPr/>
                    <a:lstStyle/>
                    <a:p>
                      <a:pPr marL="31750">
                        <a:lnSpc>
                          <a:spcPct val="100000"/>
                        </a:lnSpc>
                        <a:spcBef>
                          <a:spcPts val="919"/>
                        </a:spcBef>
                      </a:pPr>
                      <a:r>
                        <a:rPr sz="2800" dirty="0">
                          <a:solidFill>
                            <a:srgbClr val="009999"/>
                          </a:solidFill>
                          <a:latin typeface="Times New Roman"/>
                          <a:cs typeface="Times New Roman"/>
                        </a:rPr>
                        <a:t>2</a:t>
                      </a:r>
                      <a:endParaRPr sz="2800">
                        <a:latin typeface="Times New Roman"/>
                        <a:cs typeface="Times New Roman"/>
                      </a:endParaRPr>
                    </a:p>
                  </a:txBody>
                  <a:tcPr marL="0" marR="0" marT="103093" marB="0"/>
                </a:tc>
                <a:tc>
                  <a:txBody>
                    <a:bodyPr/>
                    <a:lstStyle/>
                    <a:p>
                      <a:pPr algn="ctr">
                        <a:lnSpc>
                          <a:spcPct val="100000"/>
                        </a:lnSpc>
                        <a:spcBef>
                          <a:spcPts val="919"/>
                        </a:spcBef>
                      </a:pPr>
                      <a:r>
                        <a:rPr sz="2800" dirty="0">
                          <a:solidFill>
                            <a:srgbClr val="009999"/>
                          </a:solidFill>
                          <a:latin typeface="Times New Roman"/>
                          <a:cs typeface="Times New Roman"/>
                        </a:rPr>
                        <a:t>4</a:t>
                      </a:r>
                      <a:endParaRPr sz="2800">
                        <a:latin typeface="Times New Roman"/>
                        <a:cs typeface="Times New Roman"/>
                      </a:endParaRPr>
                    </a:p>
                  </a:txBody>
                  <a:tcPr marL="0" marR="0" marT="103093" marB="0"/>
                </a:tc>
                <a:tc>
                  <a:txBody>
                    <a:bodyPr/>
                    <a:lstStyle/>
                    <a:p>
                      <a:pPr algn="ctr">
                        <a:lnSpc>
                          <a:spcPct val="100000"/>
                        </a:lnSpc>
                        <a:spcBef>
                          <a:spcPts val="919"/>
                        </a:spcBef>
                      </a:pPr>
                      <a:r>
                        <a:rPr sz="2800" dirty="0">
                          <a:solidFill>
                            <a:srgbClr val="009999"/>
                          </a:solidFill>
                          <a:latin typeface="Times New Roman"/>
                          <a:cs typeface="Times New Roman"/>
                        </a:rPr>
                        <a:t>8</a:t>
                      </a:r>
                      <a:endParaRPr sz="2800">
                        <a:latin typeface="Times New Roman"/>
                        <a:cs typeface="Times New Roman"/>
                      </a:endParaRPr>
                    </a:p>
                  </a:txBody>
                  <a:tcPr marL="0" marR="0" marT="103093" marB="0"/>
                </a:tc>
                <a:tc>
                  <a:txBody>
                    <a:bodyPr/>
                    <a:lstStyle/>
                    <a:p>
                      <a:pPr algn="ctr">
                        <a:lnSpc>
                          <a:spcPct val="100000"/>
                        </a:lnSpc>
                        <a:spcBef>
                          <a:spcPts val="919"/>
                        </a:spcBef>
                      </a:pPr>
                      <a:r>
                        <a:rPr sz="2800" dirty="0">
                          <a:solidFill>
                            <a:srgbClr val="009999"/>
                          </a:solidFill>
                          <a:latin typeface="Times New Roman"/>
                          <a:cs typeface="Times New Roman"/>
                        </a:rPr>
                        <a:t>9</a:t>
                      </a:r>
                      <a:endParaRPr sz="2800">
                        <a:latin typeface="Times New Roman"/>
                        <a:cs typeface="Times New Roman"/>
                      </a:endParaRPr>
                    </a:p>
                  </a:txBody>
                  <a:tcPr marL="0" marR="0" marT="103093" marB="0"/>
                </a:tc>
                <a:tc>
                  <a:txBody>
                    <a:bodyPr/>
                    <a:lstStyle/>
                    <a:p>
                      <a:pPr algn="ctr">
                        <a:lnSpc>
                          <a:spcPct val="100000"/>
                        </a:lnSpc>
                        <a:spcBef>
                          <a:spcPts val="919"/>
                        </a:spcBef>
                      </a:pPr>
                      <a:r>
                        <a:rPr sz="2800" dirty="0">
                          <a:solidFill>
                            <a:srgbClr val="009999"/>
                          </a:solidFill>
                          <a:latin typeface="Times New Roman"/>
                          <a:cs typeface="Times New Roman"/>
                        </a:rPr>
                        <a:t>3</a:t>
                      </a:r>
                      <a:endParaRPr sz="2800">
                        <a:latin typeface="Times New Roman"/>
                        <a:cs typeface="Times New Roman"/>
                      </a:endParaRPr>
                    </a:p>
                  </a:txBody>
                  <a:tcPr marL="0" marR="0" marT="103093" marB="0"/>
                </a:tc>
                <a:tc>
                  <a:txBody>
                    <a:bodyPr/>
                    <a:lstStyle/>
                    <a:p>
                      <a:pPr marR="146050" algn="r">
                        <a:lnSpc>
                          <a:spcPct val="100000"/>
                        </a:lnSpc>
                        <a:spcBef>
                          <a:spcPts val="919"/>
                        </a:spcBef>
                      </a:pPr>
                      <a:r>
                        <a:rPr sz="2800" dirty="0">
                          <a:solidFill>
                            <a:srgbClr val="009999"/>
                          </a:solidFill>
                          <a:latin typeface="Times New Roman"/>
                          <a:cs typeface="Times New Roman"/>
                        </a:rPr>
                        <a:t>6</a:t>
                      </a:r>
                      <a:endParaRPr sz="2800">
                        <a:latin typeface="Times New Roman"/>
                        <a:cs typeface="Times New Roman"/>
                      </a:endParaRPr>
                    </a:p>
                  </a:txBody>
                  <a:tcPr marL="0" marR="0" marT="103093" marB="0"/>
                </a:tc>
                <a:tc>
                  <a:txBody>
                    <a:bodyPr/>
                    <a:lstStyle/>
                    <a:p>
                      <a:pPr>
                        <a:lnSpc>
                          <a:spcPct val="100000"/>
                        </a:lnSpc>
                      </a:pPr>
                      <a:endParaRPr sz="2600">
                        <a:latin typeface="Times New Roman"/>
                        <a:cs typeface="Times New Roman"/>
                      </a:endParaRPr>
                    </a:p>
                  </a:txBody>
                  <a:tcPr marL="0" marR="0" marT="0" marB="0"/>
                </a:tc>
                <a:extLst>
                  <a:ext uri="{0D108BD9-81ED-4DB2-BD59-A6C34878D82A}">
                    <a16:rowId xmlns:a16="http://schemas.microsoft.com/office/drawing/2014/main" val="10003"/>
                  </a:ext>
                </a:extLst>
              </a:tr>
              <a:tr h="669484">
                <a:tc>
                  <a:txBody>
                    <a:bodyPr/>
                    <a:lstStyle/>
                    <a:p>
                      <a:pPr marL="31750">
                        <a:lnSpc>
                          <a:spcPct val="100000"/>
                        </a:lnSpc>
                        <a:spcBef>
                          <a:spcPts val="919"/>
                        </a:spcBef>
                      </a:pPr>
                      <a:r>
                        <a:rPr sz="2800" dirty="0">
                          <a:solidFill>
                            <a:srgbClr val="009999"/>
                          </a:solidFill>
                          <a:latin typeface="Times New Roman"/>
                          <a:cs typeface="Times New Roman"/>
                        </a:rPr>
                        <a:t>2</a:t>
                      </a:r>
                      <a:endParaRPr sz="2800">
                        <a:latin typeface="Times New Roman"/>
                        <a:cs typeface="Times New Roman"/>
                      </a:endParaRPr>
                    </a:p>
                  </a:txBody>
                  <a:tcPr marL="0" marR="0" marT="103093" marB="0"/>
                </a:tc>
                <a:tc>
                  <a:txBody>
                    <a:bodyPr/>
                    <a:lstStyle/>
                    <a:p>
                      <a:pPr algn="ctr">
                        <a:lnSpc>
                          <a:spcPct val="100000"/>
                        </a:lnSpc>
                        <a:spcBef>
                          <a:spcPts val="919"/>
                        </a:spcBef>
                      </a:pPr>
                      <a:r>
                        <a:rPr sz="2800" dirty="0">
                          <a:solidFill>
                            <a:srgbClr val="009999"/>
                          </a:solidFill>
                          <a:latin typeface="Times New Roman"/>
                          <a:cs typeface="Times New Roman"/>
                        </a:rPr>
                        <a:t>3</a:t>
                      </a:r>
                      <a:endParaRPr sz="2800">
                        <a:latin typeface="Times New Roman"/>
                        <a:cs typeface="Times New Roman"/>
                      </a:endParaRPr>
                    </a:p>
                  </a:txBody>
                  <a:tcPr marL="0" marR="0" marT="103093" marB="0"/>
                </a:tc>
                <a:tc>
                  <a:txBody>
                    <a:bodyPr/>
                    <a:lstStyle/>
                    <a:p>
                      <a:pPr algn="ctr">
                        <a:lnSpc>
                          <a:spcPct val="100000"/>
                        </a:lnSpc>
                        <a:spcBef>
                          <a:spcPts val="919"/>
                        </a:spcBef>
                      </a:pPr>
                      <a:r>
                        <a:rPr sz="2800" dirty="0">
                          <a:solidFill>
                            <a:srgbClr val="009999"/>
                          </a:solidFill>
                          <a:latin typeface="Times New Roman"/>
                          <a:cs typeface="Times New Roman"/>
                        </a:rPr>
                        <a:t>4</a:t>
                      </a:r>
                      <a:endParaRPr sz="2800">
                        <a:latin typeface="Times New Roman"/>
                        <a:cs typeface="Times New Roman"/>
                      </a:endParaRPr>
                    </a:p>
                  </a:txBody>
                  <a:tcPr marL="0" marR="0" marT="103093" marB="0"/>
                </a:tc>
                <a:tc>
                  <a:txBody>
                    <a:bodyPr/>
                    <a:lstStyle/>
                    <a:p>
                      <a:pPr algn="ctr">
                        <a:lnSpc>
                          <a:spcPct val="100000"/>
                        </a:lnSpc>
                        <a:spcBef>
                          <a:spcPts val="919"/>
                        </a:spcBef>
                      </a:pPr>
                      <a:r>
                        <a:rPr sz="2800" dirty="0">
                          <a:solidFill>
                            <a:srgbClr val="009999"/>
                          </a:solidFill>
                          <a:latin typeface="Times New Roman"/>
                          <a:cs typeface="Times New Roman"/>
                        </a:rPr>
                        <a:t>8</a:t>
                      </a:r>
                      <a:endParaRPr sz="2800">
                        <a:latin typeface="Times New Roman"/>
                        <a:cs typeface="Times New Roman"/>
                      </a:endParaRPr>
                    </a:p>
                  </a:txBody>
                  <a:tcPr marL="0" marR="0" marT="103093" marB="0"/>
                </a:tc>
                <a:tc>
                  <a:txBody>
                    <a:bodyPr/>
                    <a:lstStyle/>
                    <a:p>
                      <a:pPr algn="ctr">
                        <a:lnSpc>
                          <a:spcPct val="100000"/>
                        </a:lnSpc>
                        <a:spcBef>
                          <a:spcPts val="919"/>
                        </a:spcBef>
                      </a:pPr>
                      <a:r>
                        <a:rPr sz="2800" dirty="0">
                          <a:solidFill>
                            <a:srgbClr val="009999"/>
                          </a:solidFill>
                          <a:latin typeface="Times New Roman"/>
                          <a:cs typeface="Times New Roman"/>
                        </a:rPr>
                        <a:t>9</a:t>
                      </a:r>
                      <a:endParaRPr sz="2800">
                        <a:latin typeface="Times New Roman"/>
                        <a:cs typeface="Times New Roman"/>
                      </a:endParaRPr>
                    </a:p>
                  </a:txBody>
                  <a:tcPr marL="0" marR="0" marT="103093" marB="0"/>
                </a:tc>
                <a:tc>
                  <a:txBody>
                    <a:bodyPr/>
                    <a:lstStyle/>
                    <a:p>
                      <a:pPr marR="146050" algn="r">
                        <a:lnSpc>
                          <a:spcPct val="100000"/>
                        </a:lnSpc>
                        <a:spcBef>
                          <a:spcPts val="919"/>
                        </a:spcBef>
                      </a:pPr>
                      <a:r>
                        <a:rPr sz="2800" dirty="0">
                          <a:solidFill>
                            <a:srgbClr val="009999"/>
                          </a:solidFill>
                          <a:latin typeface="Times New Roman"/>
                          <a:cs typeface="Times New Roman"/>
                        </a:rPr>
                        <a:t>6</a:t>
                      </a:r>
                      <a:endParaRPr sz="2800">
                        <a:latin typeface="Times New Roman"/>
                        <a:cs typeface="Times New Roman"/>
                      </a:endParaRPr>
                    </a:p>
                  </a:txBody>
                  <a:tcPr marL="0" marR="0" marT="103093" marB="0"/>
                </a:tc>
                <a:tc>
                  <a:txBody>
                    <a:bodyPr/>
                    <a:lstStyle/>
                    <a:p>
                      <a:pPr>
                        <a:lnSpc>
                          <a:spcPct val="100000"/>
                        </a:lnSpc>
                      </a:pPr>
                      <a:endParaRPr sz="2600">
                        <a:latin typeface="Times New Roman"/>
                        <a:cs typeface="Times New Roman"/>
                      </a:endParaRPr>
                    </a:p>
                  </a:txBody>
                  <a:tcPr marL="0" marR="0" marT="0" marB="0"/>
                </a:tc>
                <a:extLst>
                  <a:ext uri="{0D108BD9-81ED-4DB2-BD59-A6C34878D82A}">
                    <a16:rowId xmlns:a16="http://schemas.microsoft.com/office/drawing/2014/main" val="10004"/>
                  </a:ext>
                </a:extLst>
              </a:tr>
              <a:tr h="574638">
                <a:tc>
                  <a:txBody>
                    <a:bodyPr/>
                    <a:lstStyle/>
                    <a:p>
                      <a:pPr marL="31750">
                        <a:lnSpc>
                          <a:spcPct val="100000"/>
                        </a:lnSpc>
                        <a:spcBef>
                          <a:spcPts val="944"/>
                        </a:spcBef>
                      </a:pPr>
                      <a:r>
                        <a:rPr sz="2800" dirty="0">
                          <a:solidFill>
                            <a:srgbClr val="009999"/>
                          </a:solidFill>
                          <a:latin typeface="Times New Roman"/>
                          <a:cs typeface="Times New Roman"/>
                        </a:rPr>
                        <a:t>2</a:t>
                      </a:r>
                      <a:endParaRPr sz="2800">
                        <a:latin typeface="Times New Roman"/>
                        <a:cs typeface="Times New Roman"/>
                      </a:endParaRPr>
                    </a:p>
                  </a:txBody>
                  <a:tcPr marL="0" marR="0" marT="105895" marB="0"/>
                </a:tc>
                <a:tc>
                  <a:txBody>
                    <a:bodyPr/>
                    <a:lstStyle/>
                    <a:p>
                      <a:pPr algn="ctr">
                        <a:lnSpc>
                          <a:spcPct val="100000"/>
                        </a:lnSpc>
                        <a:spcBef>
                          <a:spcPts val="944"/>
                        </a:spcBef>
                      </a:pPr>
                      <a:r>
                        <a:rPr sz="2800" dirty="0">
                          <a:solidFill>
                            <a:srgbClr val="009999"/>
                          </a:solidFill>
                          <a:latin typeface="Times New Roman"/>
                          <a:cs typeface="Times New Roman"/>
                        </a:rPr>
                        <a:t>3</a:t>
                      </a:r>
                      <a:endParaRPr sz="2800">
                        <a:latin typeface="Times New Roman"/>
                        <a:cs typeface="Times New Roman"/>
                      </a:endParaRPr>
                    </a:p>
                  </a:txBody>
                  <a:tcPr marL="0" marR="0" marT="105895" marB="0"/>
                </a:tc>
                <a:tc>
                  <a:txBody>
                    <a:bodyPr/>
                    <a:lstStyle/>
                    <a:p>
                      <a:pPr algn="ctr">
                        <a:lnSpc>
                          <a:spcPct val="100000"/>
                        </a:lnSpc>
                        <a:spcBef>
                          <a:spcPts val="944"/>
                        </a:spcBef>
                      </a:pPr>
                      <a:r>
                        <a:rPr sz="2800" dirty="0">
                          <a:solidFill>
                            <a:srgbClr val="009999"/>
                          </a:solidFill>
                          <a:latin typeface="Times New Roman"/>
                          <a:cs typeface="Times New Roman"/>
                        </a:rPr>
                        <a:t>4</a:t>
                      </a:r>
                      <a:endParaRPr sz="2800">
                        <a:latin typeface="Times New Roman"/>
                        <a:cs typeface="Times New Roman"/>
                      </a:endParaRPr>
                    </a:p>
                  </a:txBody>
                  <a:tcPr marL="0" marR="0" marT="105895" marB="0"/>
                </a:tc>
                <a:tc>
                  <a:txBody>
                    <a:bodyPr/>
                    <a:lstStyle/>
                    <a:p>
                      <a:pPr algn="ctr">
                        <a:lnSpc>
                          <a:spcPct val="100000"/>
                        </a:lnSpc>
                        <a:spcBef>
                          <a:spcPts val="944"/>
                        </a:spcBef>
                      </a:pPr>
                      <a:r>
                        <a:rPr sz="2800" dirty="0">
                          <a:solidFill>
                            <a:srgbClr val="009999"/>
                          </a:solidFill>
                          <a:latin typeface="Times New Roman"/>
                          <a:cs typeface="Times New Roman"/>
                        </a:rPr>
                        <a:t>6</a:t>
                      </a:r>
                      <a:endParaRPr sz="2800">
                        <a:latin typeface="Times New Roman"/>
                        <a:cs typeface="Times New Roman"/>
                      </a:endParaRPr>
                    </a:p>
                  </a:txBody>
                  <a:tcPr marL="0" marR="0" marT="105895" marB="0"/>
                </a:tc>
                <a:tc>
                  <a:txBody>
                    <a:bodyPr/>
                    <a:lstStyle/>
                    <a:p>
                      <a:pPr algn="ctr">
                        <a:lnSpc>
                          <a:spcPct val="100000"/>
                        </a:lnSpc>
                        <a:spcBef>
                          <a:spcPts val="944"/>
                        </a:spcBef>
                      </a:pPr>
                      <a:r>
                        <a:rPr sz="2800" dirty="0">
                          <a:solidFill>
                            <a:srgbClr val="009999"/>
                          </a:solidFill>
                          <a:latin typeface="Times New Roman"/>
                          <a:cs typeface="Times New Roman"/>
                        </a:rPr>
                        <a:t>8</a:t>
                      </a:r>
                      <a:endParaRPr sz="2800">
                        <a:latin typeface="Times New Roman"/>
                        <a:cs typeface="Times New Roman"/>
                      </a:endParaRPr>
                    </a:p>
                  </a:txBody>
                  <a:tcPr marL="0" marR="0" marT="105895" marB="0"/>
                </a:tc>
                <a:tc>
                  <a:txBody>
                    <a:bodyPr/>
                    <a:lstStyle/>
                    <a:p>
                      <a:pPr marR="146050" algn="r">
                        <a:lnSpc>
                          <a:spcPct val="100000"/>
                        </a:lnSpc>
                        <a:spcBef>
                          <a:spcPts val="944"/>
                        </a:spcBef>
                      </a:pPr>
                      <a:r>
                        <a:rPr sz="2800" dirty="0">
                          <a:solidFill>
                            <a:srgbClr val="009999"/>
                          </a:solidFill>
                          <a:latin typeface="Times New Roman"/>
                          <a:cs typeface="Times New Roman"/>
                        </a:rPr>
                        <a:t>9</a:t>
                      </a:r>
                      <a:endParaRPr sz="2800">
                        <a:latin typeface="Times New Roman"/>
                        <a:cs typeface="Times New Roman"/>
                      </a:endParaRPr>
                    </a:p>
                  </a:txBody>
                  <a:tcPr marL="0" marR="0" marT="105895" marB="0"/>
                </a:tc>
                <a:tc>
                  <a:txBody>
                    <a:bodyPr/>
                    <a:lstStyle/>
                    <a:p>
                      <a:pPr marL="153670">
                        <a:lnSpc>
                          <a:spcPct val="100000"/>
                        </a:lnSpc>
                        <a:spcBef>
                          <a:spcPts val="944"/>
                        </a:spcBef>
                      </a:pPr>
                      <a:r>
                        <a:rPr sz="2800" i="1" spc="-5" dirty="0">
                          <a:solidFill>
                            <a:srgbClr val="CB2026"/>
                          </a:solidFill>
                          <a:latin typeface="Times New Roman"/>
                          <a:cs typeface="Times New Roman"/>
                        </a:rPr>
                        <a:t>done</a:t>
                      </a:r>
                      <a:endParaRPr sz="2800">
                        <a:latin typeface="Times New Roman"/>
                        <a:cs typeface="Times New Roman"/>
                      </a:endParaRPr>
                    </a:p>
                  </a:txBody>
                  <a:tcPr marL="0" marR="0" marT="105895" marB="0"/>
                </a:tc>
                <a:extLst>
                  <a:ext uri="{0D108BD9-81ED-4DB2-BD59-A6C34878D82A}">
                    <a16:rowId xmlns:a16="http://schemas.microsoft.com/office/drawing/2014/main" val="10005"/>
                  </a:ext>
                </a:extLst>
              </a:tr>
            </a:tbl>
          </a:graphicData>
        </a:graphic>
      </p:graphicFrame>
      <p:sp>
        <p:nvSpPr>
          <p:cNvPr id="25" name="object 25"/>
          <p:cNvSpPr txBox="1">
            <a:spLocks noGrp="1"/>
          </p:cNvSpPr>
          <p:nvPr>
            <p:ph type="sldNum" sz="quarter" idx="7"/>
          </p:nvPr>
        </p:nvSpPr>
        <p:spPr>
          <a:xfrm>
            <a:off x="4934597" y="7300897"/>
            <a:ext cx="189229" cy="139065"/>
          </a:xfrm>
          <a:prstGeom prst="rect">
            <a:avLst/>
          </a:prstGeom>
        </p:spPr>
        <p:txBody>
          <a:bodyPr vert="horz" wrap="square" lIns="0" tIns="0" rIns="0" bIns="0" rtlCol="0">
            <a:spAutoFit/>
          </a:bodyPr>
          <a:lstStyle>
            <a:defPPr>
              <a:defRPr lang="ar-EG"/>
            </a:defPPr>
            <a:lvl1pPr marL="0" algn="l" defTabSz="914400" rtl="0" eaLnBrk="1" latinLnBrk="0" hangingPunct="1">
              <a:defRPr sz="800" b="0" i="0" kern="1200">
                <a:solidFill>
                  <a:schemeClr val="tx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25"/>
              </a:spcBef>
            </a:pPr>
            <a:fld id="{81D60167-4931-47E6-BA6A-407CBD079E47}" type="slidenum">
              <a:rPr lang="ar-EG" smtClean="0"/>
              <a:pPr marL="38100">
                <a:spcBef>
                  <a:spcPts val="25"/>
                </a:spcBef>
              </a:pPr>
              <a:t>21</a:t>
            </a:fld>
            <a:endParaRPr dirty="0"/>
          </a:p>
        </p:txBody>
      </p:sp>
      <p:sp>
        <p:nvSpPr>
          <p:cNvPr id="24" name="object 24"/>
          <p:cNvSpPr txBox="1"/>
          <p:nvPr/>
        </p:nvSpPr>
        <p:spPr>
          <a:xfrm>
            <a:off x="2157094" y="5650136"/>
            <a:ext cx="7946091" cy="769710"/>
          </a:xfrm>
          <a:prstGeom prst="rect">
            <a:avLst/>
          </a:prstGeom>
        </p:spPr>
        <p:txBody>
          <a:bodyPr vert="horz" wrap="square" lIns="0" tIns="37540" rIns="0" bIns="0" rtlCol="0">
            <a:spAutoFit/>
          </a:bodyPr>
          <a:lstStyle/>
          <a:p>
            <a:pPr marL="33619">
              <a:spcBef>
                <a:spcPts val="296"/>
              </a:spcBef>
            </a:pPr>
            <a:r>
              <a:rPr sz="2471" spc="-4" dirty="0">
                <a:solidFill>
                  <a:srgbClr val="010202"/>
                </a:solidFill>
                <a:latin typeface="Times New Roman"/>
                <a:cs typeface="Times New Roman"/>
              </a:rPr>
              <a:t>Running time? Θ(n</a:t>
            </a:r>
            <a:r>
              <a:rPr sz="2449" spc="-6" baseline="25525" dirty="0">
                <a:solidFill>
                  <a:srgbClr val="010202"/>
                </a:solidFill>
                <a:latin typeface="Times New Roman"/>
                <a:cs typeface="Times New Roman"/>
              </a:rPr>
              <a:t>2</a:t>
            </a:r>
            <a:r>
              <a:rPr sz="2471" spc="-4" dirty="0">
                <a:solidFill>
                  <a:srgbClr val="010202"/>
                </a:solidFill>
                <a:latin typeface="Times New Roman"/>
                <a:cs typeface="Times New Roman"/>
              </a:rPr>
              <a:t>) </a:t>
            </a:r>
            <a:r>
              <a:rPr sz="2471" dirty="0">
                <a:solidFill>
                  <a:srgbClr val="010202"/>
                </a:solidFill>
                <a:latin typeface="Times New Roman"/>
                <a:cs typeface="Times New Roman"/>
              </a:rPr>
              <a:t>because Θ(n</a:t>
            </a:r>
            <a:r>
              <a:rPr sz="2449" baseline="25525" dirty="0">
                <a:solidFill>
                  <a:srgbClr val="010202"/>
                </a:solidFill>
                <a:latin typeface="Times New Roman"/>
                <a:cs typeface="Times New Roman"/>
              </a:rPr>
              <a:t>2</a:t>
            </a:r>
            <a:r>
              <a:rPr sz="2471" dirty="0">
                <a:solidFill>
                  <a:srgbClr val="010202"/>
                </a:solidFill>
                <a:latin typeface="Times New Roman"/>
                <a:cs typeface="Times New Roman"/>
              </a:rPr>
              <a:t>) compares and Θ(n</a:t>
            </a:r>
            <a:r>
              <a:rPr sz="2449" baseline="25525" dirty="0">
                <a:solidFill>
                  <a:srgbClr val="010202"/>
                </a:solidFill>
                <a:latin typeface="Times New Roman"/>
                <a:cs typeface="Times New Roman"/>
              </a:rPr>
              <a:t>2</a:t>
            </a:r>
            <a:r>
              <a:rPr sz="2471" dirty="0">
                <a:solidFill>
                  <a:srgbClr val="010202"/>
                </a:solidFill>
                <a:latin typeface="Times New Roman"/>
                <a:cs typeface="Times New Roman"/>
              </a:rPr>
              <a:t>)</a:t>
            </a:r>
            <a:r>
              <a:rPr sz="2471" spc="-278" dirty="0">
                <a:solidFill>
                  <a:srgbClr val="010202"/>
                </a:solidFill>
                <a:latin typeface="Times New Roman"/>
                <a:cs typeface="Times New Roman"/>
              </a:rPr>
              <a:t> </a:t>
            </a:r>
            <a:r>
              <a:rPr sz="2471" spc="-4" dirty="0">
                <a:solidFill>
                  <a:srgbClr val="010202"/>
                </a:solidFill>
                <a:latin typeface="Times New Roman"/>
                <a:cs typeface="Times New Roman"/>
              </a:rPr>
              <a:t>swaps</a:t>
            </a:r>
            <a:endParaRPr sz="2471">
              <a:latin typeface="Times New Roman"/>
              <a:cs typeface="Times New Roman"/>
            </a:endParaRPr>
          </a:p>
          <a:p>
            <a:pPr marL="1868120">
              <a:spcBef>
                <a:spcPts val="180"/>
              </a:spcBef>
            </a:pPr>
            <a:r>
              <a:rPr sz="2118" dirty="0">
                <a:solidFill>
                  <a:srgbClr val="010202"/>
                </a:solidFill>
                <a:latin typeface="Times New Roman"/>
                <a:cs typeface="Times New Roman"/>
              </a:rPr>
              <a:t>e.g. when input is </a:t>
            </a:r>
            <a:r>
              <a:rPr sz="2118" spc="-4" dirty="0">
                <a:solidFill>
                  <a:srgbClr val="010202"/>
                </a:solidFill>
                <a:latin typeface="Times New Roman"/>
                <a:cs typeface="Times New Roman"/>
              </a:rPr>
              <a:t>A </a:t>
            </a:r>
            <a:r>
              <a:rPr sz="2118" dirty="0">
                <a:solidFill>
                  <a:srgbClr val="010202"/>
                </a:solidFill>
                <a:latin typeface="Times New Roman"/>
                <a:cs typeface="Times New Roman"/>
              </a:rPr>
              <a:t>= [n, n − 1, n − 2, . . . , 2,</a:t>
            </a:r>
            <a:r>
              <a:rPr sz="2118" spc="-282" dirty="0">
                <a:solidFill>
                  <a:srgbClr val="010202"/>
                </a:solidFill>
                <a:latin typeface="Times New Roman"/>
                <a:cs typeface="Times New Roman"/>
              </a:rPr>
              <a:t> </a:t>
            </a:r>
            <a:r>
              <a:rPr sz="2118" dirty="0">
                <a:solidFill>
                  <a:srgbClr val="010202"/>
                </a:solidFill>
                <a:latin typeface="Times New Roman"/>
                <a:cs typeface="Times New Roman"/>
              </a:rPr>
              <a:t>1]</a:t>
            </a:r>
            <a:endParaRPr sz="2118">
              <a:latin typeface="Times New Roman"/>
              <a:cs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ACA2EA0-FFD3-42EC-9406-B595015ED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D5288BCE-665C-472A-8C43-664BCFA31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8762" y="1247775"/>
            <a:ext cx="9144000" cy="3007447"/>
          </a:xfrm>
          <a:prstGeom prst="rect">
            <a:avLst/>
          </a:prstGeom>
          <a:solidFill>
            <a:schemeClr val="bg1"/>
          </a:solidFill>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BE5B1628-31B3-4F84-AA14-3A9628000F5B}"/>
              </a:ext>
            </a:extLst>
          </p:cNvPr>
          <p:cNvSpPr>
            <a:spLocks noGrp="1"/>
          </p:cNvSpPr>
          <p:nvPr>
            <p:ph type="title"/>
          </p:nvPr>
        </p:nvSpPr>
        <p:spPr>
          <a:xfrm>
            <a:off x="1804988" y="1442172"/>
            <a:ext cx="8582025" cy="2177328"/>
          </a:xfrm>
        </p:spPr>
        <p:txBody>
          <a:bodyPr vert="horz" lIns="91440" tIns="45720" rIns="91440" bIns="45720" rtlCol="0" anchor="ctr">
            <a:normAutofit/>
          </a:bodyPr>
          <a:lstStyle/>
          <a:p>
            <a:pPr algn="ctr"/>
            <a:r>
              <a:rPr lang="en-US" sz="6600" b="1" kern="1200">
                <a:solidFill>
                  <a:schemeClr val="tx1"/>
                </a:solidFill>
                <a:latin typeface="+mj-lt"/>
                <a:ea typeface="+mj-ea"/>
                <a:cs typeface="+mj-cs"/>
              </a:rPr>
              <a:t>Efficient Sorting</a:t>
            </a:r>
          </a:p>
        </p:txBody>
      </p:sp>
      <p:sp>
        <p:nvSpPr>
          <p:cNvPr id="12" name="Rectangle: Rounded Corners 11">
            <a:extLst>
              <a:ext uri="{FF2B5EF4-FFF2-40B4-BE49-F238E27FC236}">
                <a16:creationId xmlns:a16="http://schemas.microsoft.com/office/drawing/2014/main" id="{46C57131-53A7-4C1A-BEA8-25F06A06A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7872" y="3912322"/>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5A4C9CB6-213E-47D5-9EE9-098A8258B2F0}"/>
              </a:ext>
            </a:extLst>
          </p:cNvPr>
          <p:cNvSpPr>
            <a:spLocks noGrp="1"/>
          </p:cNvSpPr>
          <p:nvPr>
            <p:ph type="body" idx="1"/>
          </p:nvPr>
        </p:nvSpPr>
        <p:spPr>
          <a:xfrm>
            <a:off x="2566988" y="3962400"/>
            <a:ext cx="7058025" cy="581025"/>
          </a:xfrm>
        </p:spPr>
        <p:txBody>
          <a:bodyPr vert="horz" lIns="91440" tIns="45720" rIns="91440" bIns="45720" rtlCol="0" anchor="ctr">
            <a:normAutofit/>
          </a:bodyPr>
          <a:lstStyle/>
          <a:p>
            <a:pPr algn="ctr"/>
            <a:endParaRPr lang="en-US" sz="2800" kern="1200">
              <a:solidFill>
                <a:srgbClr val="FFFFFF"/>
              </a:solidFill>
              <a:latin typeface="+mn-lt"/>
              <a:ea typeface="+mn-ea"/>
              <a:cs typeface="+mn-cs"/>
            </a:endParaRPr>
          </a:p>
        </p:txBody>
      </p:sp>
    </p:spTree>
    <p:extLst>
      <p:ext uri="{BB962C8B-B14F-4D97-AF65-F5344CB8AC3E}">
        <p14:creationId xmlns:p14="http://schemas.microsoft.com/office/powerpoint/2010/main" val="35147879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28E9D8A-7DE2-4D4B-9F57-057295D6E73F}"/>
              </a:ext>
            </a:extLst>
          </p:cNvPr>
          <p:cNvSpPr>
            <a:spLocks noGrp="1"/>
          </p:cNvSpPr>
          <p:nvPr>
            <p:ph type="title"/>
          </p:nvPr>
        </p:nvSpPr>
        <p:spPr>
          <a:xfrm>
            <a:off x="1115568" y="548640"/>
            <a:ext cx="10168128" cy="1179576"/>
          </a:xfrm>
        </p:spPr>
        <p:txBody>
          <a:bodyPr vert="horz" lIns="91440" tIns="45720" rIns="91440" bIns="45720" rtlCol="0" anchor="ctr">
            <a:normAutofit/>
          </a:bodyPr>
          <a:lstStyle/>
          <a:p>
            <a:r>
              <a:rPr lang="en-US" sz="4000" b="1" kern="1200">
                <a:solidFill>
                  <a:schemeClr val="tx1"/>
                </a:solidFill>
                <a:latin typeface="+mj-lt"/>
                <a:ea typeface="+mj-ea"/>
                <a:cs typeface="+mj-cs"/>
              </a:rPr>
              <a:t>Efficient Sorting Introduction</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Text Placeholder 2">
            <a:extLst>
              <a:ext uri="{FF2B5EF4-FFF2-40B4-BE49-F238E27FC236}">
                <a16:creationId xmlns:a16="http://schemas.microsoft.com/office/drawing/2014/main" id="{906F16B5-5E97-4C65-967E-E519459281EB}"/>
              </a:ext>
            </a:extLst>
          </p:cNvPr>
          <p:cNvSpPr>
            <a:spLocks noGrp="1"/>
          </p:cNvSpPr>
          <p:nvPr>
            <p:ph type="body" idx="1"/>
          </p:nvPr>
        </p:nvSpPr>
        <p:spPr>
          <a:xfrm>
            <a:off x="1115568" y="2481943"/>
            <a:ext cx="10168128" cy="3695020"/>
          </a:xfrm>
        </p:spPr>
        <p:txBody>
          <a:bodyPr vert="horz" lIns="91440" tIns="45720" rIns="91440" bIns="45720" rtlCol="0">
            <a:normAutofit/>
          </a:bodyPr>
          <a:lstStyle/>
          <a:p>
            <a:r>
              <a:rPr lang="en-US" sz="2200"/>
              <a:t>Practical general sorting algorithms are almost always based on an algorithm with average time complexity (and generally worst-case complexity) O(n log n), of which the most common are heap sort, merge sort, and quicksort. </a:t>
            </a:r>
          </a:p>
          <a:p>
            <a:r>
              <a:rPr lang="en-US" sz="2200"/>
              <a:t>Each has advantages and drawbacks, with the most significant being that simple implementation of merge sort uses O(n) additional space, and simple implementation of quicksort has O(n2) worst-case complexity. </a:t>
            </a:r>
          </a:p>
          <a:p>
            <a:r>
              <a:rPr lang="en-US" sz="2200"/>
              <a:t>These problems can be solved or ameliorated at the cost of a more complex algorithm</a:t>
            </a:r>
          </a:p>
        </p:txBody>
      </p:sp>
    </p:spTree>
    <p:extLst>
      <p:ext uri="{BB962C8B-B14F-4D97-AF65-F5344CB8AC3E}">
        <p14:creationId xmlns:p14="http://schemas.microsoft.com/office/powerpoint/2010/main" val="31585838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ACA2EA0-FFD3-42EC-9406-B595015ED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D5288BCE-665C-472A-8C43-664BCFA31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8762" y="1247775"/>
            <a:ext cx="9144000" cy="3007447"/>
          </a:xfrm>
          <a:prstGeom prst="rect">
            <a:avLst/>
          </a:prstGeom>
          <a:solidFill>
            <a:schemeClr val="bg1"/>
          </a:solidFill>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F14EF24D-0932-4C20-9243-AFE7904CE4F9}"/>
              </a:ext>
            </a:extLst>
          </p:cNvPr>
          <p:cNvSpPr>
            <a:spLocks noGrp="1"/>
          </p:cNvSpPr>
          <p:nvPr>
            <p:ph type="title"/>
          </p:nvPr>
        </p:nvSpPr>
        <p:spPr>
          <a:xfrm>
            <a:off x="1804988" y="1442172"/>
            <a:ext cx="8582025" cy="2177328"/>
          </a:xfrm>
        </p:spPr>
        <p:txBody>
          <a:bodyPr vert="horz" lIns="91440" tIns="45720" rIns="91440" bIns="45720" rtlCol="0" anchor="ctr">
            <a:normAutofit/>
          </a:bodyPr>
          <a:lstStyle/>
          <a:p>
            <a:pPr algn="ctr"/>
            <a:r>
              <a:rPr lang="en-US" sz="6600" b="1" kern="1200">
                <a:solidFill>
                  <a:schemeClr val="tx1"/>
                </a:solidFill>
                <a:latin typeface="+mj-lt"/>
                <a:ea typeface="+mj-ea"/>
                <a:cs typeface="+mj-cs"/>
              </a:rPr>
              <a:t>Merge Sort</a:t>
            </a:r>
          </a:p>
        </p:txBody>
      </p:sp>
      <p:sp>
        <p:nvSpPr>
          <p:cNvPr id="12" name="Rectangle: Rounded Corners 11">
            <a:extLst>
              <a:ext uri="{FF2B5EF4-FFF2-40B4-BE49-F238E27FC236}">
                <a16:creationId xmlns:a16="http://schemas.microsoft.com/office/drawing/2014/main" id="{46C57131-53A7-4C1A-BEA8-25F06A06A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7872" y="3912322"/>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D8AE1395-6965-4C72-BA23-BF8E5752C2BE}"/>
              </a:ext>
            </a:extLst>
          </p:cNvPr>
          <p:cNvSpPr>
            <a:spLocks noGrp="1"/>
          </p:cNvSpPr>
          <p:nvPr>
            <p:ph type="body" idx="1"/>
          </p:nvPr>
        </p:nvSpPr>
        <p:spPr>
          <a:xfrm>
            <a:off x="2566988" y="3962400"/>
            <a:ext cx="7058025" cy="581025"/>
          </a:xfrm>
        </p:spPr>
        <p:txBody>
          <a:bodyPr vert="horz" lIns="91440" tIns="45720" rIns="91440" bIns="45720" rtlCol="0" anchor="ctr">
            <a:normAutofit/>
          </a:bodyPr>
          <a:lstStyle/>
          <a:p>
            <a:pPr algn="ctr"/>
            <a:endParaRPr lang="en-US" sz="2800" kern="1200">
              <a:solidFill>
                <a:srgbClr val="FFFFFF"/>
              </a:solidFill>
              <a:latin typeface="+mn-lt"/>
              <a:ea typeface="+mn-ea"/>
              <a:cs typeface="+mn-cs"/>
            </a:endParaRPr>
          </a:p>
        </p:txBody>
      </p:sp>
    </p:spTree>
    <p:extLst>
      <p:ext uri="{BB962C8B-B14F-4D97-AF65-F5344CB8AC3E}">
        <p14:creationId xmlns:p14="http://schemas.microsoft.com/office/powerpoint/2010/main" val="18746597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D25DBF2-EC1C-4E54-8DE4-46A157BBD5E4}"/>
              </a:ext>
            </a:extLst>
          </p:cNvPr>
          <p:cNvSpPr>
            <a:spLocks noGrp="1"/>
          </p:cNvSpPr>
          <p:nvPr>
            <p:ph type="title"/>
          </p:nvPr>
        </p:nvSpPr>
        <p:spPr>
          <a:xfrm>
            <a:off x="1115568" y="548640"/>
            <a:ext cx="10168128" cy="1179576"/>
          </a:xfrm>
        </p:spPr>
        <p:txBody>
          <a:bodyPr vert="horz" lIns="91440" tIns="45720" rIns="91440" bIns="45720" rtlCol="0" anchor="ctr">
            <a:normAutofit/>
          </a:bodyPr>
          <a:lstStyle/>
          <a:p>
            <a:r>
              <a:rPr lang="en-US" sz="4000" b="1" kern="1200">
                <a:solidFill>
                  <a:schemeClr val="tx1"/>
                </a:solidFill>
                <a:latin typeface="+mj-lt"/>
                <a:ea typeface="+mj-ea"/>
                <a:cs typeface="+mj-cs"/>
              </a:rPr>
              <a:t>Merge Sort Introduction</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Text Placeholder 2">
            <a:extLst>
              <a:ext uri="{FF2B5EF4-FFF2-40B4-BE49-F238E27FC236}">
                <a16:creationId xmlns:a16="http://schemas.microsoft.com/office/drawing/2014/main" id="{59316EB6-C9C6-469E-A7F1-684FE1EBD8C5}"/>
              </a:ext>
            </a:extLst>
          </p:cNvPr>
          <p:cNvSpPr>
            <a:spLocks noGrp="1"/>
          </p:cNvSpPr>
          <p:nvPr>
            <p:ph type="body" idx="1"/>
          </p:nvPr>
        </p:nvSpPr>
        <p:spPr>
          <a:xfrm>
            <a:off x="1115568" y="2481943"/>
            <a:ext cx="10168128" cy="3695020"/>
          </a:xfrm>
        </p:spPr>
        <p:txBody>
          <a:bodyPr vert="horz" lIns="91440" tIns="45720" rIns="91440" bIns="45720" rtlCol="0">
            <a:normAutofit/>
          </a:bodyPr>
          <a:lstStyle/>
          <a:p>
            <a:r>
              <a:rPr lang="en-US" sz="2200"/>
              <a:t>Merge Sort is a Divide and Conquer algorithm. </a:t>
            </a:r>
          </a:p>
          <a:p>
            <a:r>
              <a:rPr lang="en-US" sz="2200"/>
              <a:t>It divides the input array into two halves, calls itself for the two halves, and then merges the two sorted halves. The merge() function is used for merging two halves.</a:t>
            </a:r>
          </a:p>
          <a:p>
            <a:r>
              <a:rPr lang="en-US" sz="2200"/>
              <a:t> The merge(arr, l, m, r) is a key process that assumes that arr[l..m] and arr[m+1..r] are sorted and merges the two sorted sub-arrays into one. </a:t>
            </a:r>
          </a:p>
        </p:txBody>
      </p:sp>
    </p:spTree>
    <p:extLst>
      <p:ext uri="{BB962C8B-B14F-4D97-AF65-F5344CB8AC3E}">
        <p14:creationId xmlns:p14="http://schemas.microsoft.com/office/powerpoint/2010/main" val="3034822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3982" y="487639"/>
            <a:ext cx="6116182" cy="688424"/>
          </a:xfrm>
          <a:prstGeom prst="rect">
            <a:avLst/>
          </a:prstGeom>
        </p:spPr>
        <p:txBody>
          <a:bodyPr vert="horz" wrap="square" lIns="0" tIns="11206" rIns="0" bIns="0" rtlCol="0" anchor="ctr">
            <a:spAutoFit/>
          </a:bodyPr>
          <a:lstStyle/>
          <a:p>
            <a:pPr marL="11206">
              <a:lnSpc>
                <a:spcPct val="100000"/>
              </a:lnSpc>
              <a:spcBef>
                <a:spcPts val="88"/>
              </a:spcBef>
            </a:pPr>
            <a:r>
              <a:rPr lang="en-US" b="1" dirty="0"/>
              <a:t>Merge</a:t>
            </a:r>
            <a:r>
              <a:rPr lang="en-US" b="1" spc="-9" dirty="0"/>
              <a:t> </a:t>
            </a:r>
            <a:r>
              <a:rPr lang="en-US" b="1" dirty="0"/>
              <a:t>Sort </a:t>
            </a:r>
            <a:r>
              <a:rPr lang="en-US" b="1" spc="-4" dirty="0"/>
              <a:t>Algorithm</a:t>
            </a:r>
            <a:r>
              <a:rPr lang="ar-EG" b="1" spc="-4" dirty="0"/>
              <a:t> </a:t>
            </a:r>
            <a:endParaRPr b="1" spc="-4" dirty="0"/>
          </a:p>
        </p:txBody>
      </p:sp>
      <p:sp>
        <p:nvSpPr>
          <p:cNvPr id="3" name="object 3"/>
          <p:cNvSpPr/>
          <p:nvPr/>
        </p:nvSpPr>
        <p:spPr>
          <a:xfrm>
            <a:off x="3339341" y="2151540"/>
            <a:ext cx="134471" cy="2286000"/>
          </a:xfrm>
          <a:custGeom>
            <a:avLst/>
            <a:gdLst/>
            <a:ahLst/>
            <a:cxnLst/>
            <a:rect l="l" t="t" r="r" b="b"/>
            <a:pathLst>
              <a:path w="152400" h="2590800">
                <a:moveTo>
                  <a:pt x="152400" y="2590800"/>
                </a:moveTo>
                <a:lnTo>
                  <a:pt x="98517" y="2587078"/>
                </a:lnTo>
                <a:lnTo>
                  <a:pt x="76199" y="1308100"/>
                </a:lnTo>
                <a:lnTo>
                  <a:pt x="70212" y="1303158"/>
                </a:lnTo>
                <a:lnTo>
                  <a:pt x="53882" y="1299121"/>
                </a:lnTo>
                <a:lnTo>
                  <a:pt x="29662" y="1296398"/>
                </a:lnTo>
                <a:lnTo>
                  <a:pt x="0" y="1295400"/>
                </a:lnTo>
                <a:lnTo>
                  <a:pt x="29662" y="1294401"/>
                </a:lnTo>
                <a:lnTo>
                  <a:pt x="53882" y="1291678"/>
                </a:lnTo>
                <a:lnTo>
                  <a:pt x="70212" y="1287641"/>
                </a:lnTo>
                <a:lnTo>
                  <a:pt x="76199" y="1282700"/>
                </a:lnTo>
                <a:lnTo>
                  <a:pt x="76199" y="12700"/>
                </a:lnTo>
                <a:lnTo>
                  <a:pt x="82187" y="7758"/>
                </a:lnTo>
                <a:lnTo>
                  <a:pt x="98517" y="3721"/>
                </a:lnTo>
                <a:lnTo>
                  <a:pt x="122737" y="998"/>
                </a:lnTo>
                <a:lnTo>
                  <a:pt x="152399" y="0"/>
                </a:lnTo>
              </a:path>
            </a:pathLst>
          </a:custGeom>
          <a:ln w="9525">
            <a:solidFill>
              <a:srgbClr val="010202"/>
            </a:solidFill>
          </a:ln>
        </p:spPr>
        <p:txBody>
          <a:bodyPr wrap="square" lIns="0" tIns="0" rIns="0" bIns="0" rtlCol="0"/>
          <a:lstStyle/>
          <a:p>
            <a:endParaRPr sz="1588"/>
          </a:p>
        </p:txBody>
      </p:sp>
      <p:sp>
        <p:nvSpPr>
          <p:cNvPr id="4" name="object 4"/>
          <p:cNvSpPr txBox="1"/>
          <p:nvPr/>
        </p:nvSpPr>
        <p:spPr>
          <a:xfrm>
            <a:off x="2238962" y="2942665"/>
            <a:ext cx="1150284" cy="670621"/>
          </a:xfrm>
          <a:prstGeom prst="rect">
            <a:avLst/>
          </a:prstGeom>
        </p:spPr>
        <p:txBody>
          <a:bodyPr vert="horz" wrap="square" lIns="0" tIns="29135" rIns="0" bIns="0" rtlCol="0">
            <a:spAutoFit/>
          </a:bodyPr>
          <a:lstStyle/>
          <a:p>
            <a:pPr marL="141762" marR="4483" indent="-131116">
              <a:lnSpc>
                <a:spcPts val="2471"/>
              </a:lnSpc>
              <a:spcBef>
                <a:spcPts val="229"/>
              </a:spcBef>
            </a:pPr>
            <a:r>
              <a:rPr sz="2118" spc="-4" dirty="0">
                <a:solidFill>
                  <a:srgbClr val="010202"/>
                </a:solidFill>
                <a:latin typeface="Times New Roman"/>
                <a:cs typeface="Times New Roman"/>
              </a:rPr>
              <a:t>divide</a:t>
            </a:r>
            <a:r>
              <a:rPr sz="2118" spc="-79" dirty="0">
                <a:solidFill>
                  <a:srgbClr val="010202"/>
                </a:solidFill>
                <a:latin typeface="Times New Roman"/>
                <a:cs typeface="Times New Roman"/>
              </a:rPr>
              <a:t> </a:t>
            </a:r>
            <a:r>
              <a:rPr sz="2118" spc="-4" dirty="0">
                <a:solidFill>
                  <a:srgbClr val="010202"/>
                </a:solidFill>
                <a:latin typeface="Times New Roman"/>
                <a:cs typeface="Times New Roman"/>
              </a:rPr>
              <a:t>and  conquer</a:t>
            </a:r>
            <a:endParaRPr sz="2118">
              <a:latin typeface="Times New Roman"/>
              <a:cs typeface="Times New Roman"/>
            </a:endParaRPr>
          </a:p>
        </p:txBody>
      </p:sp>
      <p:sp>
        <p:nvSpPr>
          <p:cNvPr id="5" name="object 5"/>
          <p:cNvSpPr txBox="1"/>
          <p:nvPr/>
        </p:nvSpPr>
        <p:spPr>
          <a:xfrm>
            <a:off x="3406016" y="2135840"/>
            <a:ext cx="6703359" cy="2189989"/>
          </a:xfrm>
          <a:prstGeom prst="rect">
            <a:avLst/>
          </a:prstGeom>
        </p:spPr>
        <p:txBody>
          <a:bodyPr vert="horz" wrap="square" lIns="0" tIns="11206" rIns="0" bIns="0" rtlCol="0">
            <a:spAutoFit/>
          </a:bodyPr>
          <a:lstStyle/>
          <a:p>
            <a:pPr marL="11206">
              <a:lnSpc>
                <a:spcPts val="3340"/>
              </a:lnSpc>
              <a:spcBef>
                <a:spcPts val="88"/>
              </a:spcBef>
              <a:tabLst>
                <a:tab pos="2138196" algn="l"/>
              </a:tabLst>
            </a:pPr>
            <a:r>
              <a:rPr sz="2824" b="1" spc="-13" dirty="0">
                <a:solidFill>
                  <a:srgbClr val="010202"/>
                </a:solidFill>
                <a:latin typeface="Times New Roman"/>
                <a:cs typeface="Times New Roman"/>
              </a:rPr>
              <a:t>M</a:t>
            </a:r>
            <a:r>
              <a:rPr sz="2118" b="1" spc="-13" dirty="0">
                <a:solidFill>
                  <a:srgbClr val="010202"/>
                </a:solidFill>
                <a:latin typeface="Times New Roman"/>
                <a:cs typeface="Times New Roman"/>
              </a:rPr>
              <a:t>ERGE</a:t>
            </a:r>
            <a:r>
              <a:rPr sz="2824" b="1" spc="-13" dirty="0">
                <a:solidFill>
                  <a:srgbClr val="010202"/>
                </a:solidFill>
                <a:latin typeface="Times New Roman"/>
                <a:cs typeface="Times New Roman"/>
              </a:rPr>
              <a:t>-S</a:t>
            </a:r>
            <a:r>
              <a:rPr sz="2118" b="1" spc="-13" dirty="0">
                <a:solidFill>
                  <a:srgbClr val="010202"/>
                </a:solidFill>
                <a:latin typeface="Times New Roman"/>
                <a:cs typeface="Times New Roman"/>
              </a:rPr>
              <a:t>ORT	</a:t>
            </a:r>
            <a:r>
              <a:rPr sz="2824" i="1" dirty="0">
                <a:solidFill>
                  <a:srgbClr val="009696"/>
                </a:solidFill>
                <a:latin typeface="Times New Roman"/>
                <a:cs typeface="Times New Roman"/>
              </a:rPr>
              <a:t>A</a:t>
            </a:r>
            <a:r>
              <a:rPr sz="2824" dirty="0">
                <a:solidFill>
                  <a:srgbClr val="00A5A7"/>
                </a:solidFill>
                <a:latin typeface="Times New Roman"/>
                <a:cs typeface="Times New Roman"/>
              </a:rPr>
              <a:t>[1 . .</a:t>
            </a:r>
            <a:r>
              <a:rPr sz="2824" spc="-9" dirty="0">
                <a:solidFill>
                  <a:srgbClr val="00A5A7"/>
                </a:solidFill>
                <a:latin typeface="Times New Roman"/>
                <a:cs typeface="Times New Roman"/>
              </a:rPr>
              <a:t> </a:t>
            </a:r>
            <a:r>
              <a:rPr sz="2824" i="1" dirty="0">
                <a:solidFill>
                  <a:srgbClr val="009696"/>
                </a:solidFill>
                <a:latin typeface="Times New Roman"/>
                <a:cs typeface="Times New Roman"/>
              </a:rPr>
              <a:t>n</a:t>
            </a:r>
            <a:r>
              <a:rPr sz="2824" dirty="0">
                <a:solidFill>
                  <a:srgbClr val="00A5A7"/>
                </a:solidFill>
                <a:latin typeface="Times New Roman"/>
                <a:cs typeface="Times New Roman"/>
              </a:rPr>
              <a:t>]</a:t>
            </a:r>
            <a:endParaRPr sz="2824" dirty="0">
              <a:latin typeface="Times New Roman"/>
              <a:cs typeface="Times New Roman"/>
            </a:endParaRPr>
          </a:p>
          <a:p>
            <a:pPr marL="971041" indent="-403993">
              <a:lnSpc>
                <a:spcPts val="3340"/>
              </a:lnSpc>
              <a:buClr>
                <a:srgbClr val="C91F25"/>
              </a:buClr>
              <a:buAutoNum type="arabicPeriod"/>
              <a:tabLst>
                <a:tab pos="971041" algn="l"/>
                <a:tab pos="971602" algn="l"/>
              </a:tabLst>
            </a:pPr>
            <a:r>
              <a:rPr sz="2824" dirty="0">
                <a:solidFill>
                  <a:srgbClr val="010202"/>
                </a:solidFill>
                <a:latin typeface="Times New Roman"/>
                <a:cs typeface="Times New Roman"/>
              </a:rPr>
              <a:t>If </a:t>
            </a:r>
            <a:r>
              <a:rPr sz="2824" i="1" dirty="0">
                <a:solidFill>
                  <a:srgbClr val="009696"/>
                </a:solidFill>
                <a:latin typeface="Times New Roman"/>
                <a:cs typeface="Times New Roman"/>
              </a:rPr>
              <a:t>n </a:t>
            </a:r>
            <a:r>
              <a:rPr sz="2824" dirty="0">
                <a:solidFill>
                  <a:srgbClr val="009696"/>
                </a:solidFill>
                <a:latin typeface="Times New Roman"/>
                <a:cs typeface="Times New Roman"/>
              </a:rPr>
              <a:t>= 1</a:t>
            </a:r>
            <a:r>
              <a:rPr sz="2824" dirty="0">
                <a:solidFill>
                  <a:srgbClr val="010202"/>
                </a:solidFill>
                <a:latin typeface="Times New Roman"/>
                <a:cs typeface="Times New Roman"/>
              </a:rPr>
              <a:t>, done (nothing to</a:t>
            </a:r>
            <a:r>
              <a:rPr sz="2824" spc="-31" dirty="0">
                <a:solidFill>
                  <a:srgbClr val="010202"/>
                </a:solidFill>
                <a:latin typeface="Times New Roman"/>
                <a:cs typeface="Times New Roman"/>
              </a:rPr>
              <a:t> </a:t>
            </a:r>
            <a:r>
              <a:rPr sz="2824" dirty="0">
                <a:solidFill>
                  <a:srgbClr val="010202"/>
                </a:solidFill>
                <a:latin typeface="Times New Roman"/>
                <a:cs typeface="Times New Roman"/>
              </a:rPr>
              <a:t>sort).</a:t>
            </a:r>
            <a:endParaRPr sz="2824" dirty="0">
              <a:latin typeface="Times New Roman"/>
              <a:cs typeface="Times New Roman"/>
            </a:endParaRPr>
          </a:p>
          <a:p>
            <a:pPr marL="1000178" marR="4483" indent="-448259">
              <a:lnSpc>
                <a:spcPts val="2824"/>
              </a:lnSpc>
              <a:spcBef>
                <a:spcPts val="1147"/>
              </a:spcBef>
              <a:buClr>
                <a:srgbClr val="C91F25"/>
              </a:buClr>
              <a:buAutoNum type="arabicPeriod"/>
              <a:tabLst>
                <a:tab pos="1005782" algn="l"/>
                <a:tab pos="1006342" algn="l"/>
              </a:tabLst>
            </a:pPr>
            <a:r>
              <a:rPr sz="2824" dirty="0">
                <a:solidFill>
                  <a:srgbClr val="010202"/>
                </a:solidFill>
                <a:latin typeface="Times New Roman"/>
                <a:cs typeface="Times New Roman"/>
              </a:rPr>
              <a:t>Otherwise, recursively sort </a:t>
            </a:r>
            <a:r>
              <a:rPr sz="2824" i="1" dirty="0">
                <a:solidFill>
                  <a:srgbClr val="009696"/>
                </a:solidFill>
                <a:latin typeface="Times New Roman"/>
                <a:cs typeface="Times New Roman"/>
              </a:rPr>
              <a:t>A</a:t>
            </a:r>
            <a:r>
              <a:rPr sz="2824" dirty="0">
                <a:solidFill>
                  <a:srgbClr val="009696"/>
                </a:solidFill>
                <a:latin typeface="Times New Roman"/>
                <a:cs typeface="Times New Roman"/>
              </a:rPr>
              <a:t>[ 1 . . </a:t>
            </a:r>
            <a:r>
              <a:rPr sz="2824" i="1" spc="-4" dirty="0">
                <a:solidFill>
                  <a:srgbClr val="009696"/>
                </a:solidFill>
                <a:latin typeface="Times New Roman"/>
                <a:cs typeface="Times New Roman"/>
              </a:rPr>
              <a:t>n</a:t>
            </a:r>
            <a:r>
              <a:rPr sz="2824" spc="-4" dirty="0">
                <a:solidFill>
                  <a:srgbClr val="009696"/>
                </a:solidFill>
                <a:latin typeface="Times New Roman"/>
                <a:cs typeface="Times New Roman"/>
              </a:rPr>
              <a:t>/2</a:t>
            </a:r>
            <a:r>
              <a:rPr sz="2824" spc="-88" dirty="0">
                <a:solidFill>
                  <a:srgbClr val="009696"/>
                </a:solidFill>
                <a:latin typeface="Times New Roman"/>
                <a:cs typeface="Times New Roman"/>
              </a:rPr>
              <a:t> </a:t>
            </a:r>
            <a:r>
              <a:rPr sz="2824" dirty="0">
                <a:solidFill>
                  <a:srgbClr val="009696"/>
                </a:solidFill>
                <a:latin typeface="Times New Roman"/>
                <a:cs typeface="Times New Roman"/>
              </a:rPr>
              <a:t>] </a:t>
            </a:r>
            <a:r>
              <a:rPr sz="2824" dirty="0">
                <a:solidFill>
                  <a:srgbClr val="010202"/>
                </a:solidFill>
                <a:latin typeface="Times New Roman"/>
                <a:cs typeface="Times New Roman"/>
              </a:rPr>
              <a:t> </a:t>
            </a:r>
            <a:r>
              <a:rPr sz="2824" spc="-4" dirty="0">
                <a:solidFill>
                  <a:srgbClr val="010202"/>
                </a:solidFill>
                <a:latin typeface="Times New Roman"/>
                <a:cs typeface="Times New Roman"/>
              </a:rPr>
              <a:t>and </a:t>
            </a:r>
            <a:r>
              <a:rPr sz="2824" i="1" dirty="0">
                <a:solidFill>
                  <a:srgbClr val="009696"/>
                </a:solidFill>
                <a:latin typeface="Times New Roman"/>
                <a:cs typeface="Times New Roman"/>
              </a:rPr>
              <a:t>A</a:t>
            </a:r>
            <a:r>
              <a:rPr sz="2824" dirty="0">
                <a:solidFill>
                  <a:srgbClr val="009696"/>
                </a:solidFill>
                <a:latin typeface="Times New Roman"/>
                <a:cs typeface="Times New Roman"/>
              </a:rPr>
              <a:t>[ </a:t>
            </a:r>
            <a:r>
              <a:rPr sz="2824" i="1" dirty="0">
                <a:solidFill>
                  <a:srgbClr val="009696"/>
                </a:solidFill>
                <a:latin typeface="Times New Roman"/>
                <a:cs typeface="Times New Roman"/>
              </a:rPr>
              <a:t>n</a:t>
            </a:r>
            <a:r>
              <a:rPr sz="2824" dirty="0">
                <a:solidFill>
                  <a:srgbClr val="009696"/>
                </a:solidFill>
                <a:latin typeface="Times New Roman"/>
                <a:cs typeface="Times New Roman"/>
              </a:rPr>
              <a:t>/2+1 . . </a:t>
            </a:r>
            <a:r>
              <a:rPr sz="2824" i="1" dirty="0">
                <a:solidFill>
                  <a:srgbClr val="009696"/>
                </a:solidFill>
                <a:latin typeface="Times New Roman"/>
                <a:cs typeface="Times New Roman"/>
              </a:rPr>
              <a:t>n </a:t>
            </a:r>
            <a:r>
              <a:rPr sz="2824" dirty="0">
                <a:solidFill>
                  <a:srgbClr val="009696"/>
                </a:solidFill>
                <a:latin typeface="Times New Roman"/>
                <a:cs typeface="Times New Roman"/>
              </a:rPr>
              <a:t>]</a:t>
            </a:r>
            <a:r>
              <a:rPr sz="2824" spc="-18" dirty="0">
                <a:solidFill>
                  <a:srgbClr val="009696"/>
                </a:solidFill>
                <a:latin typeface="Times New Roman"/>
                <a:cs typeface="Times New Roman"/>
              </a:rPr>
              <a:t> </a:t>
            </a:r>
            <a:r>
              <a:rPr sz="2824" dirty="0">
                <a:solidFill>
                  <a:srgbClr val="010202"/>
                </a:solidFill>
                <a:latin typeface="Times New Roman"/>
                <a:cs typeface="Times New Roman"/>
              </a:rPr>
              <a:t>.</a:t>
            </a:r>
            <a:endParaRPr sz="2824" dirty="0">
              <a:latin typeface="Times New Roman"/>
              <a:cs typeface="Times New Roman"/>
            </a:endParaRPr>
          </a:p>
          <a:p>
            <a:pPr marL="1005782" indent="-454983">
              <a:spcBef>
                <a:spcPts val="287"/>
              </a:spcBef>
              <a:buAutoNum type="arabicPeriod"/>
              <a:tabLst>
                <a:tab pos="1005782" algn="l"/>
                <a:tab pos="1006342" algn="l"/>
              </a:tabLst>
            </a:pPr>
            <a:r>
              <a:rPr sz="2824" spc="-4" dirty="0">
                <a:solidFill>
                  <a:srgbClr val="C91F25"/>
                </a:solidFill>
                <a:latin typeface="Times New Roman"/>
                <a:cs typeface="Times New Roman"/>
              </a:rPr>
              <a:t>“</a:t>
            </a:r>
            <a:r>
              <a:rPr sz="2824" b="1" i="1" spc="-4" dirty="0">
                <a:solidFill>
                  <a:srgbClr val="C91F25"/>
                </a:solidFill>
                <a:latin typeface="Times New Roman"/>
                <a:cs typeface="Times New Roman"/>
              </a:rPr>
              <a:t>Merge</a:t>
            </a:r>
            <a:r>
              <a:rPr sz="2824" spc="-4" dirty="0">
                <a:solidFill>
                  <a:srgbClr val="C91F25"/>
                </a:solidFill>
                <a:latin typeface="Times New Roman"/>
                <a:cs typeface="Times New Roman"/>
              </a:rPr>
              <a:t>” </a:t>
            </a:r>
            <a:r>
              <a:rPr sz="2824" dirty="0">
                <a:solidFill>
                  <a:srgbClr val="010202"/>
                </a:solidFill>
                <a:latin typeface="Times New Roman"/>
                <a:cs typeface="Times New Roman"/>
              </a:rPr>
              <a:t>the two sorted</a:t>
            </a:r>
            <a:r>
              <a:rPr sz="2824" spc="-18" dirty="0">
                <a:solidFill>
                  <a:srgbClr val="010202"/>
                </a:solidFill>
                <a:latin typeface="Times New Roman"/>
                <a:cs typeface="Times New Roman"/>
              </a:rPr>
              <a:t> </a:t>
            </a:r>
            <a:r>
              <a:rPr sz="2824" dirty="0">
                <a:solidFill>
                  <a:srgbClr val="010202"/>
                </a:solidFill>
                <a:latin typeface="Times New Roman"/>
                <a:cs typeface="Times New Roman"/>
              </a:rPr>
              <a:t>sub-arrays.</a:t>
            </a:r>
            <a:endParaRPr sz="2824" dirty="0">
              <a:latin typeface="Times New Roman"/>
              <a:cs typeface="Times New Roman"/>
            </a:endParaRPr>
          </a:p>
        </p:txBody>
      </p:sp>
      <p:grpSp>
        <p:nvGrpSpPr>
          <p:cNvPr id="6" name="object 6"/>
          <p:cNvGrpSpPr/>
          <p:nvPr/>
        </p:nvGrpSpPr>
        <p:grpSpPr>
          <a:xfrm>
            <a:off x="3200669" y="4971221"/>
            <a:ext cx="5700993" cy="680757"/>
            <a:chOff x="1747824" y="5634050"/>
            <a:chExt cx="6461125" cy="771525"/>
          </a:xfrm>
        </p:grpSpPr>
        <p:sp>
          <p:nvSpPr>
            <p:cNvPr id="7" name="object 7"/>
            <p:cNvSpPr/>
            <p:nvPr/>
          </p:nvSpPr>
          <p:spPr>
            <a:xfrm>
              <a:off x="1778893" y="5664942"/>
              <a:ext cx="6429937" cy="486650"/>
            </a:xfrm>
            <a:prstGeom prst="rect">
              <a:avLst/>
            </a:prstGeom>
            <a:blipFill>
              <a:blip r:embed="rId2" cstate="print"/>
              <a:stretch>
                <a:fillRect/>
              </a:stretch>
            </a:blipFill>
          </p:spPr>
          <p:txBody>
            <a:bodyPr wrap="square" lIns="0" tIns="0" rIns="0" bIns="0" rtlCol="0"/>
            <a:lstStyle/>
            <a:p>
              <a:endParaRPr sz="1588"/>
            </a:p>
          </p:txBody>
        </p:sp>
        <p:sp>
          <p:nvSpPr>
            <p:cNvPr id="8" name="object 8"/>
            <p:cNvSpPr/>
            <p:nvPr/>
          </p:nvSpPr>
          <p:spPr>
            <a:xfrm>
              <a:off x="1752587" y="5638812"/>
              <a:ext cx="6325235" cy="381000"/>
            </a:xfrm>
            <a:custGeom>
              <a:avLst/>
              <a:gdLst/>
              <a:ahLst/>
              <a:cxnLst/>
              <a:rect l="l" t="t" r="r" b="b"/>
              <a:pathLst>
                <a:path w="6325234" h="381000">
                  <a:moveTo>
                    <a:pt x="6324612" y="381000"/>
                  </a:moveTo>
                  <a:lnTo>
                    <a:pt x="6324612" y="0"/>
                  </a:lnTo>
                  <a:lnTo>
                    <a:pt x="0" y="0"/>
                  </a:lnTo>
                  <a:lnTo>
                    <a:pt x="0" y="381000"/>
                  </a:lnTo>
                  <a:lnTo>
                    <a:pt x="6324612" y="381000"/>
                  </a:lnTo>
                  <a:close/>
                </a:path>
              </a:pathLst>
            </a:custGeom>
            <a:solidFill>
              <a:srgbClr val="E3E3E3"/>
            </a:solidFill>
          </p:spPr>
          <p:txBody>
            <a:bodyPr wrap="square" lIns="0" tIns="0" rIns="0" bIns="0" rtlCol="0"/>
            <a:lstStyle/>
            <a:p>
              <a:endParaRPr sz="1588"/>
            </a:p>
          </p:txBody>
        </p:sp>
        <p:sp>
          <p:nvSpPr>
            <p:cNvPr id="9" name="object 9"/>
            <p:cNvSpPr/>
            <p:nvPr/>
          </p:nvSpPr>
          <p:spPr>
            <a:xfrm>
              <a:off x="1752587" y="5638812"/>
              <a:ext cx="6325235" cy="381000"/>
            </a:xfrm>
            <a:custGeom>
              <a:avLst/>
              <a:gdLst/>
              <a:ahLst/>
              <a:cxnLst/>
              <a:rect l="l" t="t" r="r" b="b"/>
              <a:pathLst>
                <a:path w="6325234" h="381000">
                  <a:moveTo>
                    <a:pt x="0" y="381000"/>
                  </a:moveTo>
                  <a:lnTo>
                    <a:pt x="0" y="0"/>
                  </a:lnTo>
                  <a:lnTo>
                    <a:pt x="6324612" y="0"/>
                  </a:lnTo>
                  <a:lnTo>
                    <a:pt x="6324612" y="381000"/>
                  </a:lnTo>
                  <a:lnTo>
                    <a:pt x="0" y="381000"/>
                  </a:lnTo>
                  <a:close/>
                </a:path>
              </a:pathLst>
            </a:custGeom>
            <a:ln w="9525">
              <a:solidFill>
                <a:srgbClr val="010202"/>
              </a:solidFill>
            </a:ln>
          </p:spPr>
          <p:txBody>
            <a:bodyPr wrap="square" lIns="0" tIns="0" rIns="0" bIns="0" rtlCol="0"/>
            <a:lstStyle/>
            <a:p>
              <a:endParaRPr sz="1588"/>
            </a:p>
          </p:txBody>
        </p:sp>
        <p:sp>
          <p:nvSpPr>
            <p:cNvPr id="10" name="object 10"/>
            <p:cNvSpPr/>
            <p:nvPr/>
          </p:nvSpPr>
          <p:spPr>
            <a:xfrm>
              <a:off x="4914087" y="5639612"/>
              <a:ext cx="1905" cy="381000"/>
            </a:xfrm>
            <a:custGeom>
              <a:avLst/>
              <a:gdLst/>
              <a:ahLst/>
              <a:cxnLst/>
              <a:rect l="l" t="t" r="r" b="b"/>
              <a:pathLst>
                <a:path w="1904" h="381000">
                  <a:moveTo>
                    <a:pt x="0" y="0"/>
                  </a:moveTo>
                  <a:lnTo>
                    <a:pt x="1587" y="381000"/>
                  </a:lnTo>
                </a:path>
              </a:pathLst>
            </a:custGeom>
            <a:ln w="9525">
              <a:solidFill>
                <a:srgbClr val="010202"/>
              </a:solidFill>
            </a:ln>
          </p:spPr>
          <p:txBody>
            <a:bodyPr wrap="square" lIns="0" tIns="0" rIns="0" bIns="0" rtlCol="0"/>
            <a:lstStyle/>
            <a:p>
              <a:endParaRPr sz="1588"/>
            </a:p>
          </p:txBody>
        </p:sp>
        <p:sp>
          <p:nvSpPr>
            <p:cNvPr id="11" name="object 11"/>
            <p:cNvSpPr/>
            <p:nvPr/>
          </p:nvSpPr>
          <p:spPr>
            <a:xfrm>
              <a:off x="1752587" y="5716524"/>
              <a:ext cx="3137535" cy="189230"/>
            </a:xfrm>
            <a:custGeom>
              <a:avLst/>
              <a:gdLst/>
              <a:ahLst/>
              <a:cxnLst/>
              <a:rect l="l" t="t" r="r" b="b"/>
              <a:pathLst>
                <a:path w="3137535" h="189229">
                  <a:moveTo>
                    <a:pt x="0" y="188988"/>
                  </a:moveTo>
                  <a:lnTo>
                    <a:pt x="3137154" y="0"/>
                  </a:lnTo>
                </a:path>
              </a:pathLst>
            </a:custGeom>
            <a:ln w="9525">
              <a:solidFill>
                <a:srgbClr val="010202"/>
              </a:solidFill>
            </a:ln>
          </p:spPr>
          <p:txBody>
            <a:bodyPr wrap="square" lIns="0" tIns="0" rIns="0" bIns="0" rtlCol="0"/>
            <a:lstStyle/>
            <a:p>
              <a:endParaRPr sz="1588"/>
            </a:p>
          </p:txBody>
        </p:sp>
        <p:sp>
          <p:nvSpPr>
            <p:cNvPr id="12" name="object 12"/>
            <p:cNvSpPr/>
            <p:nvPr/>
          </p:nvSpPr>
          <p:spPr>
            <a:xfrm>
              <a:off x="4796497" y="5662244"/>
              <a:ext cx="118389" cy="117690"/>
            </a:xfrm>
            <a:prstGeom prst="rect">
              <a:avLst/>
            </a:prstGeom>
            <a:blipFill>
              <a:blip r:embed="rId3" cstate="print"/>
              <a:stretch>
                <a:fillRect/>
              </a:stretch>
            </a:blipFill>
          </p:spPr>
          <p:txBody>
            <a:bodyPr wrap="square" lIns="0" tIns="0" rIns="0" bIns="0" rtlCol="0"/>
            <a:lstStyle/>
            <a:p>
              <a:endParaRPr sz="1588"/>
            </a:p>
          </p:txBody>
        </p:sp>
        <p:sp>
          <p:nvSpPr>
            <p:cNvPr id="13" name="object 13"/>
            <p:cNvSpPr/>
            <p:nvPr/>
          </p:nvSpPr>
          <p:spPr>
            <a:xfrm>
              <a:off x="4952987" y="5716524"/>
              <a:ext cx="3137535" cy="189230"/>
            </a:xfrm>
            <a:custGeom>
              <a:avLst/>
              <a:gdLst/>
              <a:ahLst/>
              <a:cxnLst/>
              <a:rect l="l" t="t" r="r" b="b"/>
              <a:pathLst>
                <a:path w="3137534" h="189229">
                  <a:moveTo>
                    <a:pt x="0" y="188988"/>
                  </a:moveTo>
                  <a:lnTo>
                    <a:pt x="3137141" y="0"/>
                  </a:lnTo>
                </a:path>
              </a:pathLst>
            </a:custGeom>
            <a:ln w="9525">
              <a:solidFill>
                <a:srgbClr val="010202"/>
              </a:solidFill>
            </a:ln>
          </p:spPr>
          <p:txBody>
            <a:bodyPr wrap="square" lIns="0" tIns="0" rIns="0" bIns="0" rtlCol="0"/>
            <a:lstStyle/>
            <a:p>
              <a:endParaRPr sz="1588"/>
            </a:p>
          </p:txBody>
        </p:sp>
        <p:sp>
          <p:nvSpPr>
            <p:cNvPr id="14" name="object 14"/>
            <p:cNvSpPr/>
            <p:nvPr/>
          </p:nvSpPr>
          <p:spPr>
            <a:xfrm>
              <a:off x="7996910" y="5662244"/>
              <a:ext cx="118389" cy="117690"/>
            </a:xfrm>
            <a:prstGeom prst="rect">
              <a:avLst/>
            </a:prstGeom>
            <a:blipFill>
              <a:blip r:embed="rId3" cstate="print"/>
              <a:stretch>
                <a:fillRect/>
              </a:stretch>
            </a:blipFill>
          </p:spPr>
          <p:txBody>
            <a:bodyPr wrap="square" lIns="0" tIns="0" rIns="0" bIns="0" rtlCol="0"/>
            <a:lstStyle/>
            <a:p>
              <a:endParaRPr sz="1588"/>
            </a:p>
          </p:txBody>
        </p:sp>
        <p:sp>
          <p:nvSpPr>
            <p:cNvPr id="15" name="object 15"/>
            <p:cNvSpPr/>
            <p:nvPr/>
          </p:nvSpPr>
          <p:spPr>
            <a:xfrm>
              <a:off x="1752587" y="6097206"/>
              <a:ext cx="6376035" cy="304165"/>
            </a:xfrm>
            <a:custGeom>
              <a:avLst/>
              <a:gdLst/>
              <a:ahLst/>
              <a:cxnLst/>
              <a:rect l="l" t="t" r="r" b="b"/>
              <a:pathLst>
                <a:path w="6376034" h="304164">
                  <a:moveTo>
                    <a:pt x="0" y="303606"/>
                  </a:moveTo>
                  <a:lnTo>
                    <a:pt x="6375628" y="0"/>
                  </a:lnTo>
                </a:path>
              </a:pathLst>
            </a:custGeom>
            <a:ln w="9525">
              <a:solidFill>
                <a:srgbClr val="010202"/>
              </a:solidFill>
            </a:ln>
          </p:spPr>
          <p:txBody>
            <a:bodyPr wrap="square" lIns="0" tIns="0" rIns="0" bIns="0" rtlCol="0"/>
            <a:lstStyle/>
            <a:p>
              <a:endParaRPr sz="1588"/>
            </a:p>
          </p:txBody>
        </p:sp>
        <p:sp>
          <p:nvSpPr>
            <p:cNvPr id="16" name="object 16"/>
            <p:cNvSpPr/>
            <p:nvPr/>
          </p:nvSpPr>
          <p:spPr>
            <a:xfrm>
              <a:off x="8035493" y="6041936"/>
              <a:ext cx="117906" cy="117767"/>
            </a:xfrm>
            <a:prstGeom prst="rect">
              <a:avLst/>
            </a:prstGeom>
            <a:blipFill>
              <a:blip r:embed="rId4" cstate="print"/>
              <a:stretch>
                <a:fillRect/>
              </a:stretch>
            </a:blipFill>
          </p:spPr>
          <p:txBody>
            <a:bodyPr wrap="square" lIns="0" tIns="0" rIns="0" bIns="0" rtlCol="0"/>
            <a:lstStyle/>
            <a:p>
              <a:endParaRPr sz="1588"/>
            </a:p>
          </p:txBody>
        </p:sp>
      </p:grpSp>
      <p:sp>
        <p:nvSpPr>
          <p:cNvPr id="17" name="object 17"/>
          <p:cNvSpPr txBox="1"/>
          <p:nvPr/>
        </p:nvSpPr>
        <p:spPr>
          <a:xfrm>
            <a:off x="3812073" y="5744324"/>
            <a:ext cx="3574116" cy="445922"/>
          </a:xfrm>
          <a:prstGeom prst="rect">
            <a:avLst/>
          </a:prstGeom>
        </p:spPr>
        <p:txBody>
          <a:bodyPr vert="horz" wrap="square" lIns="0" tIns="11206" rIns="0" bIns="0" rtlCol="0">
            <a:spAutoFit/>
          </a:bodyPr>
          <a:lstStyle/>
          <a:p>
            <a:pPr marL="11206">
              <a:spcBef>
                <a:spcPts val="88"/>
              </a:spcBef>
            </a:pPr>
            <a:r>
              <a:rPr sz="2824" b="1" i="1" dirty="0">
                <a:solidFill>
                  <a:srgbClr val="C91F25"/>
                </a:solidFill>
                <a:latin typeface="Times New Roman"/>
                <a:cs typeface="Times New Roman"/>
              </a:rPr>
              <a:t>Key subroutine:</a:t>
            </a:r>
            <a:r>
              <a:rPr sz="2824" b="1" i="1" spc="-79" dirty="0">
                <a:solidFill>
                  <a:srgbClr val="C91F25"/>
                </a:solidFill>
                <a:latin typeface="Times New Roman"/>
                <a:cs typeface="Times New Roman"/>
              </a:rPr>
              <a:t> </a:t>
            </a:r>
            <a:r>
              <a:rPr sz="2824" b="1" spc="-4" dirty="0">
                <a:solidFill>
                  <a:srgbClr val="010202"/>
                </a:solidFill>
                <a:latin typeface="Times New Roman"/>
                <a:cs typeface="Times New Roman"/>
              </a:rPr>
              <a:t>M</a:t>
            </a:r>
            <a:r>
              <a:rPr sz="2118" b="1" spc="-4" dirty="0">
                <a:solidFill>
                  <a:srgbClr val="010202"/>
                </a:solidFill>
                <a:latin typeface="Times New Roman"/>
                <a:cs typeface="Times New Roman"/>
              </a:rPr>
              <a:t>ERGE</a:t>
            </a:r>
            <a:endParaRPr sz="2118">
              <a:latin typeface="Times New Roman"/>
              <a:cs typeface="Times New Roman"/>
            </a:endParaRPr>
          </a:p>
        </p:txBody>
      </p:sp>
      <p:sp>
        <p:nvSpPr>
          <p:cNvPr id="18" name="object 18"/>
          <p:cNvSpPr txBox="1">
            <a:spLocks noGrp="1"/>
          </p:cNvSpPr>
          <p:nvPr>
            <p:ph type="sldNum" sz="quarter" idx="7"/>
          </p:nvPr>
        </p:nvSpPr>
        <p:spPr>
          <a:xfrm>
            <a:off x="4934597" y="7300897"/>
            <a:ext cx="189229" cy="139065"/>
          </a:xfrm>
          <a:prstGeom prst="rect">
            <a:avLst/>
          </a:prstGeom>
        </p:spPr>
        <p:txBody>
          <a:bodyPr vert="horz" wrap="square" lIns="0" tIns="0" rIns="0" bIns="0" rtlCol="0">
            <a:spAutoFit/>
          </a:bodyPr>
          <a:lstStyle>
            <a:defPPr>
              <a:defRPr lang="ar-EG"/>
            </a:defPPr>
            <a:lvl1pPr marL="0" algn="l" defTabSz="914400" rtl="0" eaLnBrk="1" latinLnBrk="0" hangingPunct="1">
              <a:defRPr sz="800" b="0" i="0" kern="1200">
                <a:solidFill>
                  <a:schemeClr val="tx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25"/>
              </a:spcBef>
            </a:pPr>
            <a:fld id="{81D60167-4931-47E6-BA6A-407CBD079E47}" type="slidenum">
              <a:rPr lang="ar-EG" smtClean="0"/>
              <a:pPr marL="38100">
                <a:spcBef>
                  <a:spcPts val="25"/>
                </a:spcBef>
              </a:pPr>
              <a:t>26</a:t>
            </a:fld>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70936" y="829744"/>
            <a:ext cx="5650566" cy="688424"/>
          </a:xfrm>
          <a:prstGeom prst="rect">
            <a:avLst/>
          </a:prstGeom>
        </p:spPr>
        <p:txBody>
          <a:bodyPr vert="horz" wrap="square" lIns="0" tIns="11206" rIns="0" bIns="0" rtlCol="0" anchor="ctr">
            <a:spAutoFit/>
          </a:bodyPr>
          <a:lstStyle/>
          <a:p>
            <a:pPr marL="11206">
              <a:lnSpc>
                <a:spcPct val="100000"/>
              </a:lnSpc>
              <a:spcBef>
                <a:spcPts val="88"/>
              </a:spcBef>
              <a:tabLst>
                <a:tab pos="1941523" algn="l"/>
                <a:tab pos="2831877" algn="l"/>
                <a:tab pos="4269669" algn="l"/>
              </a:tabLst>
            </a:pPr>
            <a:r>
              <a:rPr lang="en-US" dirty="0"/>
              <a:t>Merge</a:t>
            </a:r>
            <a:r>
              <a:rPr lang="en-US" spc="-9" dirty="0"/>
              <a:t> </a:t>
            </a:r>
            <a:r>
              <a:rPr lang="en-US" dirty="0"/>
              <a:t>Sort </a:t>
            </a:r>
            <a:r>
              <a:rPr lang="en-US" spc="-4" dirty="0"/>
              <a:t>Example</a:t>
            </a:r>
            <a:endParaRPr spc="-4" dirty="0"/>
          </a:p>
        </p:txBody>
      </p:sp>
      <p:sp>
        <p:nvSpPr>
          <p:cNvPr id="3" name="object 3"/>
          <p:cNvSpPr/>
          <p:nvPr/>
        </p:nvSpPr>
        <p:spPr>
          <a:xfrm>
            <a:off x="2423260" y="3496246"/>
            <a:ext cx="403412" cy="403412"/>
          </a:xfrm>
          <a:custGeom>
            <a:avLst/>
            <a:gdLst/>
            <a:ahLst/>
            <a:cxnLst/>
            <a:rect l="l" t="t" r="r" b="b"/>
            <a:pathLst>
              <a:path w="457200" h="457200">
                <a:moveTo>
                  <a:pt x="457200" y="228599"/>
                </a:moveTo>
                <a:lnTo>
                  <a:pt x="452555" y="182529"/>
                </a:lnTo>
                <a:lnTo>
                  <a:pt x="439235" y="139619"/>
                </a:lnTo>
                <a:lnTo>
                  <a:pt x="418158" y="100788"/>
                </a:lnTo>
                <a:lnTo>
                  <a:pt x="390244" y="66955"/>
                </a:lnTo>
                <a:lnTo>
                  <a:pt x="356411" y="39041"/>
                </a:lnTo>
                <a:lnTo>
                  <a:pt x="317580" y="17964"/>
                </a:lnTo>
                <a:lnTo>
                  <a:pt x="274670" y="4644"/>
                </a:lnTo>
                <a:lnTo>
                  <a:pt x="228600" y="0"/>
                </a:lnTo>
                <a:lnTo>
                  <a:pt x="182529" y="4644"/>
                </a:lnTo>
                <a:lnTo>
                  <a:pt x="139619" y="17964"/>
                </a:lnTo>
                <a:lnTo>
                  <a:pt x="100788" y="39041"/>
                </a:lnTo>
                <a:lnTo>
                  <a:pt x="66955" y="66955"/>
                </a:lnTo>
                <a:lnTo>
                  <a:pt x="39041" y="100788"/>
                </a:lnTo>
                <a:lnTo>
                  <a:pt x="17964" y="139619"/>
                </a:lnTo>
                <a:lnTo>
                  <a:pt x="4644" y="182529"/>
                </a:lnTo>
                <a:lnTo>
                  <a:pt x="0" y="228600"/>
                </a:lnTo>
                <a:lnTo>
                  <a:pt x="4644" y="274670"/>
                </a:lnTo>
                <a:lnTo>
                  <a:pt x="17964" y="317580"/>
                </a:lnTo>
                <a:lnTo>
                  <a:pt x="39041" y="356411"/>
                </a:lnTo>
                <a:lnTo>
                  <a:pt x="66955" y="390244"/>
                </a:lnTo>
                <a:lnTo>
                  <a:pt x="100788" y="418158"/>
                </a:lnTo>
                <a:lnTo>
                  <a:pt x="139619" y="439235"/>
                </a:lnTo>
                <a:lnTo>
                  <a:pt x="182529" y="452555"/>
                </a:lnTo>
                <a:lnTo>
                  <a:pt x="228600" y="457200"/>
                </a:lnTo>
                <a:lnTo>
                  <a:pt x="274670" y="452555"/>
                </a:lnTo>
                <a:lnTo>
                  <a:pt x="317580" y="439235"/>
                </a:lnTo>
                <a:lnTo>
                  <a:pt x="356411" y="418158"/>
                </a:lnTo>
                <a:lnTo>
                  <a:pt x="390244" y="390244"/>
                </a:lnTo>
                <a:lnTo>
                  <a:pt x="418158" y="356411"/>
                </a:lnTo>
                <a:lnTo>
                  <a:pt x="439235" y="317580"/>
                </a:lnTo>
                <a:lnTo>
                  <a:pt x="452555" y="274670"/>
                </a:lnTo>
                <a:lnTo>
                  <a:pt x="457200" y="228599"/>
                </a:lnTo>
                <a:close/>
              </a:path>
            </a:pathLst>
          </a:custGeom>
          <a:solidFill>
            <a:srgbClr val="F7EC1A"/>
          </a:solidFill>
        </p:spPr>
        <p:txBody>
          <a:bodyPr wrap="square" lIns="0" tIns="0" rIns="0" bIns="0" rtlCol="0"/>
          <a:lstStyle/>
          <a:p>
            <a:endParaRPr sz="1588"/>
          </a:p>
        </p:txBody>
      </p:sp>
      <p:sp>
        <p:nvSpPr>
          <p:cNvPr id="4" name="object 4"/>
          <p:cNvSpPr/>
          <p:nvPr/>
        </p:nvSpPr>
        <p:spPr>
          <a:xfrm>
            <a:off x="2893908" y="3496246"/>
            <a:ext cx="403412" cy="403412"/>
          </a:xfrm>
          <a:custGeom>
            <a:avLst/>
            <a:gdLst/>
            <a:ahLst/>
            <a:cxnLst/>
            <a:rect l="l" t="t" r="r" b="b"/>
            <a:pathLst>
              <a:path w="457200" h="457200">
                <a:moveTo>
                  <a:pt x="457200" y="228599"/>
                </a:moveTo>
                <a:lnTo>
                  <a:pt x="452555" y="182529"/>
                </a:lnTo>
                <a:lnTo>
                  <a:pt x="439235" y="139619"/>
                </a:lnTo>
                <a:lnTo>
                  <a:pt x="418158" y="100788"/>
                </a:lnTo>
                <a:lnTo>
                  <a:pt x="390244" y="66955"/>
                </a:lnTo>
                <a:lnTo>
                  <a:pt x="356411" y="39041"/>
                </a:lnTo>
                <a:lnTo>
                  <a:pt x="317580" y="17964"/>
                </a:lnTo>
                <a:lnTo>
                  <a:pt x="274670" y="4644"/>
                </a:lnTo>
                <a:lnTo>
                  <a:pt x="228600" y="0"/>
                </a:lnTo>
                <a:lnTo>
                  <a:pt x="182529" y="4644"/>
                </a:lnTo>
                <a:lnTo>
                  <a:pt x="139619" y="17964"/>
                </a:lnTo>
                <a:lnTo>
                  <a:pt x="100788" y="39041"/>
                </a:lnTo>
                <a:lnTo>
                  <a:pt x="66955" y="66955"/>
                </a:lnTo>
                <a:lnTo>
                  <a:pt x="39041" y="100788"/>
                </a:lnTo>
                <a:lnTo>
                  <a:pt x="17964" y="139619"/>
                </a:lnTo>
                <a:lnTo>
                  <a:pt x="4644" y="182529"/>
                </a:lnTo>
                <a:lnTo>
                  <a:pt x="0" y="228600"/>
                </a:lnTo>
                <a:lnTo>
                  <a:pt x="4644" y="274670"/>
                </a:lnTo>
                <a:lnTo>
                  <a:pt x="17964" y="317580"/>
                </a:lnTo>
                <a:lnTo>
                  <a:pt x="39041" y="356411"/>
                </a:lnTo>
                <a:lnTo>
                  <a:pt x="66955" y="390244"/>
                </a:lnTo>
                <a:lnTo>
                  <a:pt x="100788" y="418158"/>
                </a:lnTo>
                <a:lnTo>
                  <a:pt x="139619" y="439235"/>
                </a:lnTo>
                <a:lnTo>
                  <a:pt x="182529" y="452555"/>
                </a:lnTo>
                <a:lnTo>
                  <a:pt x="228600" y="457200"/>
                </a:lnTo>
                <a:lnTo>
                  <a:pt x="274670" y="452555"/>
                </a:lnTo>
                <a:lnTo>
                  <a:pt x="317580" y="439235"/>
                </a:lnTo>
                <a:lnTo>
                  <a:pt x="356411" y="418158"/>
                </a:lnTo>
                <a:lnTo>
                  <a:pt x="390244" y="390244"/>
                </a:lnTo>
                <a:lnTo>
                  <a:pt x="418158" y="356411"/>
                </a:lnTo>
                <a:lnTo>
                  <a:pt x="439235" y="317580"/>
                </a:lnTo>
                <a:lnTo>
                  <a:pt x="452555" y="274670"/>
                </a:lnTo>
                <a:lnTo>
                  <a:pt x="457200" y="228599"/>
                </a:lnTo>
                <a:close/>
              </a:path>
            </a:pathLst>
          </a:custGeom>
          <a:solidFill>
            <a:srgbClr val="F7EC1A"/>
          </a:solidFill>
        </p:spPr>
        <p:txBody>
          <a:bodyPr wrap="square" lIns="0" tIns="0" rIns="0" bIns="0" rtlCol="0"/>
          <a:lstStyle/>
          <a:p>
            <a:endParaRPr sz="1588"/>
          </a:p>
        </p:txBody>
      </p:sp>
      <p:sp>
        <p:nvSpPr>
          <p:cNvPr id="5" name="object 5"/>
          <p:cNvSpPr txBox="1"/>
          <p:nvPr/>
        </p:nvSpPr>
        <p:spPr>
          <a:xfrm>
            <a:off x="2478726" y="1887250"/>
            <a:ext cx="776007" cy="1975820"/>
          </a:xfrm>
          <a:prstGeom prst="rect">
            <a:avLst/>
          </a:prstGeom>
        </p:spPr>
        <p:txBody>
          <a:bodyPr vert="horz" wrap="square" lIns="0" tIns="170329" rIns="0" bIns="0" rtlCol="0">
            <a:spAutoFit/>
          </a:bodyPr>
          <a:lstStyle/>
          <a:p>
            <a:pPr marL="11206">
              <a:spcBef>
                <a:spcPts val="1341"/>
              </a:spcBef>
              <a:tabLst>
                <a:tab pos="495326" algn="l"/>
              </a:tabLst>
            </a:pPr>
            <a:r>
              <a:rPr sz="2118" dirty="0">
                <a:solidFill>
                  <a:srgbClr val="010202"/>
                </a:solidFill>
                <a:latin typeface="Times New Roman"/>
                <a:cs typeface="Times New Roman"/>
              </a:rPr>
              <a:t>20	12</a:t>
            </a:r>
            <a:endParaRPr sz="2118">
              <a:latin typeface="Times New Roman"/>
              <a:cs typeface="Times New Roman"/>
            </a:endParaRPr>
          </a:p>
          <a:p>
            <a:pPr marL="11206">
              <a:spcBef>
                <a:spcPts val="1253"/>
              </a:spcBef>
              <a:tabLst>
                <a:tab pos="495326" algn="l"/>
              </a:tabLst>
            </a:pPr>
            <a:r>
              <a:rPr sz="2118" dirty="0">
                <a:solidFill>
                  <a:srgbClr val="010202"/>
                </a:solidFill>
                <a:latin typeface="Times New Roman"/>
                <a:cs typeface="Times New Roman"/>
              </a:rPr>
              <a:t>13	</a:t>
            </a:r>
            <a:r>
              <a:rPr sz="2118" spc="-79" dirty="0">
                <a:solidFill>
                  <a:srgbClr val="010202"/>
                </a:solidFill>
                <a:latin typeface="Times New Roman"/>
                <a:cs typeface="Times New Roman"/>
              </a:rPr>
              <a:t>11</a:t>
            </a:r>
            <a:endParaRPr sz="2118">
              <a:latin typeface="Times New Roman"/>
              <a:cs typeface="Times New Roman"/>
            </a:endParaRPr>
          </a:p>
          <a:p>
            <a:pPr marL="78445">
              <a:spcBef>
                <a:spcPts val="1253"/>
              </a:spcBef>
              <a:tabLst>
                <a:tab pos="562565" algn="l"/>
              </a:tabLst>
            </a:pPr>
            <a:r>
              <a:rPr sz="2118" dirty="0">
                <a:solidFill>
                  <a:srgbClr val="010202"/>
                </a:solidFill>
                <a:latin typeface="Times New Roman"/>
                <a:cs typeface="Times New Roman"/>
              </a:rPr>
              <a:t>7	9</a:t>
            </a:r>
            <a:endParaRPr sz="2118">
              <a:latin typeface="Times New Roman"/>
              <a:cs typeface="Times New Roman"/>
            </a:endParaRPr>
          </a:p>
          <a:p>
            <a:pPr marL="78445">
              <a:spcBef>
                <a:spcPts val="1253"/>
              </a:spcBef>
              <a:tabLst>
                <a:tab pos="562565" algn="l"/>
              </a:tabLst>
            </a:pPr>
            <a:r>
              <a:rPr sz="2118" dirty="0">
                <a:solidFill>
                  <a:srgbClr val="010202"/>
                </a:solidFill>
                <a:latin typeface="Times New Roman"/>
                <a:cs typeface="Times New Roman"/>
              </a:rPr>
              <a:t>2	1</a:t>
            </a:r>
            <a:endParaRPr sz="2118">
              <a:latin typeface="Times New Roman"/>
              <a:cs typeface="Times New Roman"/>
            </a:endParaRPr>
          </a:p>
        </p:txBody>
      </p:sp>
      <p:sp>
        <p:nvSpPr>
          <p:cNvPr id="6" name="object 6"/>
          <p:cNvSpPr txBox="1">
            <a:spLocks noGrp="1"/>
          </p:cNvSpPr>
          <p:nvPr>
            <p:ph type="sldNum" sz="quarter" idx="7"/>
          </p:nvPr>
        </p:nvSpPr>
        <p:spPr>
          <a:xfrm>
            <a:off x="4934597" y="7300897"/>
            <a:ext cx="189229" cy="139065"/>
          </a:xfrm>
          <a:prstGeom prst="rect">
            <a:avLst/>
          </a:prstGeom>
        </p:spPr>
        <p:txBody>
          <a:bodyPr vert="horz" wrap="square" lIns="0" tIns="0" rIns="0" bIns="0" rtlCol="0">
            <a:spAutoFit/>
          </a:bodyPr>
          <a:lstStyle>
            <a:defPPr>
              <a:defRPr lang="ar-EG"/>
            </a:defPPr>
            <a:lvl1pPr marL="0" algn="l" defTabSz="914400" rtl="0" eaLnBrk="1" latinLnBrk="0" hangingPunct="1">
              <a:defRPr sz="800" b="0" i="0" kern="1200">
                <a:solidFill>
                  <a:schemeClr val="tx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25"/>
              </a:spcBef>
            </a:pPr>
            <a:fld id="{81D60167-4931-47E6-BA6A-407CBD079E47}" type="slidenum">
              <a:rPr lang="ar-EG" smtClean="0"/>
              <a:pPr marL="38100">
                <a:spcBef>
                  <a:spcPts val="25"/>
                </a:spcBef>
              </a:pPr>
              <a:t>27</a:t>
            </a:fld>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70936" y="832404"/>
            <a:ext cx="5650566" cy="688424"/>
          </a:xfrm>
          <a:prstGeom prst="rect">
            <a:avLst/>
          </a:prstGeom>
        </p:spPr>
        <p:txBody>
          <a:bodyPr vert="horz" wrap="square" lIns="0" tIns="11206" rIns="0" bIns="0" rtlCol="0" anchor="ctr">
            <a:spAutoFit/>
          </a:bodyPr>
          <a:lstStyle/>
          <a:p>
            <a:pPr marL="11206">
              <a:lnSpc>
                <a:spcPct val="100000"/>
              </a:lnSpc>
              <a:spcBef>
                <a:spcPts val="88"/>
              </a:spcBef>
              <a:tabLst>
                <a:tab pos="1941523" algn="l"/>
                <a:tab pos="2831877" algn="l"/>
                <a:tab pos="4269669" algn="l"/>
              </a:tabLst>
            </a:pPr>
            <a:r>
              <a:rPr lang="en-US" dirty="0"/>
              <a:t>Merge</a:t>
            </a:r>
            <a:r>
              <a:rPr lang="en-US" spc="-9" dirty="0"/>
              <a:t> </a:t>
            </a:r>
            <a:r>
              <a:rPr lang="en-US" dirty="0"/>
              <a:t>Sort </a:t>
            </a:r>
            <a:r>
              <a:rPr lang="en-US" spc="-4" dirty="0"/>
              <a:t>Example</a:t>
            </a:r>
            <a:endParaRPr spc="-4" dirty="0"/>
          </a:p>
        </p:txBody>
      </p:sp>
      <p:grpSp>
        <p:nvGrpSpPr>
          <p:cNvPr id="3" name="object 3"/>
          <p:cNvGrpSpPr/>
          <p:nvPr/>
        </p:nvGrpSpPr>
        <p:grpSpPr>
          <a:xfrm>
            <a:off x="2877032" y="3479695"/>
            <a:ext cx="437589" cy="756397"/>
            <a:chOff x="1381036" y="3943654"/>
            <a:chExt cx="495934" cy="857250"/>
          </a:xfrm>
        </p:grpSpPr>
        <p:sp>
          <p:nvSpPr>
            <p:cNvPr id="4" name="object 4"/>
            <p:cNvSpPr/>
            <p:nvPr/>
          </p:nvSpPr>
          <p:spPr>
            <a:xfrm>
              <a:off x="1409204" y="4343412"/>
              <a:ext cx="143510" cy="430530"/>
            </a:xfrm>
            <a:custGeom>
              <a:avLst/>
              <a:gdLst/>
              <a:ahLst/>
              <a:cxnLst/>
              <a:rect l="l" t="t" r="r" b="b"/>
              <a:pathLst>
                <a:path w="143509" h="430529">
                  <a:moveTo>
                    <a:pt x="143357" y="0"/>
                  </a:moveTo>
                  <a:lnTo>
                    <a:pt x="0" y="430085"/>
                  </a:lnTo>
                </a:path>
              </a:pathLst>
            </a:custGeom>
            <a:ln w="28574">
              <a:solidFill>
                <a:srgbClr val="010202"/>
              </a:solidFill>
            </a:ln>
          </p:spPr>
          <p:txBody>
            <a:bodyPr wrap="square" lIns="0" tIns="0" rIns="0" bIns="0" rtlCol="0"/>
            <a:lstStyle/>
            <a:p>
              <a:endParaRPr sz="1588"/>
            </a:p>
          </p:txBody>
        </p:sp>
        <p:sp>
          <p:nvSpPr>
            <p:cNvPr id="5" name="object 5"/>
            <p:cNvSpPr/>
            <p:nvPr/>
          </p:nvSpPr>
          <p:spPr>
            <a:xfrm>
              <a:off x="1386611" y="4705730"/>
              <a:ext cx="81915" cy="95250"/>
            </a:xfrm>
            <a:custGeom>
              <a:avLst/>
              <a:gdLst/>
              <a:ahLst/>
              <a:cxnLst/>
              <a:rect l="l" t="t" r="r" b="b"/>
              <a:pathLst>
                <a:path w="81915" h="95250">
                  <a:moveTo>
                    <a:pt x="81318" y="27114"/>
                  </a:moveTo>
                  <a:lnTo>
                    <a:pt x="31622" y="40665"/>
                  </a:lnTo>
                  <a:lnTo>
                    <a:pt x="0" y="0"/>
                  </a:lnTo>
                  <a:lnTo>
                    <a:pt x="13550" y="94881"/>
                  </a:lnTo>
                  <a:lnTo>
                    <a:pt x="81318" y="27114"/>
                  </a:lnTo>
                  <a:close/>
                </a:path>
              </a:pathLst>
            </a:custGeom>
            <a:solidFill>
              <a:srgbClr val="010202"/>
            </a:solidFill>
          </p:spPr>
          <p:txBody>
            <a:bodyPr wrap="square" lIns="0" tIns="0" rIns="0" bIns="0" rtlCol="0"/>
            <a:lstStyle/>
            <a:p>
              <a:endParaRPr sz="1588"/>
            </a:p>
          </p:txBody>
        </p:sp>
        <p:sp>
          <p:nvSpPr>
            <p:cNvPr id="6" name="object 6"/>
            <p:cNvSpPr/>
            <p:nvPr/>
          </p:nvSpPr>
          <p:spPr>
            <a:xfrm>
              <a:off x="1400162" y="3962412"/>
              <a:ext cx="457200" cy="457200"/>
            </a:xfrm>
            <a:custGeom>
              <a:avLst/>
              <a:gdLst/>
              <a:ahLst/>
              <a:cxnLst/>
              <a:rect l="l" t="t" r="r" b="b"/>
              <a:pathLst>
                <a:path w="457200" h="457200">
                  <a:moveTo>
                    <a:pt x="457200" y="228599"/>
                  </a:moveTo>
                  <a:lnTo>
                    <a:pt x="452555" y="182529"/>
                  </a:lnTo>
                  <a:lnTo>
                    <a:pt x="439235" y="139619"/>
                  </a:lnTo>
                  <a:lnTo>
                    <a:pt x="418158" y="100788"/>
                  </a:lnTo>
                  <a:lnTo>
                    <a:pt x="390244" y="66955"/>
                  </a:lnTo>
                  <a:lnTo>
                    <a:pt x="356411" y="39041"/>
                  </a:lnTo>
                  <a:lnTo>
                    <a:pt x="317580" y="17964"/>
                  </a:lnTo>
                  <a:lnTo>
                    <a:pt x="274670" y="4644"/>
                  </a:lnTo>
                  <a:lnTo>
                    <a:pt x="228600" y="0"/>
                  </a:lnTo>
                  <a:lnTo>
                    <a:pt x="182529" y="4644"/>
                  </a:lnTo>
                  <a:lnTo>
                    <a:pt x="139619" y="17964"/>
                  </a:lnTo>
                  <a:lnTo>
                    <a:pt x="100788" y="39041"/>
                  </a:lnTo>
                  <a:lnTo>
                    <a:pt x="66955" y="66955"/>
                  </a:lnTo>
                  <a:lnTo>
                    <a:pt x="39041" y="100788"/>
                  </a:lnTo>
                  <a:lnTo>
                    <a:pt x="17964" y="139619"/>
                  </a:lnTo>
                  <a:lnTo>
                    <a:pt x="4644" y="182529"/>
                  </a:lnTo>
                  <a:lnTo>
                    <a:pt x="0" y="228600"/>
                  </a:lnTo>
                  <a:lnTo>
                    <a:pt x="4644" y="274670"/>
                  </a:lnTo>
                  <a:lnTo>
                    <a:pt x="17964" y="317580"/>
                  </a:lnTo>
                  <a:lnTo>
                    <a:pt x="39041" y="356411"/>
                  </a:lnTo>
                  <a:lnTo>
                    <a:pt x="66955" y="390244"/>
                  </a:lnTo>
                  <a:lnTo>
                    <a:pt x="100788" y="418158"/>
                  </a:lnTo>
                  <a:lnTo>
                    <a:pt x="139619" y="439235"/>
                  </a:lnTo>
                  <a:lnTo>
                    <a:pt x="182529" y="452555"/>
                  </a:lnTo>
                  <a:lnTo>
                    <a:pt x="228600" y="457200"/>
                  </a:lnTo>
                  <a:lnTo>
                    <a:pt x="274670" y="452555"/>
                  </a:lnTo>
                  <a:lnTo>
                    <a:pt x="317580" y="439235"/>
                  </a:lnTo>
                  <a:lnTo>
                    <a:pt x="356411" y="418158"/>
                  </a:lnTo>
                  <a:lnTo>
                    <a:pt x="390244" y="390244"/>
                  </a:lnTo>
                  <a:lnTo>
                    <a:pt x="418158" y="356411"/>
                  </a:lnTo>
                  <a:lnTo>
                    <a:pt x="439235" y="317580"/>
                  </a:lnTo>
                  <a:lnTo>
                    <a:pt x="452555" y="274670"/>
                  </a:lnTo>
                  <a:lnTo>
                    <a:pt x="457200" y="228599"/>
                  </a:lnTo>
                  <a:close/>
                </a:path>
              </a:pathLst>
            </a:custGeom>
            <a:solidFill>
              <a:srgbClr val="F7EC1A"/>
            </a:solidFill>
          </p:spPr>
          <p:txBody>
            <a:bodyPr wrap="square" lIns="0" tIns="0" rIns="0" bIns="0" rtlCol="0"/>
            <a:lstStyle/>
            <a:p>
              <a:endParaRPr sz="1588"/>
            </a:p>
          </p:txBody>
        </p:sp>
        <p:sp>
          <p:nvSpPr>
            <p:cNvPr id="7" name="object 7"/>
            <p:cNvSpPr/>
            <p:nvPr/>
          </p:nvSpPr>
          <p:spPr>
            <a:xfrm>
              <a:off x="1387386" y="3950004"/>
              <a:ext cx="483234" cy="482600"/>
            </a:xfrm>
            <a:custGeom>
              <a:avLst/>
              <a:gdLst/>
              <a:ahLst/>
              <a:cxnLst/>
              <a:rect l="l" t="t" r="r" b="b"/>
              <a:pathLst>
                <a:path w="483235" h="482600">
                  <a:moveTo>
                    <a:pt x="0" y="241007"/>
                  </a:moveTo>
                  <a:lnTo>
                    <a:pt x="5029" y="192379"/>
                  </a:lnTo>
                  <a:lnTo>
                    <a:pt x="19253" y="147180"/>
                  </a:lnTo>
                  <a:lnTo>
                    <a:pt x="39964" y="108132"/>
                  </a:lnTo>
                  <a:lnTo>
                    <a:pt x="65761" y="75091"/>
                  </a:lnTo>
                  <a:lnTo>
                    <a:pt x="95796" y="48058"/>
                  </a:lnTo>
                  <a:lnTo>
                    <a:pt x="129222" y="27033"/>
                  </a:lnTo>
                  <a:lnTo>
                    <a:pt x="165191" y="12014"/>
                  </a:lnTo>
                  <a:lnTo>
                    <a:pt x="202856" y="3003"/>
                  </a:lnTo>
                  <a:lnTo>
                    <a:pt x="241368" y="0"/>
                  </a:lnTo>
                  <a:lnTo>
                    <a:pt x="279880" y="3003"/>
                  </a:lnTo>
                  <a:lnTo>
                    <a:pt x="317543" y="12014"/>
                  </a:lnTo>
                  <a:lnTo>
                    <a:pt x="353512" y="27033"/>
                  </a:lnTo>
                  <a:lnTo>
                    <a:pt x="386936" y="48058"/>
                  </a:lnTo>
                  <a:lnTo>
                    <a:pt x="416970" y="75091"/>
                  </a:lnTo>
                  <a:lnTo>
                    <a:pt x="442765" y="108132"/>
                  </a:lnTo>
                  <a:lnTo>
                    <a:pt x="463473" y="147180"/>
                  </a:lnTo>
                  <a:lnTo>
                    <a:pt x="477697" y="192379"/>
                  </a:lnTo>
                  <a:lnTo>
                    <a:pt x="482727" y="241007"/>
                  </a:lnTo>
                  <a:lnTo>
                    <a:pt x="478644" y="284116"/>
                  </a:lnTo>
                  <a:lnTo>
                    <a:pt x="468263" y="323544"/>
                  </a:lnTo>
                  <a:lnTo>
                    <a:pt x="452261" y="359088"/>
                  </a:lnTo>
                  <a:lnTo>
                    <a:pt x="406104" y="417719"/>
                  </a:lnTo>
                  <a:lnTo>
                    <a:pt x="345595" y="458393"/>
                  </a:lnTo>
                  <a:lnTo>
                    <a:pt x="276152" y="479492"/>
                  </a:lnTo>
                  <a:lnTo>
                    <a:pt x="239775" y="482197"/>
                  </a:lnTo>
                  <a:lnTo>
                    <a:pt x="203198" y="479401"/>
                  </a:lnTo>
                  <a:lnTo>
                    <a:pt x="132152" y="456503"/>
                  </a:lnTo>
                  <a:lnTo>
                    <a:pt x="99039" y="435996"/>
                  </a:lnTo>
                  <a:lnTo>
                    <a:pt x="68436" y="409181"/>
                  </a:lnTo>
                  <a:lnTo>
                    <a:pt x="41021" y="375856"/>
                  </a:lnTo>
                  <a:lnTo>
                    <a:pt x="19253" y="334835"/>
                  </a:lnTo>
                  <a:lnTo>
                    <a:pt x="5029" y="289636"/>
                  </a:lnTo>
                  <a:lnTo>
                    <a:pt x="0" y="241007"/>
                  </a:lnTo>
                  <a:close/>
                </a:path>
              </a:pathLst>
            </a:custGeom>
            <a:ln w="12700">
              <a:solidFill>
                <a:srgbClr val="010202"/>
              </a:solidFill>
            </a:ln>
          </p:spPr>
          <p:txBody>
            <a:bodyPr wrap="square" lIns="0" tIns="0" rIns="0" bIns="0" rtlCol="0"/>
            <a:lstStyle/>
            <a:p>
              <a:endParaRPr sz="1588"/>
            </a:p>
          </p:txBody>
        </p:sp>
        <p:sp>
          <p:nvSpPr>
            <p:cNvPr id="8" name="object 8"/>
            <p:cNvSpPr/>
            <p:nvPr/>
          </p:nvSpPr>
          <p:spPr>
            <a:xfrm>
              <a:off x="1412925" y="3975509"/>
              <a:ext cx="431800" cy="431165"/>
            </a:xfrm>
            <a:custGeom>
              <a:avLst/>
              <a:gdLst/>
              <a:ahLst/>
              <a:cxnLst/>
              <a:rect l="l" t="t" r="r" b="b"/>
              <a:pathLst>
                <a:path w="431800" h="431164">
                  <a:moveTo>
                    <a:pt x="0" y="215503"/>
                  </a:moveTo>
                  <a:lnTo>
                    <a:pt x="4495" y="172056"/>
                  </a:lnTo>
                  <a:lnTo>
                    <a:pt x="17246" y="131530"/>
                  </a:lnTo>
                  <a:lnTo>
                    <a:pt x="39285" y="91340"/>
                  </a:lnTo>
                  <a:lnTo>
                    <a:pt x="67356" y="58458"/>
                  </a:lnTo>
                  <a:lnTo>
                    <a:pt x="100253" y="32882"/>
                  </a:lnTo>
                  <a:lnTo>
                    <a:pt x="136768" y="14614"/>
                  </a:lnTo>
                  <a:lnTo>
                    <a:pt x="175696" y="3653"/>
                  </a:lnTo>
                  <a:lnTo>
                    <a:pt x="215830" y="0"/>
                  </a:lnTo>
                  <a:lnTo>
                    <a:pt x="255964" y="3653"/>
                  </a:lnTo>
                  <a:lnTo>
                    <a:pt x="294892" y="14614"/>
                  </a:lnTo>
                  <a:lnTo>
                    <a:pt x="331407" y="32882"/>
                  </a:lnTo>
                  <a:lnTo>
                    <a:pt x="364303" y="58458"/>
                  </a:lnTo>
                  <a:lnTo>
                    <a:pt x="392374" y="91340"/>
                  </a:lnTo>
                  <a:lnTo>
                    <a:pt x="414413" y="131530"/>
                  </a:lnTo>
                  <a:lnTo>
                    <a:pt x="427177" y="172056"/>
                  </a:lnTo>
                  <a:lnTo>
                    <a:pt x="431673" y="215503"/>
                  </a:lnTo>
                  <a:lnTo>
                    <a:pt x="427032" y="259283"/>
                  </a:lnTo>
                  <a:lnTo>
                    <a:pt x="415150" y="298732"/>
                  </a:lnTo>
                  <a:lnTo>
                    <a:pt x="396931" y="333582"/>
                  </a:lnTo>
                  <a:lnTo>
                    <a:pt x="373278" y="363561"/>
                  </a:lnTo>
                  <a:lnTo>
                    <a:pt x="313288" y="407832"/>
                  </a:lnTo>
                  <a:lnTo>
                    <a:pt x="242410" y="429391"/>
                  </a:lnTo>
                  <a:lnTo>
                    <a:pt x="205149" y="430980"/>
                  </a:lnTo>
                  <a:lnTo>
                    <a:pt x="167877" y="426083"/>
                  </a:lnTo>
                  <a:lnTo>
                    <a:pt x="131499" y="414430"/>
                  </a:lnTo>
                  <a:lnTo>
                    <a:pt x="96918" y="395751"/>
                  </a:lnTo>
                  <a:lnTo>
                    <a:pt x="65039" y="369778"/>
                  </a:lnTo>
                  <a:lnTo>
                    <a:pt x="36766" y="336242"/>
                  </a:lnTo>
                  <a:lnTo>
                    <a:pt x="17246" y="299475"/>
                  </a:lnTo>
                  <a:lnTo>
                    <a:pt x="4495" y="258949"/>
                  </a:lnTo>
                  <a:lnTo>
                    <a:pt x="0" y="215503"/>
                  </a:lnTo>
                  <a:close/>
                </a:path>
              </a:pathLst>
            </a:custGeom>
            <a:ln w="12700">
              <a:solidFill>
                <a:srgbClr val="010202"/>
              </a:solidFill>
            </a:ln>
          </p:spPr>
          <p:txBody>
            <a:bodyPr wrap="square" lIns="0" tIns="0" rIns="0" bIns="0" rtlCol="0"/>
            <a:lstStyle/>
            <a:p>
              <a:endParaRPr sz="1588"/>
            </a:p>
          </p:txBody>
        </p:sp>
      </p:grpSp>
      <p:sp>
        <p:nvSpPr>
          <p:cNvPr id="9" name="object 9"/>
          <p:cNvSpPr/>
          <p:nvPr/>
        </p:nvSpPr>
        <p:spPr>
          <a:xfrm>
            <a:off x="2423260" y="3496246"/>
            <a:ext cx="403412" cy="403412"/>
          </a:xfrm>
          <a:custGeom>
            <a:avLst/>
            <a:gdLst/>
            <a:ahLst/>
            <a:cxnLst/>
            <a:rect l="l" t="t" r="r" b="b"/>
            <a:pathLst>
              <a:path w="457200" h="457200">
                <a:moveTo>
                  <a:pt x="457200" y="228599"/>
                </a:moveTo>
                <a:lnTo>
                  <a:pt x="452555" y="182529"/>
                </a:lnTo>
                <a:lnTo>
                  <a:pt x="439235" y="139619"/>
                </a:lnTo>
                <a:lnTo>
                  <a:pt x="418158" y="100788"/>
                </a:lnTo>
                <a:lnTo>
                  <a:pt x="390244" y="66955"/>
                </a:lnTo>
                <a:lnTo>
                  <a:pt x="356411" y="39041"/>
                </a:lnTo>
                <a:lnTo>
                  <a:pt x="317580" y="17964"/>
                </a:lnTo>
                <a:lnTo>
                  <a:pt x="274670" y="4644"/>
                </a:lnTo>
                <a:lnTo>
                  <a:pt x="228600" y="0"/>
                </a:lnTo>
                <a:lnTo>
                  <a:pt x="182529" y="4644"/>
                </a:lnTo>
                <a:lnTo>
                  <a:pt x="139619" y="17964"/>
                </a:lnTo>
                <a:lnTo>
                  <a:pt x="100788" y="39041"/>
                </a:lnTo>
                <a:lnTo>
                  <a:pt x="66955" y="66955"/>
                </a:lnTo>
                <a:lnTo>
                  <a:pt x="39041" y="100788"/>
                </a:lnTo>
                <a:lnTo>
                  <a:pt x="17964" y="139619"/>
                </a:lnTo>
                <a:lnTo>
                  <a:pt x="4644" y="182529"/>
                </a:lnTo>
                <a:lnTo>
                  <a:pt x="0" y="228600"/>
                </a:lnTo>
                <a:lnTo>
                  <a:pt x="4644" y="274670"/>
                </a:lnTo>
                <a:lnTo>
                  <a:pt x="17964" y="317580"/>
                </a:lnTo>
                <a:lnTo>
                  <a:pt x="39041" y="356411"/>
                </a:lnTo>
                <a:lnTo>
                  <a:pt x="66955" y="390244"/>
                </a:lnTo>
                <a:lnTo>
                  <a:pt x="100788" y="418158"/>
                </a:lnTo>
                <a:lnTo>
                  <a:pt x="139619" y="439235"/>
                </a:lnTo>
                <a:lnTo>
                  <a:pt x="182529" y="452555"/>
                </a:lnTo>
                <a:lnTo>
                  <a:pt x="228600" y="457200"/>
                </a:lnTo>
                <a:lnTo>
                  <a:pt x="274670" y="452555"/>
                </a:lnTo>
                <a:lnTo>
                  <a:pt x="317580" y="439235"/>
                </a:lnTo>
                <a:lnTo>
                  <a:pt x="356411" y="418158"/>
                </a:lnTo>
                <a:lnTo>
                  <a:pt x="390244" y="390244"/>
                </a:lnTo>
                <a:lnTo>
                  <a:pt x="418158" y="356411"/>
                </a:lnTo>
                <a:lnTo>
                  <a:pt x="439235" y="317580"/>
                </a:lnTo>
                <a:lnTo>
                  <a:pt x="452555" y="274670"/>
                </a:lnTo>
                <a:lnTo>
                  <a:pt x="457200" y="228599"/>
                </a:lnTo>
                <a:close/>
              </a:path>
            </a:pathLst>
          </a:custGeom>
          <a:solidFill>
            <a:srgbClr val="F7EC1A"/>
          </a:solidFill>
        </p:spPr>
        <p:txBody>
          <a:bodyPr wrap="square" lIns="0" tIns="0" rIns="0" bIns="0" rtlCol="0"/>
          <a:lstStyle/>
          <a:p>
            <a:endParaRPr sz="1588"/>
          </a:p>
        </p:txBody>
      </p:sp>
      <p:sp>
        <p:nvSpPr>
          <p:cNvPr id="10" name="object 10"/>
          <p:cNvSpPr txBox="1"/>
          <p:nvPr/>
        </p:nvSpPr>
        <p:spPr>
          <a:xfrm>
            <a:off x="2478726" y="1887250"/>
            <a:ext cx="776007" cy="2770204"/>
          </a:xfrm>
          <a:prstGeom prst="rect">
            <a:avLst/>
          </a:prstGeom>
        </p:spPr>
        <p:txBody>
          <a:bodyPr vert="horz" wrap="square" lIns="0" tIns="170329" rIns="0" bIns="0" rtlCol="0">
            <a:spAutoFit/>
          </a:bodyPr>
          <a:lstStyle/>
          <a:p>
            <a:pPr marL="11206">
              <a:spcBef>
                <a:spcPts val="1341"/>
              </a:spcBef>
              <a:tabLst>
                <a:tab pos="495326" algn="l"/>
              </a:tabLst>
            </a:pPr>
            <a:r>
              <a:rPr sz="2118" dirty="0">
                <a:solidFill>
                  <a:srgbClr val="010202"/>
                </a:solidFill>
                <a:latin typeface="Times New Roman"/>
                <a:cs typeface="Times New Roman"/>
              </a:rPr>
              <a:t>20	12</a:t>
            </a:r>
            <a:endParaRPr sz="2118">
              <a:latin typeface="Times New Roman"/>
              <a:cs typeface="Times New Roman"/>
            </a:endParaRPr>
          </a:p>
          <a:p>
            <a:pPr marL="11206">
              <a:spcBef>
                <a:spcPts val="1253"/>
              </a:spcBef>
              <a:tabLst>
                <a:tab pos="495326" algn="l"/>
              </a:tabLst>
            </a:pPr>
            <a:r>
              <a:rPr sz="2118" dirty="0">
                <a:solidFill>
                  <a:srgbClr val="010202"/>
                </a:solidFill>
                <a:latin typeface="Times New Roman"/>
                <a:cs typeface="Times New Roman"/>
              </a:rPr>
              <a:t>13	</a:t>
            </a:r>
            <a:r>
              <a:rPr sz="2118" spc="-79" dirty="0">
                <a:solidFill>
                  <a:srgbClr val="010202"/>
                </a:solidFill>
                <a:latin typeface="Times New Roman"/>
                <a:cs typeface="Times New Roman"/>
              </a:rPr>
              <a:t>11</a:t>
            </a:r>
            <a:endParaRPr sz="2118">
              <a:latin typeface="Times New Roman"/>
              <a:cs typeface="Times New Roman"/>
            </a:endParaRPr>
          </a:p>
          <a:p>
            <a:pPr marL="78445">
              <a:spcBef>
                <a:spcPts val="1253"/>
              </a:spcBef>
              <a:tabLst>
                <a:tab pos="562565" algn="l"/>
              </a:tabLst>
            </a:pPr>
            <a:r>
              <a:rPr sz="2118" dirty="0">
                <a:solidFill>
                  <a:srgbClr val="010202"/>
                </a:solidFill>
                <a:latin typeface="Times New Roman"/>
                <a:cs typeface="Times New Roman"/>
              </a:rPr>
              <a:t>7	9</a:t>
            </a:r>
            <a:endParaRPr sz="2118">
              <a:latin typeface="Times New Roman"/>
              <a:cs typeface="Times New Roman"/>
            </a:endParaRPr>
          </a:p>
          <a:p>
            <a:pPr marL="78445">
              <a:spcBef>
                <a:spcPts val="1253"/>
              </a:spcBef>
              <a:tabLst>
                <a:tab pos="562565" algn="l"/>
              </a:tabLst>
            </a:pPr>
            <a:r>
              <a:rPr sz="2118" dirty="0">
                <a:solidFill>
                  <a:srgbClr val="010202"/>
                </a:solidFill>
                <a:latin typeface="Times New Roman"/>
                <a:cs typeface="Times New Roman"/>
              </a:rPr>
              <a:t>2	1</a:t>
            </a:r>
            <a:endParaRPr sz="2118">
              <a:latin typeface="Times New Roman"/>
              <a:cs typeface="Times New Roman"/>
            </a:endParaRPr>
          </a:p>
          <a:p>
            <a:pPr>
              <a:spcBef>
                <a:spcPts val="49"/>
              </a:spcBef>
            </a:pPr>
            <a:endParaRPr sz="3044">
              <a:latin typeface="Times New Roman"/>
              <a:cs typeface="Times New Roman"/>
            </a:endParaRPr>
          </a:p>
          <a:p>
            <a:pPr marR="46507" algn="ctr"/>
            <a:r>
              <a:rPr sz="2118" dirty="0">
                <a:solidFill>
                  <a:srgbClr val="010202"/>
                </a:solidFill>
                <a:latin typeface="Times New Roman"/>
                <a:cs typeface="Times New Roman"/>
              </a:rPr>
              <a:t>1</a:t>
            </a:r>
            <a:endParaRPr sz="2118">
              <a:latin typeface="Times New Roman"/>
              <a:cs typeface="Times New Roman"/>
            </a:endParaRPr>
          </a:p>
        </p:txBody>
      </p:sp>
      <p:sp>
        <p:nvSpPr>
          <p:cNvPr id="11" name="object 11"/>
          <p:cNvSpPr txBox="1">
            <a:spLocks noGrp="1"/>
          </p:cNvSpPr>
          <p:nvPr>
            <p:ph type="sldNum" sz="quarter" idx="7"/>
          </p:nvPr>
        </p:nvSpPr>
        <p:spPr>
          <a:xfrm>
            <a:off x="4934597" y="7300897"/>
            <a:ext cx="189229" cy="139065"/>
          </a:xfrm>
          <a:prstGeom prst="rect">
            <a:avLst/>
          </a:prstGeom>
        </p:spPr>
        <p:txBody>
          <a:bodyPr vert="horz" wrap="square" lIns="0" tIns="0" rIns="0" bIns="0" rtlCol="0">
            <a:spAutoFit/>
          </a:bodyPr>
          <a:lstStyle>
            <a:defPPr>
              <a:defRPr lang="ar-EG"/>
            </a:defPPr>
            <a:lvl1pPr marL="0" algn="l" defTabSz="914400" rtl="0" eaLnBrk="1" latinLnBrk="0" hangingPunct="1">
              <a:defRPr sz="800" b="0" i="0" kern="1200">
                <a:solidFill>
                  <a:schemeClr val="tx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25"/>
              </a:spcBef>
            </a:pPr>
            <a:fld id="{81D60167-4931-47E6-BA6A-407CBD079E47}" type="slidenum">
              <a:rPr lang="ar-EG" smtClean="0"/>
              <a:pPr marL="38100">
                <a:spcBef>
                  <a:spcPts val="25"/>
                </a:spcBef>
              </a:pPr>
              <a:t>28</a:t>
            </a:fld>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479415" y="2017059"/>
            <a:ext cx="67235" cy="2218765"/>
            <a:chOff x="2063737" y="2286000"/>
            <a:chExt cx="76200" cy="2514600"/>
          </a:xfrm>
        </p:grpSpPr>
        <p:sp>
          <p:nvSpPr>
            <p:cNvPr id="3" name="object 3"/>
            <p:cNvSpPr/>
            <p:nvPr/>
          </p:nvSpPr>
          <p:spPr>
            <a:xfrm>
              <a:off x="2133587" y="2286000"/>
              <a:ext cx="0" cy="2514600"/>
            </a:xfrm>
            <a:custGeom>
              <a:avLst/>
              <a:gdLst/>
              <a:ahLst/>
              <a:cxnLst/>
              <a:rect l="l" t="t" r="r" b="b"/>
              <a:pathLst>
                <a:path h="2514600">
                  <a:moveTo>
                    <a:pt x="0" y="0"/>
                  </a:moveTo>
                  <a:lnTo>
                    <a:pt x="0" y="2514600"/>
                  </a:lnTo>
                </a:path>
              </a:pathLst>
            </a:custGeom>
            <a:ln w="12700">
              <a:solidFill>
                <a:srgbClr val="010202"/>
              </a:solidFill>
            </a:ln>
          </p:spPr>
          <p:txBody>
            <a:bodyPr wrap="square" lIns="0" tIns="0" rIns="0" bIns="0" rtlCol="0"/>
            <a:lstStyle/>
            <a:p>
              <a:endParaRPr sz="1588"/>
            </a:p>
          </p:txBody>
        </p:sp>
        <p:sp>
          <p:nvSpPr>
            <p:cNvPr id="4" name="object 4"/>
            <p:cNvSpPr/>
            <p:nvPr/>
          </p:nvSpPr>
          <p:spPr>
            <a:xfrm>
              <a:off x="2101837" y="2286000"/>
              <a:ext cx="0" cy="2514600"/>
            </a:xfrm>
            <a:custGeom>
              <a:avLst/>
              <a:gdLst/>
              <a:ahLst/>
              <a:cxnLst/>
              <a:rect l="l" t="t" r="r" b="b"/>
              <a:pathLst>
                <a:path h="2514600">
                  <a:moveTo>
                    <a:pt x="0" y="0"/>
                  </a:moveTo>
                  <a:lnTo>
                    <a:pt x="0" y="2514600"/>
                  </a:lnTo>
                </a:path>
              </a:pathLst>
            </a:custGeom>
            <a:ln w="25400">
              <a:solidFill>
                <a:srgbClr val="010202"/>
              </a:solidFill>
            </a:ln>
          </p:spPr>
          <p:txBody>
            <a:bodyPr wrap="square" lIns="0" tIns="0" rIns="0" bIns="0" rtlCol="0"/>
            <a:lstStyle/>
            <a:p>
              <a:endParaRPr sz="1588"/>
            </a:p>
          </p:txBody>
        </p:sp>
        <p:sp>
          <p:nvSpPr>
            <p:cNvPr id="5" name="object 5"/>
            <p:cNvSpPr/>
            <p:nvPr/>
          </p:nvSpPr>
          <p:spPr>
            <a:xfrm>
              <a:off x="2070087" y="2286000"/>
              <a:ext cx="0" cy="2514600"/>
            </a:xfrm>
            <a:custGeom>
              <a:avLst/>
              <a:gdLst/>
              <a:ahLst/>
              <a:cxnLst/>
              <a:rect l="l" t="t" r="r" b="b"/>
              <a:pathLst>
                <a:path h="2514600">
                  <a:moveTo>
                    <a:pt x="0" y="0"/>
                  </a:moveTo>
                  <a:lnTo>
                    <a:pt x="0" y="2514600"/>
                  </a:lnTo>
                </a:path>
              </a:pathLst>
            </a:custGeom>
            <a:ln w="12700">
              <a:solidFill>
                <a:srgbClr val="010202"/>
              </a:solidFill>
            </a:ln>
          </p:spPr>
          <p:txBody>
            <a:bodyPr wrap="square" lIns="0" tIns="0" rIns="0" bIns="0" rtlCol="0"/>
            <a:lstStyle/>
            <a:p>
              <a:endParaRPr sz="1588"/>
            </a:p>
          </p:txBody>
        </p:sp>
      </p:grpSp>
      <p:sp>
        <p:nvSpPr>
          <p:cNvPr id="6" name="object 6"/>
          <p:cNvSpPr txBox="1">
            <a:spLocks noGrp="1"/>
          </p:cNvSpPr>
          <p:nvPr>
            <p:ph type="title"/>
          </p:nvPr>
        </p:nvSpPr>
        <p:spPr>
          <a:xfrm>
            <a:off x="2870936" y="832404"/>
            <a:ext cx="5650566" cy="688424"/>
          </a:xfrm>
          <a:prstGeom prst="rect">
            <a:avLst/>
          </a:prstGeom>
        </p:spPr>
        <p:txBody>
          <a:bodyPr vert="horz" wrap="square" lIns="0" tIns="11206" rIns="0" bIns="0" rtlCol="0" anchor="ctr">
            <a:spAutoFit/>
          </a:bodyPr>
          <a:lstStyle/>
          <a:p>
            <a:pPr marL="11206">
              <a:lnSpc>
                <a:spcPct val="100000"/>
              </a:lnSpc>
              <a:spcBef>
                <a:spcPts val="88"/>
              </a:spcBef>
              <a:tabLst>
                <a:tab pos="1941523" algn="l"/>
                <a:tab pos="2831877" algn="l"/>
                <a:tab pos="4269669" algn="l"/>
              </a:tabLst>
            </a:pPr>
            <a:r>
              <a:rPr lang="en-US" dirty="0"/>
              <a:t>Merge</a:t>
            </a:r>
            <a:r>
              <a:rPr lang="en-US" spc="-9" dirty="0"/>
              <a:t> </a:t>
            </a:r>
            <a:r>
              <a:rPr lang="en-US" dirty="0"/>
              <a:t>Sort </a:t>
            </a:r>
            <a:r>
              <a:rPr lang="en-US" spc="-4" dirty="0"/>
              <a:t>Example</a:t>
            </a:r>
            <a:endParaRPr spc="-4" dirty="0"/>
          </a:p>
        </p:txBody>
      </p:sp>
      <p:graphicFrame>
        <p:nvGraphicFramePr>
          <p:cNvPr id="7" name="object 7"/>
          <p:cNvGraphicFramePr>
            <a:graphicFrameLocks noGrp="1"/>
          </p:cNvGraphicFramePr>
          <p:nvPr/>
        </p:nvGraphicFramePr>
        <p:xfrm>
          <a:off x="2377873" y="2017059"/>
          <a:ext cx="1134595" cy="1356000"/>
        </p:xfrm>
        <a:graphic>
          <a:graphicData uri="http://schemas.openxmlformats.org/drawingml/2006/table">
            <a:tbl>
              <a:tblPr firstRow="1" bandRow="1">
                <a:tableStyleId>{2D5ABB26-0587-4C30-8999-92F81FD0307C}</a:tableStyleId>
              </a:tblPr>
              <a:tblGrid>
                <a:gridCol w="488576">
                  <a:extLst>
                    <a:ext uri="{9D8B030D-6E8A-4147-A177-3AD203B41FA5}">
                      <a16:colId xmlns:a16="http://schemas.microsoft.com/office/drawing/2014/main" val="20000"/>
                    </a:ext>
                  </a:extLst>
                </a:gridCol>
                <a:gridCol w="646019">
                  <a:extLst>
                    <a:ext uri="{9D8B030D-6E8A-4147-A177-3AD203B41FA5}">
                      <a16:colId xmlns:a16="http://schemas.microsoft.com/office/drawing/2014/main" val="20001"/>
                    </a:ext>
                  </a:extLst>
                </a:gridCol>
              </a:tblGrid>
              <a:tr h="456259">
                <a:tc>
                  <a:txBody>
                    <a:bodyPr/>
                    <a:lstStyle/>
                    <a:p>
                      <a:pPr marL="4445" algn="ctr">
                        <a:lnSpc>
                          <a:spcPct val="100000"/>
                        </a:lnSpc>
                        <a:spcBef>
                          <a:spcPts val="360"/>
                        </a:spcBef>
                      </a:pPr>
                      <a:r>
                        <a:rPr sz="2100" dirty="0">
                          <a:solidFill>
                            <a:srgbClr val="010202"/>
                          </a:solidFill>
                          <a:latin typeface="Times New Roman"/>
                          <a:cs typeface="Times New Roman"/>
                        </a:rPr>
                        <a:t>20</a:t>
                      </a:r>
                      <a:endParaRPr sz="2100">
                        <a:latin typeface="Times New Roman"/>
                        <a:cs typeface="Times New Roman"/>
                      </a:endParaRPr>
                    </a:p>
                  </a:txBody>
                  <a:tcPr marL="0" marR="0" marT="40341" marB="0"/>
                </a:tc>
                <a:tc>
                  <a:txBody>
                    <a:bodyPr/>
                    <a:lstStyle/>
                    <a:p>
                      <a:pPr marR="175260" algn="ctr">
                        <a:lnSpc>
                          <a:spcPct val="100000"/>
                        </a:lnSpc>
                        <a:spcBef>
                          <a:spcPts val="360"/>
                        </a:spcBef>
                      </a:pPr>
                      <a:r>
                        <a:rPr sz="2100" dirty="0">
                          <a:solidFill>
                            <a:srgbClr val="010202"/>
                          </a:solidFill>
                          <a:latin typeface="Times New Roman"/>
                          <a:cs typeface="Times New Roman"/>
                        </a:rPr>
                        <a:t>12</a:t>
                      </a:r>
                      <a:endParaRPr sz="2100">
                        <a:latin typeface="Times New Roman"/>
                        <a:cs typeface="Times New Roman"/>
                      </a:endParaRPr>
                    </a:p>
                  </a:txBody>
                  <a:tcPr marL="0" marR="0" marT="40341" marB="0"/>
                </a:tc>
                <a:extLst>
                  <a:ext uri="{0D108BD9-81ED-4DB2-BD59-A6C34878D82A}">
                    <a16:rowId xmlns:a16="http://schemas.microsoft.com/office/drawing/2014/main" val="10000"/>
                  </a:ext>
                </a:extLst>
              </a:tr>
              <a:tr h="481942">
                <a:tc>
                  <a:txBody>
                    <a:bodyPr/>
                    <a:lstStyle/>
                    <a:p>
                      <a:pPr marL="4445" algn="ctr">
                        <a:lnSpc>
                          <a:spcPct val="100000"/>
                        </a:lnSpc>
                        <a:spcBef>
                          <a:spcPts val="590"/>
                        </a:spcBef>
                      </a:pPr>
                      <a:r>
                        <a:rPr sz="2100" dirty="0">
                          <a:solidFill>
                            <a:srgbClr val="010202"/>
                          </a:solidFill>
                          <a:latin typeface="Times New Roman"/>
                          <a:cs typeface="Times New Roman"/>
                        </a:rPr>
                        <a:t>13</a:t>
                      </a:r>
                      <a:endParaRPr sz="2100">
                        <a:latin typeface="Times New Roman"/>
                        <a:cs typeface="Times New Roman"/>
                      </a:endParaRPr>
                    </a:p>
                  </a:txBody>
                  <a:tcPr marL="0" marR="0" marT="66115" marB="0"/>
                </a:tc>
                <a:tc>
                  <a:txBody>
                    <a:bodyPr/>
                    <a:lstStyle/>
                    <a:p>
                      <a:pPr marR="198120" algn="ctr">
                        <a:lnSpc>
                          <a:spcPct val="100000"/>
                        </a:lnSpc>
                        <a:spcBef>
                          <a:spcPts val="590"/>
                        </a:spcBef>
                      </a:pPr>
                      <a:r>
                        <a:rPr sz="2100" spc="-90" dirty="0">
                          <a:solidFill>
                            <a:srgbClr val="010202"/>
                          </a:solidFill>
                          <a:latin typeface="Times New Roman"/>
                          <a:cs typeface="Times New Roman"/>
                        </a:rPr>
                        <a:t>11</a:t>
                      </a:r>
                      <a:endParaRPr sz="2100">
                        <a:latin typeface="Times New Roman"/>
                        <a:cs typeface="Times New Roman"/>
                      </a:endParaRPr>
                    </a:p>
                  </a:txBody>
                  <a:tcPr marL="0" marR="0" marT="66115" marB="0"/>
                </a:tc>
                <a:extLst>
                  <a:ext uri="{0D108BD9-81ED-4DB2-BD59-A6C34878D82A}">
                    <a16:rowId xmlns:a16="http://schemas.microsoft.com/office/drawing/2014/main" val="10001"/>
                  </a:ext>
                </a:extLst>
              </a:tr>
              <a:tr h="417799">
                <a:tc>
                  <a:txBody>
                    <a:bodyPr/>
                    <a:lstStyle/>
                    <a:p>
                      <a:pPr marL="4445" algn="ctr">
                        <a:lnSpc>
                          <a:spcPct val="100000"/>
                        </a:lnSpc>
                        <a:spcBef>
                          <a:spcPts val="590"/>
                        </a:spcBef>
                      </a:pPr>
                      <a:r>
                        <a:rPr sz="2100" dirty="0">
                          <a:solidFill>
                            <a:srgbClr val="010202"/>
                          </a:solidFill>
                          <a:latin typeface="Times New Roman"/>
                          <a:cs typeface="Times New Roman"/>
                        </a:rPr>
                        <a:t>7</a:t>
                      </a:r>
                      <a:endParaRPr sz="2100">
                        <a:latin typeface="Times New Roman"/>
                        <a:cs typeface="Times New Roman"/>
                      </a:endParaRPr>
                    </a:p>
                  </a:txBody>
                  <a:tcPr marL="0" marR="0" marT="66115" marB="0"/>
                </a:tc>
                <a:tc>
                  <a:txBody>
                    <a:bodyPr/>
                    <a:lstStyle/>
                    <a:p>
                      <a:pPr marR="175260" algn="ctr">
                        <a:lnSpc>
                          <a:spcPct val="100000"/>
                        </a:lnSpc>
                        <a:spcBef>
                          <a:spcPts val="590"/>
                        </a:spcBef>
                      </a:pPr>
                      <a:r>
                        <a:rPr sz="2100" dirty="0">
                          <a:solidFill>
                            <a:srgbClr val="010202"/>
                          </a:solidFill>
                          <a:latin typeface="Times New Roman"/>
                          <a:cs typeface="Times New Roman"/>
                        </a:rPr>
                        <a:t>9</a:t>
                      </a:r>
                      <a:endParaRPr sz="2100">
                        <a:latin typeface="Times New Roman"/>
                        <a:cs typeface="Times New Roman"/>
                      </a:endParaRPr>
                    </a:p>
                  </a:txBody>
                  <a:tcPr marL="0" marR="0" marT="66115" marB="0"/>
                </a:tc>
                <a:extLst>
                  <a:ext uri="{0D108BD9-81ED-4DB2-BD59-A6C34878D82A}">
                    <a16:rowId xmlns:a16="http://schemas.microsoft.com/office/drawing/2014/main" val="10002"/>
                  </a:ext>
                </a:extLst>
              </a:tr>
            </a:tbl>
          </a:graphicData>
        </a:graphic>
      </p:graphicFrame>
      <p:grpSp>
        <p:nvGrpSpPr>
          <p:cNvPr id="8" name="object 8"/>
          <p:cNvGrpSpPr/>
          <p:nvPr/>
        </p:nvGrpSpPr>
        <p:grpSpPr>
          <a:xfrm>
            <a:off x="2877032" y="3479695"/>
            <a:ext cx="437589" cy="756397"/>
            <a:chOff x="1381036" y="3943654"/>
            <a:chExt cx="495934" cy="857250"/>
          </a:xfrm>
        </p:grpSpPr>
        <p:sp>
          <p:nvSpPr>
            <p:cNvPr id="9" name="object 9"/>
            <p:cNvSpPr/>
            <p:nvPr/>
          </p:nvSpPr>
          <p:spPr>
            <a:xfrm>
              <a:off x="1409204" y="4343412"/>
              <a:ext cx="143510" cy="430530"/>
            </a:xfrm>
            <a:custGeom>
              <a:avLst/>
              <a:gdLst/>
              <a:ahLst/>
              <a:cxnLst/>
              <a:rect l="l" t="t" r="r" b="b"/>
              <a:pathLst>
                <a:path w="143509" h="430529">
                  <a:moveTo>
                    <a:pt x="143357" y="0"/>
                  </a:moveTo>
                  <a:lnTo>
                    <a:pt x="0" y="430085"/>
                  </a:lnTo>
                </a:path>
              </a:pathLst>
            </a:custGeom>
            <a:ln w="28574">
              <a:solidFill>
                <a:srgbClr val="010202"/>
              </a:solidFill>
            </a:ln>
          </p:spPr>
          <p:txBody>
            <a:bodyPr wrap="square" lIns="0" tIns="0" rIns="0" bIns="0" rtlCol="0"/>
            <a:lstStyle/>
            <a:p>
              <a:endParaRPr sz="1588"/>
            </a:p>
          </p:txBody>
        </p:sp>
        <p:sp>
          <p:nvSpPr>
            <p:cNvPr id="10" name="object 10"/>
            <p:cNvSpPr/>
            <p:nvPr/>
          </p:nvSpPr>
          <p:spPr>
            <a:xfrm>
              <a:off x="1386611" y="4705730"/>
              <a:ext cx="81915" cy="95250"/>
            </a:xfrm>
            <a:custGeom>
              <a:avLst/>
              <a:gdLst/>
              <a:ahLst/>
              <a:cxnLst/>
              <a:rect l="l" t="t" r="r" b="b"/>
              <a:pathLst>
                <a:path w="81915" h="95250">
                  <a:moveTo>
                    <a:pt x="81318" y="27114"/>
                  </a:moveTo>
                  <a:lnTo>
                    <a:pt x="31622" y="40665"/>
                  </a:lnTo>
                  <a:lnTo>
                    <a:pt x="0" y="0"/>
                  </a:lnTo>
                  <a:lnTo>
                    <a:pt x="13550" y="94881"/>
                  </a:lnTo>
                  <a:lnTo>
                    <a:pt x="81318" y="27114"/>
                  </a:lnTo>
                  <a:close/>
                </a:path>
              </a:pathLst>
            </a:custGeom>
            <a:solidFill>
              <a:srgbClr val="010202"/>
            </a:solidFill>
          </p:spPr>
          <p:txBody>
            <a:bodyPr wrap="square" lIns="0" tIns="0" rIns="0" bIns="0" rtlCol="0"/>
            <a:lstStyle/>
            <a:p>
              <a:endParaRPr sz="1588"/>
            </a:p>
          </p:txBody>
        </p:sp>
        <p:sp>
          <p:nvSpPr>
            <p:cNvPr id="11" name="object 11"/>
            <p:cNvSpPr/>
            <p:nvPr/>
          </p:nvSpPr>
          <p:spPr>
            <a:xfrm>
              <a:off x="1400162" y="3962412"/>
              <a:ext cx="457200" cy="457200"/>
            </a:xfrm>
            <a:custGeom>
              <a:avLst/>
              <a:gdLst/>
              <a:ahLst/>
              <a:cxnLst/>
              <a:rect l="l" t="t" r="r" b="b"/>
              <a:pathLst>
                <a:path w="457200" h="457200">
                  <a:moveTo>
                    <a:pt x="457200" y="228599"/>
                  </a:moveTo>
                  <a:lnTo>
                    <a:pt x="452555" y="182529"/>
                  </a:lnTo>
                  <a:lnTo>
                    <a:pt x="439235" y="139619"/>
                  </a:lnTo>
                  <a:lnTo>
                    <a:pt x="418158" y="100788"/>
                  </a:lnTo>
                  <a:lnTo>
                    <a:pt x="390244" y="66955"/>
                  </a:lnTo>
                  <a:lnTo>
                    <a:pt x="356411" y="39041"/>
                  </a:lnTo>
                  <a:lnTo>
                    <a:pt x="317580" y="17964"/>
                  </a:lnTo>
                  <a:lnTo>
                    <a:pt x="274670" y="4644"/>
                  </a:lnTo>
                  <a:lnTo>
                    <a:pt x="228600" y="0"/>
                  </a:lnTo>
                  <a:lnTo>
                    <a:pt x="182529" y="4644"/>
                  </a:lnTo>
                  <a:lnTo>
                    <a:pt x="139619" y="17964"/>
                  </a:lnTo>
                  <a:lnTo>
                    <a:pt x="100788" y="39041"/>
                  </a:lnTo>
                  <a:lnTo>
                    <a:pt x="66955" y="66955"/>
                  </a:lnTo>
                  <a:lnTo>
                    <a:pt x="39041" y="100788"/>
                  </a:lnTo>
                  <a:lnTo>
                    <a:pt x="17964" y="139619"/>
                  </a:lnTo>
                  <a:lnTo>
                    <a:pt x="4644" y="182529"/>
                  </a:lnTo>
                  <a:lnTo>
                    <a:pt x="0" y="228600"/>
                  </a:lnTo>
                  <a:lnTo>
                    <a:pt x="4644" y="274670"/>
                  </a:lnTo>
                  <a:lnTo>
                    <a:pt x="17964" y="317580"/>
                  </a:lnTo>
                  <a:lnTo>
                    <a:pt x="39041" y="356411"/>
                  </a:lnTo>
                  <a:lnTo>
                    <a:pt x="66955" y="390244"/>
                  </a:lnTo>
                  <a:lnTo>
                    <a:pt x="100788" y="418158"/>
                  </a:lnTo>
                  <a:lnTo>
                    <a:pt x="139619" y="439235"/>
                  </a:lnTo>
                  <a:lnTo>
                    <a:pt x="182529" y="452555"/>
                  </a:lnTo>
                  <a:lnTo>
                    <a:pt x="228600" y="457200"/>
                  </a:lnTo>
                  <a:lnTo>
                    <a:pt x="274670" y="452555"/>
                  </a:lnTo>
                  <a:lnTo>
                    <a:pt x="317580" y="439235"/>
                  </a:lnTo>
                  <a:lnTo>
                    <a:pt x="356411" y="418158"/>
                  </a:lnTo>
                  <a:lnTo>
                    <a:pt x="390244" y="390244"/>
                  </a:lnTo>
                  <a:lnTo>
                    <a:pt x="418158" y="356411"/>
                  </a:lnTo>
                  <a:lnTo>
                    <a:pt x="439235" y="317580"/>
                  </a:lnTo>
                  <a:lnTo>
                    <a:pt x="452555" y="274670"/>
                  </a:lnTo>
                  <a:lnTo>
                    <a:pt x="457200" y="228599"/>
                  </a:lnTo>
                  <a:close/>
                </a:path>
              </a:pathLst>
            </a:custGeom>
            <a:solidFill>
              <a:srgbClr val="F7EC1A"/>
            </a:solidFill>
          </p:spPr>
          <p:txBody>
            <a:bodyPr wrap="square" lIns="0" tIns="0" rIns="0" bIns="0" rtlCol="0"/>
            <a:lstStyle/>
            <a:p>
              <a:endParaRPr sz="1588"/>
            </a:p>
          </p:txBody>
        </p:sp>
        <p:sp>
          <p:nvSpPr>
            <p:cNvPr id="12" name="object 12"/>
            <p:cNvSpPr/>
            <p:nvPr/>
          </p:nvSpPr>
          <p:spPr>
            <a:xfrm>
              <a:off x="1387386" y="3950004"/>
              <a:ext cx="483234" cy="482600"/>
            </a:xfrm>
            <a:custGeom>
              <a:avLst/>
              <a:gdLst/>
              <a:ahLst/>
              <a:cxnLst/>
              <a:rect l="l" t="t" r="r" b="b"/>
              <a:pathLst>
                <a:path w="483235" h="482600">
                  <a:moveTo>
                    <a:pt x="0" y="241007"/>
                  </a:moveTo>
                  <a:lnTo>
                    <a:pt x="5029" y="192379"/>
                  </a:lnTo>
                  <a:lnTo>
                    <a:pt x="19253" y="147180"/>
                  </a:lnTo>
                  <a:lnTo>
                    <a:pt x="39964" y="108132"/>
                  </a:lnTo>
                  <a:lnTo>
                    <a:pt x="65761" y="75091"/>
                  </a:lnTo>
                  <a:lnTo>
                    <a:pt x="95796" y="48058"/>
                  </a:lnTo>
                  <a:lnTo>
                    <a:pt x="129222" y="27033"/>
                  </a:lnTo>
                  <a:lnTo>
                    <a:pt x="165191" y="12014"/>
                  </a:lnTo>
                  <a:lnTo>
                    <a:pt x="202856" y="3003"/>
                  </a:lnTo>
                  <a:lnTo>
                    <a:pt x="241368" y="0"/>
                  </a:lnTo>
                  <a:lnTo>
                    <a:pt x="279880" y="3003"/>
                  </a:lnTo>
                  <a:lnTo>
                    <a:pt x="317543" y="12014"/>
                  </a:lnTo>
                  <a:lnTo>
                    <a:pt x="353512" y="27033"/>
                  </a:lnTo>
                  <a:lnTo>
                    <a:pt x="386936" y="48058"/>
                  </a:lnTo>
                  <a:lnTo>
                    <a:pt x="416970" y="75091"/>
                  </a:lnTo>
                  <a:lnTo>
                    <a:pt x="442765" y="108132"/>
                  </a:lnTo>
                  <a:lnTo>
                    <a:pt x="463473" y="147180"/>
                  </a:lnTo>
                  <a:lnTo>
                    <a:pt x="477697" y="192379"/>
                  </a:lnTo>
                  <a:lnTo>
                    <a:pt x="482727" y="241007"/>
                  </a:lnTo>
                  <a:lnTo>
                    <a:pt x="478644" y="284116"/>
                  </a:lnTo>
                  <a:lnTo>
                    <a:pt x="468263" y="323544"/>
                  </a:lnTo>
                  <a:lnTo>
                    <a:pt x="452261" y="359088"/>
                  </a:lnTo>
                  <a:lnTo>
                    <a:pt x="406104" y="417719"/>
                  </a:lnTo>
                  <a:lnTo>
                    <a:pt x="345595" y="458393"/>
                  </a:lnTo>
                  <a:lnTo>
                    <a:pt x="276152" y="479492"/>
                  </a:lnTo>
                  <a:lnTo>
                    <a:pt x="239775" y="482197"/>
                  </a:lnTo>
                  <a:lnTo>
                    <a:pt x="203198" y="479401"/>
                  </a:lnTo>
                  <a:lnTo>
                    <a:pt x="132152" y="456503"/>
                  </a:lnTo>
                  <a:lnTo>
                    <a:pt x="99039" y="435996"/>
                  </a:lnTo>
                  <a:lnTo>
                    <a:pt x="68436" y="409181"/>
                  </a:lnTo>
                  <a:lnTo>
                    <a:pt x="41021" y="375856"/>
                  </a:lnTo>
                  <a:lnTo>
                    <a:pt x="19253" y="334835"/>
                  </a:lnTo>
                  <a:lnTo>
                    <a:pt x="5029" y="289636"/>
                  </a:lnTo>
                  <a:lnTo>
                    <a:pt x="0" y="241007"/>
                  </a:lnTo>
                  <a:close/>
                </a:path>
              </a:pathLst>
            </a:custGeom>
            <a:ln w="12700">
              <a:solidFill>
                <a:srgbClr val="010202"/>
              </a:solidFill>
            </a:ln>
          </p:spPr>
          <p:txBody>
            <a:bodyPr wrap="square" lIns="0" tIns="0" rIns="0" bIns="0" rtlCol="0"/>
            <a:lstStyle/>
            <a:p>
              <a:endParaRPr sz="1588"/>
            </a:p>
          </p:txBody>
        </p:sp>
        <p:sp>
          <p:nvSpPr>
            <p:cNvPr id="13" name="object 13"/>
            <p:cNvSpPr/>
            <p:nvPr/>
          </p:nvSpPr>
          <p:spPr>
            <a:xfrm>
              <a:off x="1412925" y="3975509"/>
              <a:ext cx="431800" cy="431165"/>
            </a:xfrm>
            <a:custGeom>
              <a:avLst/>
              <a:gdLst/>
              <a:ahLst/>
              <a:cxnLst/>
              <a:rect l="l" t="t" r="r" b="b"/>
              <a:pathLst>
                <a:path w="431800" h="431164">
                  <a:moveTo>
                    <a:pt x="0" y="215503"/>
                  </a:moveTo>
                  <a:lnTo>
                    <a:pt x="4495" y="172056"/>
                  </a:lnTo>
                  <a:lnTo>
                    <a:pt x="17246" y="131530"/>
                  </a:lnTo>
                  <a:lnTo>
                    <a:pt x="39285" y="91340"/>
                  </a:lnTo>
                  <a:lnTo>
                    <a:pt x="67356" y="58458"/>
                  </a:lnTo>
                  <a:lnTo>
                    <a:pt x="100253" y="32882"/>
                  </a:lnTo>
                  <a:lnTo>
                    <a:pt x="136768" y="14614"/>
                  </a:lnTo>
                  <a:lnTo>
                    <a:pt x="175696" y="3653"/>
                  </a:lnTo>
                  <a:lnTo>
                    <a:pt x="215830" y="0"/>
                  </a:lnTo>
                  <a:lnTo>
                    <a:pt x="255964" y="3653"/>
                  </a:lnTo>
                  <a:lnTo>
                    <a:pt x="294892" y="14614"/>
                  </a:lnTo>
                  <a:lnTo>
                    <a:pt x="331407" y="32882"/>
                  </a:lnTo>
                  <a:lnTo>
                    <a:pt x="364303" y="58458"/>
                  </a:lnTo>
                  <a:lnTo>
                    <a:pt x="392374" y="91340"/>
                  </a:lnTo>
                  <a:lnTo>
                    <a:pt x="414413" y="131530"/>
                  </a:lnTo>
                  <a:lnTo>
                    <a:pt x="427177" y="172056"/>
                  </a:lnTo>
                  <a:lnTo>
                    <a:pt x="431673" y="215503"/>
                  </a:lnTo>
                  <a:lnTo>
                    <a:pt x="427032" y="259283"/>
                  </a:lnTo>
                  <a:lnTo>
                    <a:pt x="415150" y="298732"/>
                  </a:lnTo>
                  <a:lnTo>
                    <a:pt x="396931" y="333582"/>
                  </a:lnTo>
                  <a:lnTo>
                    <a:pt x="373278" y="363561"/>
                  </a:lnTo>
                  <a:lnTo>
                    <a:pt x="313288" y="407832"/>
                  </a:lnTo>
                  <a:lnTo>
                    <a:pt x="242410" y="429391"/>
                  </a:lnTo>
                  <a:lnTo>
                    <a:pt x="205149" y="430980"/>
                  </a:lnTo>
                  <a:lnTo>
                    <a:pt x="167877" y="426083"/>
                  </a:lnTo>
                  <a:lnTo>
                    <a:pt x="131499" y="414430"/>
                  </a:lnTo>
                  <a:lnTo>
                    <a:pt x="96918" y="395751"/>
                  </a:lnTo>
                  <a:lnTo>
                    <a:pt x="65039" y="369778"/>
                  </a:lnTo>
                  <a:lnTo>
                    <a:pt x="36766" y="336242"/>
                  </a:lnTo>
                  <a:lnTo>
                    <a:pt x="17246" y="299475"/>
                  </a:lnTo>
                  <a:lnTo>
                    <a:pt x="4495" y="258949"/>
                  </a:lnTo>
                  <a:lnTo>
                    <a:pt x="0" y="215503"/>
                  </a:lnTo>
                  <a:close/>
                </a:path>
              </a:pathLst>
            </a:custGeom>
            <a:ln w="12700">
              <a:solidFill>
                <a:srgbClr val="010202"/>
              </a:solidFill>
            </a:ln>
          </p:spPr>
          <p:txBody>
            <a:bodyPr wrap="square" lIns="0" tIns="0" rIns="0" bIns="0" rtlCol="0"/>
            <a:lstStyle/>
            <a:p>
              <a:endParaRPr sz="1588"/>
            </a:p>
          </p:txBody>
        </p:sp>
      </p:grpSp>
      <p:sp>
        <p:nvSpPr>
          <p:cNvPr id="14" name="object 14"/>
          <p:cNvSpPr/>
          <p:nvPr/>
        </p:nvSpPr>
        <p:spPr>
          <a:xfrm>
            <a:off x="2423260" y="3496246"/>
            <a:ext cx="403412" cy="403412"/>
          </a:xfrm>
          <a:custGeom>
            <a:avLst/>
            <a:gdLst/>
            <a:ahLst/>
            <a:cxnLst/>
            <a:rect l="l" t="t" r="r" b="b"/>
            <a:pathLst>
              <a:path w="457200" h="457200">
                <a:moveTo>
                  <a:pt x="457200" y="228599"/>
                </a:moveTo>
                <a:lnTo>
                  <a:pt x="452555" y="182529"/>
                </a:lnTo>
                <a:lnTo>
                  <a:pt x="439235" y="139619"/>
                </a:lnTo>
                <a:lnTo>
                  <a:pt x="418158" y="100788"/>
                </a:lnTo>
                <a:lnTo>
                  <a:pt x="390244" y="66955"/>
                </a:lnTo>
                <a:lnTo>
                  <a:pt x="356411" y="39041"/>
                </a:lnTo>
                <a:lnTo>
                  <a:pt x="317580" y="17964"/>
                </a:lnTo>
                <a:lnTo>
                  <a:pt x="274670" y="4644"/>
                </a:lnTo>
                <a:lnTo>
                  <a:pt x="228600" y="0"/>
                </a:lnTo>
                <a:lnTo>
                  <a:pt x="182529" y="4644"/>
                </a:lnTo>
                <a:lnTo>
                  <a:pt x="139619" y="17964"/>
                </a:lnTo>
                <a:lnTo>
                  <a:pt x="100788" y="39041"/>
                </a:lnTo>
                <a:lnTo>
                  <a:pt x="66955" y="66955"/>
                </a:lnTo>
                <a:lnTo>
                  <a:pt x="39041" y="100788"/>
                </a:lnTo>
                <a:lnTo>
                  <a:pt x="17964" y="139619"/>
                </a:lnTo>
                <a:lnTo>
                  <a:pt x="4644" y="182529"/>
                </a:lnTo>
                <a:lnTo>
                  <a:pt x="0" y="228600"/>
                </a:lnTo>
                <a:lnTo>
                  <a:pt x="4644" y="274670"/>
                </a:lnTo>
                <a:lnTo>
                  <a:pt x="17964" y="317580"/>
                </a:lnTo>
                <a:lnTo>
                  <a:pt x="39041" y="356411"/>
                </a:lnTo>
                <a:lnTo>
                  <a:pt x="66955" y="390244"/>
                </a:lnTo>
                <a:lnTo>
                  <a:pt x="100788" y="418158"/>
                </a:lnTo>
                <a:lnTo>
                  <a:pt x="139619" y="439235"/>
                </a:lnTo>
                <a:lnTo>
                  <a:pt x="182529" y="452555"/>
                </a:lnTo>
                <a:lnTo>
                  <a:pt x="228600" y="457200"/>
                </a:lnTo>
                <a:lnTo>
                  <a:pt x="274670" y="452555"/>
                </a:lnTo>
                <a:lnTo>
                  <a:pt x="317580" y="439235"/>
                </a:lnTo>
                <a:lnTo>
                  <a:pt x="356411" y="418158"/>
                </a:lnTo>
                <a:lnTo>
                  <a:pt x="390244" y="390244"/>
                </a:lnTo>
                <a:lnTo>
                  <a:pt x="418158" y="356411"/>
                </a:lnTo>
                <a:lnTo>
                  <a:pt x="439235" y="317580"/>
                </a:lnTo>
                <a:lnTo>
                  <a:pt x="452555" y="274670"/>
                </a:lnTo>
                <a:lnTo>
                  <a:pt x="457200" y="228599"/>
                </a:lnTo>
                <a:close/>
              </a:path>
            </a:pathLst>
          </a:custGeom>
          <a:solidFill>
            <a:srgbClr val="F7EC1A"/>
          </a:solidFill>
        </p:spPr>
        <p:txBody>
          <a:bodyPr wrap="square" lIns="0" tIns="0" rIns="0" bIns="0" rtlCol="0"/>
          <a:lstStyle/>
          <a:p>
            <a:endParaRPr sz="1588"/>
          </a:p>
        </p:txBody>
      </p:sp>
      <p:sp>
        <p:nvSpPr>
          <p:cNvPr id="15" name="object 15"/>
          <p:cNvSpPr txBox="1"/>
          <p:nvPr/>
        </p:nvSpPr>
        <p:spPr>
          <a:xfrm>
            <a:off x="2545961" y="3492291"/>
            <a:ext cx="641537" cy="337238"/>
          </a:xfrm>
          <a:prstGeom prst="rect">
            <a:avLst/>
          </a:prstGeom>
        </p:spPr>
        <p:txBody>
          <a:bodyPr vert="horz" wrap="square" lIns="0" tIns="11206" rIns="0" bIns="0" rtlCol="0">
            <a:spAutoFit/>
          </a:bodyPr>
          <a:lstStyle/>
          <a:p>
            <a:pPr marL="11206">
              <a:spcBef>
                <a:spcPts val="88"/>
              </a:spcBef>
              <a:tabLst>
                <a:tab pos="495326" algn="l"/>
              </a:tabLst>
            </a:pPr>
            <a:r>
              <a:rPr sz="2118" dirty="0">
                <a:solidFill>
                  <a:srgbClr val="010202"/>
                </a:solidFill>
                <a:latin typeface="Times New Roman"/>
                <a:cs typeface="Times New Roman"/>
              </a:rPr>
              <a:t>2	1</a:t>
            </a:r>
            <a:endParaRPr sz="2118">
              <a:latin typeface="Times New Roman"/>
              <a:cs typeface="Times New Roman"/>
            </a:endParaRPr>
          </a:p>
        </p:txBody>
      </p:sp>
      <p:sp>
        <p:nvSpPr>
          <p:cNvPr id="16" name="object 16"/>
          <p:cNvSpPr txBox="1"/>
          <p:nvPr/>
        </p:nvSpPr>
        <p:spPr>
          <a:xfrm>
            <a:off x="2761651" y="4265497"/>
            <a:ext cx="156882" cy="337238"/>
          </a:xfrm>
          <a:prstGeom prst="rect">
            <a:avLst/>
          </a:prstGeom>
        </p:spPr>
        <p:txBody>
          <a:bodyPr vert="horz" wrap="square" lIns="0" tIns="11206" rIns="0" bIns="0" rtlCol="0">
            <a:spAutoFit/>
          </a:bodyPr>
          <a:lstStyle/>
          <a:p>
            <a:pPr marL="11206">
              <a:spcBef>
                <a:spcPts val="88"/>
              </a:spcBef>
            </a:pPr>
            <a:r>
              <a:rPr sz="2118" dirty="0">
                <a:solidFill>
                  <a:srgbClr val="010202"/>
                </a:solidFill>
                <a:latin typeface="Times New Roman"/>
                <a:cs typeface="Times New Roman"/>
              </a:rPr>
              <a:t>1</a:t>
            </a:r>
            <a:endParaRPr sz="2118">
              <a:latin typeface="Times New Roman"/>
              <a:cs typeface="Times New Roman"/>
            </a:endParaRPr>
          </a:p>
        </p:txBody>
      </p:sp>
      <p:sp>
        <p:nvSpPr>
          <p:cNvPr id="17" name="object 17"/>
          <p:cNvSpPr/>
          <p:nvPr/>
        </p:nvSpPr>
        <p:spPr>
          <a:xfrm>
            <a:off x="4185385" y="3025599"/>
            <a:ext cx="403412" cy="403412"/>
          </a:xfrm>
          <a:custGeom>
            <a:avLst/>
            <a:gdLst/>
            <a:ahLst/>
            <a:cxnLst/>
            <a:rect l="l" t="t" r="r" b="b"/>
            <a:pathLst>
              <a:path w="457200" h="457200">
                <a:moveTo>
                  <a:pt x="457200" y="228599"/>
                </a:moveTo>
                <a:lnTo>
                  <a:pt x="452555" y="182529"/>
                </a:lnTo>
                <a:lnTo>
                  <a:pt x="439235" y="139619"/>
                </a:lnTo>
                <a:lnTo>
                  <a:pt x="418158" y="100788"/>
                </a:lnTo>
                <a:lnTo>
                  <a:pt x="390244" y="66955"/>
                </a:lnTo>
                <a:lnTo>
                  <a:pt x="356411" y="39041"/>
                </a:lnTo>
                <a:lnTo>
                  <a:pt x="317580" y="17964"/>
                </a:lnTo>
                <a:lnTo>
                  <a:pt x="274670" y="4644"/>
                </a:lnTo>
                <a:lnTo>
                  <a:pt x="228600" y="0"/>
                </a:lnTo>
                <a:lnTo>
                  <a:pt x="182529" y="4644"/>
                </a:lnTo>
                <a:lnTo>
                  <a:pt x="139619" y="17964"/>
                </a:lnTo>
                <a:lnTo>
                  <a:pt x="100788" y="39041"/>
                </a:lnTo>
                <a:lnTo>
                  <a:pt x="66955" y="66955"/>
                </a:lnTo>
                <a:lnTo>
                  <a:pt x="39041" y="100788"/>
                </a:lnTo>
                <a:lnTo>
                  <a:pt x="17964" y="139619"/>
                </a:lnTo>
                <a:lnTo>
                  <a:pt x="4644" y="182529"/>
                </a:lnTo>
                <a:lnTo>
                  <a:pt x="0" y="228600"/>
                </a:lnTo>
                <a:lnTo>
                  <a:pt x="4644" y="274670"/>
                </a:lnTo>
                <a:lnTo>
                  <a:pt x="17964" y="317580"/>
                </a:lnTo>
                <a:lnTo>
                  <a:pt x="39041" y="356411"/>
                </a:lnTo>
                <a:lnTo>
                  <a:pt x="66955" y="390244"/>
                </a:lnTo>
                <a:lnTo>
                  <a:pt x="100788" y="418158"/>
                </a:lnTo>
                <a:lnTo>
                  <a:pt x="139619" y="439235"/>
                </a:lnTo>
                <a:lnTo>
                  <a:pt x="182529" y="452555"/>
                </a:lnTo>
                <a:lnTo>
                  <a:pt x="228600" y="457200"/>
                </a:lnTo>
                <a:lnTo>
                  <a:pt x="274670" y="452555"/>
                </a:lnTo>
                <a:lnTo>
                  <a:pt x="317580" y="439235"/>
                </a:lnTo>
                <a:lnTo>
                  <a:pt x="356411" y="418158"/>
                </a:lnTo>
                <a:lnTo>
                  <a:pt x="390244" y="390244"/>
                </a:lnTo>
                <a:lnTo>
                  <a:pt x="418158" y="356411"/>
                </a:lnTo>
                <a:lnTo>
                  <a:pt x="439235" y="317580"/>
                </a:lnTo>
                <a:lnTo>
                  <a:pt x="452555" y="274670"/>
                </a:lnTo>
                <a:lnTo>
                  <a:pt x="457200" y="228599"/>
                </a:lnTo>
                <a:close/>
              </a:path>
            </a:pathLst>
          </a:custGeom>
          <a:solidFill>
            <a:srgbClr val="F7EC1A"/>
          </a:solidFill>
        </p:spPr>
        <p:txBody>
          <a:bodyPr wrap="square" lIns="0" tIns="0" rIns="0" bIns="0" rtlCol="0"/>
          <a:lstStyle/>
          <a:p>
            <a:endParaRPr sz="1588"/>
          </a:p>
        </p:txBody>
      </p:sp>
      <p:graphicFrame>
        <p:nvGraphicFramePr>
          <p:cNvPr id="18" name="object 18"/>
          <p:cNvGraphicFramePr>
            <a:graphicFrameLocks noGrp="1"/>
          </p:cNvGraphicFramePr>
          <p:nvPr/>
        </p:nvGraphicFramePr>
        <p:xfrm>
          <a:off x="3669327" y="2055517"/>
          <a:ext cx="977152" cy="1317272"/>
        </p:xfrm>
        <a:graphic>
          <a:graphicData uri="http://schemas.openxmlformats.org/drawingml/2006/table">
            <a:tbl>
              <a:tblPr firstRow="1" bandRow="1">
                <a:tableStyleId>{2D5ABB26-0587-4C30-8999-92F81FD0307C}</a:tableStyleId>
              </a:tblPr>
              <a:tblGrid>
                <a:gridCol w="488576">
                  <a:extLst>
                    <a:ext uri="{9D8B030D-6E8A-4147-A177-3AD203B41FA5}">
                      <a16:colId xmlns:a16="http://schemas.microsoft.com/office/drawing/2014/main" val="20000"/>
                    </a:ext>
                  </a:extLst>
                </a:gridCol>
                <a:gridCol w="488576">
                  <a:extLst>
                    <a:ext uri="{9D8B030D-6E8A-4147-A177-3AD203B41FA5}">
                      <a16:colId xmlns:a16="http://schemas.microsoft.com/office/drawing/2014/main" val="20001"/>
                    </a:ext>
                  </a:extLst>
                </a:gridCol>
              </a:tblGrid>
              <a:tr h="417799">
                <a:tc>
                  <a:txBody>
                    <a:bodyPr/>
                    <a:lstStyle/>
                    <a:p>
                      <a:pPr marL="4445" algn="ctr">
                        <a:lnSpc>
                          <a:spcPct val="100000"/>
                        </a:lnSpc>
                        <a:spcBef>
                          <a:spcPts val="15"/>
                        </a:spcBef>
                      </a:pPr>
                      <a:r>
                        <a:rPr sz="2100" dirty="0">
                          <a:solidFill>
                            <a:srgbClr val="010202"/>
                          </a:solidFill>
                          <a:latin typeface="Times New Roman"/>
                          <a:cs typeface="Times New Roman"/>
                        </a:rPr>
                        <a:t>20</a:t>
                      </a:r>
                      <a:endParaRPr sz="2100">
                        <a:latin typeface="Times New Roman"/>
                        <a:cs typeface="Times New Roman"/>
                      </a:endParaRPr>
                    </a:p>
                  </a:txBody>
                  <a:tcPr marL="0" marR="0" marT="1681" marB="0"/>
                </a:tc>
                <a:tc>
                  <a:txBody>
                    <a:bodyPr/>
                    <a:lstStyle/>
                    <a:p>
                      <a:pPr algn="ctr">
                        <a:lnSpc>
                          <a:spcPct val="100000"/>
                        </a:lnSpc>
                        <a:spcBef>
                          <a:spcPts val="20"/>
                        </a:spcBef>
                      </a:pPr>
                      <a:r>
                        <a:rPr sz="2100" dirty="0">
                          <a:solidFill>
                            <a:srgbClr val="010202"/>
                          </a:solidFill>
                          <a:latin typeface="Times New Roman"/>
                          <a:cs typeface="Times New Roman"/>
                        </a:rPr>
                        <a:t>12</a:t>
                      </a:r>
                      <a:endParaRPr sz="2100">
                        <a:latin typeface="Times New Roman"/>
                        <a:cs typeface="Times New Roman"/>
                      </a:endParaRPr>
                    </a:p>
                  </a:txBody>
                  <a:tcPr marL="0" marR="0" marT="2241" marB="0"/>
                </a:tc>
                <a:extLst>
                  <a:ext uri="{0D108BD9-81ED-4DB2-BD59-A6C34878D82A}">
                    <a16:rowId xmlns:a16="http://schemas.microsoft.com/office/drawing/2014/main" val="10000"/>
                  </a:ext>
                </a:extLst>
              </a:tr>
              <a:tr h="481942">
                <a:tc>
                  <a:txBody>
                    <a:bodyPr/>
                    <a:lstStyle/>
                    <a:p>
                      <a:pPr marL="4445" algn="ctr">
                        <a:lnSpc>
                          <a:spcPct val="100000"/>
                        </a:lnSpc>
                        <a:spcBef>
                          <a:spcPts val="590"/>
                        </a:spcBef>
                      </a:pPr>
                      <a:r>
                        <a:rPr sz="2100" dirty="0">
                          <a:solidFill>
                            <a:srgbClr val="010202"/>
                          </a:solidFill>
                          <a:latin typeface="Times New Roman"/>
                          <a:cs typeface="Times New Roman"/>
                        </a:rPr>
                        <a:t>13</a:t>
                      </a:r>
                      <a:endParaRPr sz="2100">
                        <a:latin typeface="Times New Roman"/>
                        <a:cs typeface="Times New Roman"/>
                      </a:endParaRPr>
                    </a:p>
                  </a:txBody>
                  <a:tcPr marL="0" marR="0" marT="66115" marB="0"/>
                </a:tc>
                <a:tc>
                  <a:txBody>
                    <a:bodyPr/>
                    <a:lstStyle/>
                    <a:p>
                      <a:pPr marR="19685" algn="ctr">
                        <a:lnSpc>
                          <a:spcPct val="100000"/>
                        </a:lnSpc>
                        <a:spcBef>
                          <a:spcPts val="590"/>
                        </a:spcBef>
                      </a:pPr>
                      <a:r>
                        <a:rPr sz="2100" spc="-90" dirty="0">
                          <a:solidFill>
                            <a:srgbClr val="010202"/>
                          </a:solidFill>
                          <a:latin typeface="Times New Roman"/>
                          <a:cs typeface="Times New Roman"/>
                        </a:rPr>
                        <a:t>11</a:t>
                      </a:r>
                      <a:endParaRPr sz="2100">
                        <a:latin typeface="Times New Roman"/>
                        <a:cs typeface="Times New Roman"/>
                      </a:endParaRPr>
                    </a:p>
                  </a:txBody>
                  <a:tcPr marL="0" marR="0" marT="66115" marB="0"/>
                </a:tc>
                <a:extLst>
                  <a:ext uri="{0D108BD9-81ED-4DB2-BD59-A6C34878D82A}">
                    <a16:rowId xmlns:a16="http://schemas.microsoft.com/office/drawing/2014/main" val="10001"/>
                  </a:ext>
                </a:extLst>
              </a:tr>
              <a:tr h="417531">
                <a:tc>
                  <a:txBody>
                    <a:bodyPr/>
                    <a:lstStyle/>
                    <a:p>
                      <a:pPr marL="4445" algn="ctr">
                        <a:lnSpc>
                          <a:spcPct val="100000"/>
                        </a:lnSpc>
                        <a:spcBef>
                          <a:spcPts val="590"/>
                        </a:spcBef>
                      </a:pPr>
                      <a:r>
                        <a:rPr sz="2100" dirty="0">
                          <a:solidFill>
                            <a:srgbClr val="010202"/>
                          </a:solidFill>
                          <a:latin typeface="Times New Roman"/>
                          <a:cs typeface="Times New Roman"/>
                        </a:rPr>
                        <a:t>7</a:t>
                      </a:r>
                      <a:endParaRPr sz="2100">
                        <a:latin typeface="Times New Roman"/>
                        <a:cs typeface="Times New Roman"/>
                      </a:endParaRPr>
                    </a:p>
                  </a:txBody>
                  <a:tcPr marL="0" marR="0" marT="66115" marB="0"/>
                </a:tc>
                <a:tc>
                  <a:txBody>
                    <a:bodyPr/>
                    <a:lstStyle/>
                    <a:p>
                      <a:pPr algn="ctr">
                        <a:lnSpc>
                          <a:spcPct val="100000"/>
                        </a:lnSpc>
                        <a:spcBef>
                          <a:spcPts val="590"/>
                        </a:spcBef>
                      </a:pPr>
                      <a:r>
                        <a:rPr sz="2100" dirty="0">
                          <a:solidFill>
                            <a:srgbClr val="010202"/>
                          </a:solidFill>
                          <a:latin typeface="Times New Roman"/>
                          <a:cs typeface="Times New Roman"/>
                        </a:rPr>
                        <a:t>9</a:t>
                      </a:r>
                      <a:endParaRPr sz="2100">
                        <a:latin typeface="Times New Roman"/>
                        <a:cs typeface="Times New Roman"/>
                      </a:endParaRPr>
                    </a:p>
                  </a:txBody>
                  <a:tcPr marL="0" marR="0" marT="66115" marB="0"/>
                </a:tc>
                <a:extLst>
                  <a:ext uri="{0D108BD9-81ED-4DB2-BD59-A6C34878D82A}">
                    <a16:rowId xmlns:a16="http://schemas.microsoft.com/office/drawing/2014/main" val="10002"/>
                  </a:ext>
                </a:extLst>
              </a:tr>
            </a:tbl>
          </a:graphicData>
        </a:graphic>
      </p:graphicFrame>
      <p:sp>
        <p:nvSpPr>
          <p:cNvPr id="19" name="object 19"/>
          <p:cNvSpPr/>
          <p:nvPr/>
        </p:nvSpPr>
        <p:spPr>
          <a:xfrm>
            <a:off x="3714738" y="3496246"/>
            <a:ext cx="403412" cy="403412"/>
          </a:xfrm>
          <a:custGeom>
            <a:avLst/>
            <a:gdLst/>
            <a:ahLst/>
            <a:cxnLst/>
            <a:rect l="l" t="t" r="r" b="b"/>
            <a:pathLst>
              <a:path w="457200" h="457200">
                <a:moveTo>
                  <a:pt x="457200" y="228599"/>
                </a:moveTo>
                <a:lnTo>
                  <a:pt x="452555" y="182529"/>
                </a:lnTo>
                <a:lnTo>
                  <a:pt x="439235" y="139619"/>
                </a:lnTo>
                <a:lnTo>
                  <a:pt x="418158" y="100788"/>
                </a:lnTo>
                <a:lnTo>
                  <a:pt x="390244" y="66955"/>
                </a:lnTo>
                <a:lnTo>
                  <a:pt x="356411" y="39041"/>
                </a:lnTo>
                <a:lnTo>
                  <a:pt x="317580" y="17964"/>
                </a:lnTo>
                <a:lnTo>
                  <a:pt x="274670" y="4644"/>
                </a:lnTo>
                <a:lnTo>
                  <a:pt x="228600" y="0"/>
                </a:lnTo>
                <a:lnTo>
                  <a:pt x="182529" y="4644"/>
                </a:lnTo>
                <a:lnTo>
                  <a:pt x="139619" y="17964"/>
                </a:lnTo>
                <a:lnTo>
                  <a:pt x="100788" y="39041"/>
                </a:lnTo>
                <a:lnTo>
                  <a:pt x="66955" y="66955"/>
                </a:lnTo>
                <a:lnTo>
                  <a:pt x="39041" y="100788"/>
                </a:lnTo>
                <a:lnTo>
                  <a:pt x="17964" y="139619"/>
                </a:lnTo>
                <a:lnTo>
                  <a:pt x="4644" y="182529"/>
                </a:lnTo>
                <a:lnTo>
                  <a:pt x="0" y="228600"/>
                </a:lnTo>
                <a:lnTo>
                  <a:pt x="4644" y="274670"/>
                </a:lnTo>
                <a:lnTo>
                  <a:pt x="17964" y="317580"/>
                </a:lnTo>
                <a:lnTo>
                  <a:pt x="39041" y="356411"/>
                </a:lnTo>
                <a:lnTo>
                  <a:pt x="66955" y="390244"/>
                </a:lnTo>
                <a:lnTo>
                  <a:pt x="100788" y="418158"/>
                </a:lnTo>
                <a:lnTo>
                  <a:pt x="139619" y="439235"/>
                </a:lnTo>
                <a:lnTo>
                  <a:pt x="182529" y="452555"/>
                </a:lnTo>
                <a:lnTo>
                  <a:pt x="228600" y="457200"/>
                </a:lnTo>
                <a:lnTo>
                  <a:pt x="274670" y="452555"/>
                </a:lnTo>
                <a:lnTo>
                  <a:pt x="317580" y="439235"/>
                </a:lnTo>
                <a:lnTo>
                  <a:pt x="356411" y="418158"/>
                </a:lnTo>
                <a:lnTo>
                  <a:pt x="390244" y="390244"/>
                </a:lnTo>
                <a:lnTo>
                  <a:pt x="418158" y="356411"/>
                </a:lnTo>
                <a:lnTo>
                  <a:pt x="439235" y="317580"/>
                </a:lnTo>
                <a:lnTo>
                  <a:pt x="452555" y="274670"/>
                </a:lnTo>
                <a:lnTo>
                  <a:pt x="457200" y="228599"/>
                </a:lnTo>
                <a:close/>
              </a:path>
            </a:pathLst>
          </a:custGeom>
          <a:solidFill>
            <a:srgbClr val="F7EC1A"/>
          </a:solidFill>
        </p:spPr>
        <p:txBody>
          <a:bodyPr wrap="square" lIns="0" tIns="0" rIns="0" bIns="0" rtlCol="0"/>
          <a:lstStyle/>
          <a:p>
            <a:endParaRPr sz="1588"/>
          </a:p>
        </p:txBody>
      </p:sp>
      <p:sp>
        <p:nvSpPr>
          <p:cNvPr id="20" name="object 20"/>
          <p:cNvSpPr txBox="1"/>
          <p:nvPr/>
        </p:nvSpPr>
        <p:spPr>
          <a:xfrm>
            <a:off x="3837443" y="3492022"/>
            <a:ext cx="156882" cy="337238"/>
          </a:xfrm>
          <a:prstGeom prst="rect">
            <a:avLst/>
          </a:prstGeom>
        </p:spPr>
        <p:txBody>
          <a:bodyPr vert="horz" wrap="square" lIns="0" tIns="11206" rIns="0" bIns="0" rtlCol="0">
            <a:spAutoFit/>
          </a:bodyPr>
          <a:lstStyle/>
          <a:p>
            <a:pPr marL="11206">
              <a:spcBef>
                <a:spcPts val="88"/>
              </a:spcBef>
            </a:pPr>
            <a:r>
              <a:rPr sz="2118" dirty="0">
                <a:solidFill>
                  <a:srgbClr val="010202"/>
                </a:solidFill>
                <a:latin typeface="Times New Roman"/>
                <a:cs typeface="Times New Roman"/>
              </a:rPr>
              <a:t>2</a:t>
            </a:r>
            <a:endParaRPr sz="2118">
              <a:latin typeface="Times New Roman"/>
              <a:cs typeface="Times New Roman"/>
            </a:endParaRPr>
          </a:p>
        </p:txBody>
      </p:sp>
      <p:sp>
        <p:nvSpPr>
          <p:cNvPr id="21" name="object 21"/>
          <p:cNvSpPr txBox="1">
            <a:spLocks noGrp="1"/>
          </p:cNvSpPr>
          <p:nvPr>
            <p:ph type="sldNum" sz="quarter" idx="7"/>
          </p:nvPr>
        </p:nvSpPr>
        <p:spPr>
          <a:xfrm>
            <a:off x="4934597" y="7300897"/>
            <a:ext cx="189229" cy="139065"/>
          </a:xfrm>
          <a:prstGeom prst="rect">
            <a:avLst/>
          </a:prstGeom>
        </p:spPr>
        <p:txBody>
          <a:bodyPr vert="horz" wrap="square" lIns="0" tIns="0" rIns="0" bIns="0" rtlCol="0">
            <a:spAutoFit/>
          </a:bodyPr>
          <a:lstStyle>
            <a:defPPr>
              <a:defRPr lang="ar-EG"/>
            </a:defPPr>
            <a:lvl1pPr marL="0" algn="l" defTabSz="914400" rtl="0" eaLnBrk="1" latinLnBrk="0" hangingPunct="1">
              <a:defRPr sz="800" b="0" i="0" kern="1200">
                <a:solidFill>
                  <a:schemeClr val="tx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25"/>
              </a:spcBef>
            </a:pPr>
            <a:fld id="{81D60167-4931-47E6-BA6A-407CBD079E47}" type="slidenum">
              <a:rPr lang="ar-EG" smtClean="0"/>
              <a:pPr marL="38100">
                <a:spcBef>
                  <a:spcPts val="25"/>
                </a:spcBef>
              </a:pPr>
              <a:t>29</a:t>
            </a:fld>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ACA2EA0-FFD3-42EC-9406-B595015ED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D5288BCE-665C-472A-8C43-664BCFA31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8762" y="1247775"/>
            <a:ext cx="9144000" cy="3007447"/>
          </a:xfrm>
          <a:prstGeom prst="rect">
            <a:avLst/>
          </a:prstGeom>
          <a:solidFill>
            <a:schemeClr val="bg1"/>
          </a:solidFill>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559779D0-9B23-4A62-B6A6-073CDDCD2ED4}"/>
              </a:ext>
            </a:extLst>
          </p:cNvPr>
          <p:cNvSpPr>
            <a:spLocks noGrp="1"/>
          </p:cNvSpPr>
          <p:nvPr>
            <p:ph type="title"/>
          </p:nvPr>
        </p:nvSpPr>
        <p:spPr>
          <a:xfrm>
            <a:off x="1804988" y="1442172"/>
            <a:ext cx="8582025" cy="2177328"/>
          </a:xfrm>
        </p:spPr>
        <p:txBody>
          <a:bodyPr vert="horz" lIns="91440" tIns="45720" rIns="91440" bIns="45720" rtlCol="0" anchor="ctr">
            <a:normAutofit/>
          </a:bodyPr>
          <a:lstStyle/>
          <a:p>
            <a:pPr algn="ctr"/>
            <a:r>
              <a:rPr lang="en-US" sz="6600" b="1" kern="1200">
                <a:solidFill>
                  <a:schemeClr val="tx1"/>
                </a:solidFill>
                <a:latin typeface="+mj-lt"/>
                <a:ea typeface="+mj-ea"/>
                <a:cs typeface="+mj-cs"/>
              </a:rPr>
              <a:t>Sorting</a:t>
            </a:r>
          </a:p>
        </p:txBody>
      </p:sp>
      <p:sp>
        <p:nvSpPr>
          <p:cNvPr id="12" name="Rectangle: Rounded Corners 11">
            <a:extLst>
              <a:ext uri="{FF2B5EF4-FFF2-40B4-BE49-F238E27FC236}">
                <a16:creationId xmlns:a16="http://schemas.microsoft.com/office/drawing/2014/main" id="{46C57131-53A7-4C1A-BEA8-25F06A06A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7872" y="3912322"/>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C00950C9-F52D-4102-B7B8-7C5FB8FDD8EA}"/>
              </a:ext>
            </a:extLst>
          </p:cNvPr>
          <p:cNvSpPr>
            <a:spLocks noGrp="1"/>
          </p:cNvSpPr>
          <p:nvPr>
            <p:ph type="body" idx="1"/>
          </p:nvPr>
        </p:nvSpPr>
        <p:spPr>
          <a:xfrm>
            <a:off x="2566988" y="3962400"/>
            <a:ext cx="7058025" cy="581025"/>
          </a:xfrm>
        </p:spPr>
        <p:txBody>
          <a:bodyPr vert="horz" lIns="91440" tIns="45720" rIns="91440" bIns="45720" rtlCol="0" anchor="ctr">
            <a:normAutofit/>
          </a:bodyPr>
          <a:lstStyle/>
          <a:p>
            <a:pPr algn="ctr"/>
            <a:endParaRPr lang="en-US" sz="2800" kern="1200">
              <a:solidFill>
                <a:srgbClr val="FFFFFF"/>
              </a:solidFill>
              <a:latin typeface="+mn-lt"/>
              <a:ea typeface="+mn-ea"/>
              <a:cs typeface="+mn-cs"/>
            </a:endParaRPr>
          </a:p>
        </p:txBody>
      </p:sp>
    </p:spTree>
    <p:extLst>
      <p:ext uri="{BB962C8B-B14F-4D97-AF65-F5344CB8AC3E}">
        <p14:creationId xmlns:p14="http://schemas.microsoft.com/office/powerpoint/2010/main" val="31519933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70936" y="832404"/>
            <a:ext cx="5650566" cy="688424"/>
          </a:xfrm>
          <a:prstGeom prst="rect">
            <a:avLst/>
          </a:prstGeom>
        </p:spPr>
        <p:txBody>
          <a:bodyPr vert="horz" wrap="square" lIns="0" tIns="11206" rIns="0" bIns="0" rtlCol="0" anchor="ctr">
            <a:spAutoFit/>
          </a:bodyPr>
          <a:lstStyle/>
          <a:p>
            <a:pPr marL="11206">
              <a:lnSpc>
                <a:spcPct val="100000"/>
              </a:lnSpc>
              <a:spcBef>
                <a:spcPts val="88"/>
              </a:spcBef>
              <a:tabLst>
                <a:tab pos="1941523" algn="l"/>
                <a:tab pos="2831877" algn="l"/>
                <a:tab pos="4269669" algn="l"/>
              </a:tabLst>
            </a:pPr>
            <a:r>
              <a:rPr lang="en-US" dirty="0"/>
              <a:t>Merge</a:t>
            </a:r>
            <a:r>
              <a:rPr lang="en-US" spc="-9" dirty="0"/>
              <a:t> </a:t>
            </a:r>
            <a:r>
              <a:rPr lang="en-US" dirty="0"/>
              <a:t>Sort </a:t>
            </a:r>
            <a:r>
              <a:rPr lang="en-US" spc="-4" dirty="0"/>
              <a:t>Example</a:t>
            </a:r>
            <a:endParaRPr spc="-4" dirty="0"/>
          </a:p>
        </p:txBody>
      </p:sp>
      <p:sp>
        <p:nvSpPr>
          <p:cNvPr id="3" name="object 3"/>
          <p:cNvSpPr/>
          <p:nvPr/>
        </p:nvSpPr>
        <p:spPr>
          <a:xfrm>
            <a:off x="4185385" y="3025599"/>
            <a:ext cx="403412" cy="403412"/>
          </a:xfrm>
          <a:custGeom>
            <a:avLst/>
            <a:gdLst/>
            <a:ahLst/>
            <a:cxnLst/>
            <a:rect l="l" t="t" r="r" b="b"/>
            <a:pathLst>
              <a:path w="457200" h="457200">
                <a:moveTo>
                  <a:pt x="457200" y="228599"/>
                </a:moveTo>
                <a:lnTo>
                  <a:pt x="452555" y="182529"/>
                </a:lnTo>
                <a:lnTo>
                  <a:pt x="439235" y="139619"/>
                </a:lnTo>
                <a:lnTo>
                  <a:pt x="418158" y="100788"/>
                </a:lnTo>
                <a:lnTo>
                  <a:pt x="390244" y="66955"/>
                </a:lnTo>
                <a:lnTo>
                  <a:pt x="356411" y="39041"/>
                </a:lnTo>
                <a:lnTo>
                  <a:pt x="317580" y="17964"/>
                </a:lnTo>
                <a:lnTo>
                  <a:pt x="274670" y="4644"/>
                </a:lnTo>
                <a:lnTo>
                  <a:pt x="228600" y="0"/>
                </a:lnTo>
                <a:lnTo>
                  <a:pt x="182529" y="4644"/>
                </a:lnTo>
                <a:lnTo>
                  <a:pt x="139619" y="17964"/>
                </a:lnTo>
                <a:lnTo>
                  <a:pt x="100788" y="39041"/>
                </a:lnTo>
                <a:lnTo>
                  <a:pt x="66955" y="66955"/>
                </a:lnTo>
                <a:lnTo>
                  <a:pt x="39041" y="100788"/>
                </a:lnTo>
                <a:lnTo>
                  <a:pt x="17964" y="139619"/>
                </a:lnTo>
                <a:lnTo>
                  <a:pt x="4644" y="182529"/>
                </a:lnTo>
                <a:lnTo>
                  <a:pt x="0" y="228600"/>
                </a:lnTo>
                <a:lnTo>
                  <a:pt x="4644" y="274670"/>
                </a:lnTo>
                <a:lnTo>
                  <a:pt x="17964" y="317580"/>
                </a:lnTo>
                <a:lnTo>
                  <a:pt x="39041" y="356411"/>
                </a:lnTo>
                <a:lnTo>
                  <a:pt x="66955" y="390244"/>
                </a:lnTo>
                <a:lnTo>
                  <a:pt x="100788" y="418158"/>
                </a:lnTo>
                <a:lnTo>
                  <a:pt x="139619" y="439235"/>
                </a:lnTo>
                <a:lnTo>
                  <a:pt x="182529" y="452555"/>
                </a:lnTo>
                <a:lnTo>
                  <a:pt x="228600" y="457200"/>
                </a:lnTo>
                <a:lnTo>
                  <a:pt x="274670" y="452555"/>
                </a:lnTo>
                <a:lnTo>
                  <a:pt x="317580" y="439235"/>
                </a:lnTo>
                <a:lnTo>
                  <a:pt x="356411" y="418158"/>
                </a:lnTo>
                <a:lnTo>
                  <a:pt x="390244" y="390244"/>
                </a:lnTo>
                <a:lnTo>
                  <a:pt x="418158" y="356411"/>
                </a:lnTo>
                <a:lnTo>
                  <a:pt x="439235" y="317580"/>
                </a:lnTo>
                <a:lnTo>
                  <a:pt x="452555" y="274670"/>
                </a:lnTo>
                <a:lnTo>
                  <a:pt x="457200" y="228599"/>
                </a:lnTo>
                <a:close/>
              </a:path>
            </a:pathLst>
          </a:custGeom>
          <a:solidFill>
            <a:srgbClr val="F7EC1A"/>
          </a:solidFill>
        </p:spPr>
        <p:txBody>
          <a:bodyPr wrap="square" lIns="0" tIns="0" rIns="0" bIns="0" rtlCol="0"/>
          <a:lstStyle/>
          <a:p>
            <a:endParaRPr sz="1588"/>
          </a:p>
        </p:txBody>
      </p:sp>
      <p:grpSp>
        <p:nvGrpSpPr>
          <p:cNvPr id="4" name="object 4"/>
          <p:cNvGrpSpPr/>
          <p:nvPr/>
        </p:nvGrpSpPr>
        <p:grpSpPr>
          <a:xfrm>
            <a:off x="2877032" y="3479695"/>
            <a:ext cx="437589" cy="756397"/>
            <a:chOff x="1381036" y="3943654"/>
            <a:chExt cx="495934" cy="857250"/>
          </a:xfrm>
        </p:grpSpPr>
        <p:sp>
          <p:nvSpPr>
            <p:cNvPr id="5" name="object 5"/>
            <p:cNvSpPr/>
            <p:nvPr/>
          </p:nvSpPr>
          <p:spPr>
            <a:xfrm>
              <a:off x="1409204" y="4343412"/>
              <a:ext cx="143510" cy="430530"/>
            </a:xfrm>
            <a:custGeom>
              <a:avLst/>
              <a:gdLst/>
              <a:ahLst/>
              <a:cxnLst/>
              <a:rect l="l" t="t" r="r" b="b"/>
              <a:pathLst>
                <a:path w="143509" h="430529">
                  <a:moveTo>
                    <a:pt x="143357" y="0"/>
                  </a:moveTo>
                  <a:lnTo>
                    <a:pt x="0" y="430085"/>
                  </a:lnTo>
                </a:path>
              </a:pathLst>
            </a:custGeom>
            <a:ln w="28574">
              <a:solidFill>
                <a:srgbClr val="010202"/>
              </a:solidFill>
            </a:ln>
          </p:spPr>
          <p:txBody>
            <a:bodyPr wrap="square" lIns="0" tIns="0" rIns="0" bIns="0" rtlCol="0"/>
            <a:lstStyle/>
            <a:p>
              <a:endParaRPr sz="1588"/>
            </a:p>
          </p:txBody>
        </p:sp>
        <p:sp>
          <p:nvSpPr>
            <p:cNvPr id="6" name="object 6"/>
            <p:cNvSpPr/>
            <p:nvPr/>
          </p:nvSpPr>
          <p:spPr>
            <a:xfrm>
              <a:off x="1386611" y="4705730"/>
              <a:ext cx="81915" cy="95250"/>
            </a:xfrm>
            <a:custGeom>
              <a:avLst/>
              <a:gdLst/>
              <a:ahLst/>
              <a:cxnLst/>
              <a:rect l="l" t="t" r="r" b="b"/>
              <a:pathLst>
                <a:path w="81915" h="95250">
                  <a:moveTo>
                    <a:pt x="81318" y="27114"/>
                  </a:moveTo>
                  <a:lnTo>
                    <a:pt x="31622" y="40665"/>
                  </a:lnTo>
                  <a:lnTo>
                    <a:pt x="0" y="0"/>
                  </a:lnTo>
                  <a:lnTo>
                    <a:pt x="13550" y="94881"/>
                  </a:lnTo>
                  <a:lnTo>
                    <a:pt x="81318" y="27114"/>
                  </a:lnTo>
                  <a:close/>
                </a:path>
              </a:pathLst>
            </a:custGeom>
            <a:solidFill>
              <a:srgbClr val="010202"/>
            </a:solidFill>
          </p:spPr>
          <p:txBody>
            <a:bodyPr wrap="square" lIns="0" tIns="0" rIns="0" bIns="0" rtlCol="0"/>
            <a:lstStyle/>
            <a:p>
              <a:endParaRPr sz="1588"/>
            </a:p>
          </p:txBody>
        </p:sp>
        <p:sp>
          <p:nvSpPr>
            <p:cNvPr id="7" name="object 7"/>
            <p:cNvSpPr/>
            <p:nvPr/>
          </p:nvSpPr>
          <p:spPr>
            <a:xfrm>
              <a:off x="1400162" y="3962412"/>
              <a:ext cx="457200" cy="457200"/>
            </a:xfrm>
            <a:custGeom>
              <a:avLst/>
              <a:gdLst/>
              <a:ahLst/>
              <a:cxnLst/>
              <a:rect l="l" t="t" r="r" b="b"/>
              <a:pathLst>
                <a:path w="457200" h="457200">
                  <a:moveTo>
                    <a:pt x="457200" y="228599"/>
                  </a:moveTo>
                  <a:lnTo>
                    <a:pt x="452555" y="182529"/>
                  </a:lnTo>
                  <a:lnTo>
                    <a:pt x="439235" y="139619"/>
                  </a:lnTo>
                  <a:lnTo>
                    <a:pt x="418158" y="100788"/>
                  </a:lnTo>
                  <a:lnTo>
                    <a:pt x="390244" y="66955"/>
                  </a:lnTo>
                  <a:lnTo>
                    <a:pt x="356411" y="39041"/>
                  </a:lnTo>
                  <a:lnTo>
                    <a:pt x="317580" y="17964"/>
                  </a:lnTo>
                  <a:lnTo>
                    <a:pt x="274670" y="4644"/>
                  </a:lnTo>
                  <a:lnTo>
                    <a:pt x="228600" y="0"/>
                  </a:lnTo>
                  <a:lnTo>
                    <a:pt x="182529" y="4644"/>
                  </a:lnTo>
                  <a:lnTo>
                    <a:pt x="139619" y="17964"/>
                  </a:lnTo>
                  <a:lnTo>
                    <a:pt x="100788" y="39041"/>
                  </a:lnTo>
                  <a:lnTo>
                    <a:pt x="66955" y="66955"/>
                  </a:lnTo>
                  <a:lnTo>
                    <a:pt x="39041" y="100788"/>
                  </a:lnTo>
                  <a:lnTo>
                    <a:pt x="17964" y="139619"/>
                  </a:lnTo>
                  <a:lnTo>
                    <a:pt x="4644" y="182529"/>
                  </a:lnTo>
                  <a:lnTo>
                    <a:pt x="0" y="228600"/>
                  </a:lnTo>
                  <a:lnTo>
                    <a:pt x="4644" y="274670"/>
                  </a:lnTo>
                  <a:lnTo>
                    <a:pt x="17964" y="317580"/>
                  </a:lnTo>
                  <a:lnTo>
                    <a:pt x="39041" y="356411"/>
                  </a:lnTo>
                  <a:lnTo>
                    <a:pt x="66955" y="390244"/>
                  </a:lnTo>
                  <a:lnTo>
                    <a:pt x="100788" y="418158"/>
                  </a:lnTo>
                  <a:lnTo>
                    <a:pt x="139619" y="439235"/>
                  </a:lnTo>
                  <a:lnTo>
                    <a:pt x="182529" y="452555"/>
                  </a:lnTo>
                  <a:lnTo>
                    <a:pt x="228600" y="457200"/>
                  </a:lnTo>
                  <a:lnTo>
                    <a:pt x="274670" y="452555"/>
                  </a:lnTo>
                  <a:lnTo>
                    <a:pt x="317580" y="439235"/>
                  </a:lnTo>
                  <a:lnTo>
                    <a:pt x="356411" y="418158"/>
                  </a:lnTo>
                  <a:lnTo>
                    <a:pt x="390244" y="390244"/>
                  </a:lnTo>
                  <a:lnTo>
                    <a:pt x="418158" y="356411"/>
                  </a:lnTo>
                  <a:lnTo>
                    <a:pt x="439235" y="317580"/>
                  </a:lnTo>
                  <a:lnTo>
                    <a:pt x="452555" y="274670"/>
                  </a:lnTo>
                  <a:lnTo>
                    <a:pt x="457200" y="228599"/>
                  </a:lnTo>
                  <a:close/>
                </a:path>
              </a:pathLst>
            </a:custGeom>
            <a:solidFill>
              <a:srgbClr val="F7EC1A"/>
            </a:solidFill>
          </p:spPr>
          <p:txBody>
            <a:bodyPr wrap="square" lIns="0" tIns="0" rIns="0" bIns="0" rtlCol="0"/>
            <a:lstStyle/>
            <a:p>
              <a:endParaRPr sz="1588"/>
            </a:p>
          </p:txBody>
        </p:sp>
        <p:sp>
          <p:nvSpPr>
            <p:cNvPr id="8" name="object 8"/>
            <p:cNvSpPr/>
            <p:nvPr/>
          </p:nvSpPr>
          <p:spPr>
            <a:xfrm>
              <a:off x="1387386" y="3950004"/>
              <a:ext cx="483234" cy="482600"/>
            </a:xfrm>
            <a:custGeom>
              <a:avLst/>
              <a:gdLst/>
              <a:ahLst/>
              <a:cxnLst/>
              <a:rect l="l" t="t" r="r" b="b"/>
              <a:pathLst>
                <a:path w="483235" h="482600">
                  <a:moveTo>
                    <a:pt x="0" y="241007"/>
                  </a:moveTo>
                  <a:lnTo>
                    <a:pt x="5029" y="192379"/>
                  </a:lnTo>
                  <a:lnTo>
                    <a:pt x="19253" y="147180"/>
                  </a:lnTo>
                  <a:lnTo>
                    <a:pt x="39964" y="108132"/>
                  </a:lnTo>
                  <a:lnTo>
                    <a:pt x="65761" y="75091"/>
                  </a:lnTo>
                  <a:lnTo>
                    <a:pt x="95796" y="48058"/>
                  </a:lnTo>
                  <a:lnTo>
                    <a:pt x="129222" y="27033"/>
                  </a:lnTo>
                  <a:lnTo>
                    <a:pt x="165191" y="12014"/>
                  </a:lnTo>
                  <a:lnTo>
                    <a:pt x="202856" y="3003"/>
                  </a:lnTo>
                  <a:lnTo>
                    <a:pt x="241368" y="0"/>
                  </a:lnTo>
                  <a:lnTo>
                    <a:pt x="279880" y="3003"/>
                  </a:lnTo>
                  <a:lnTo>
                    <a:pt x="317543" y="12014"/>
                  </a:lnTo>
                  <a:lnTo>
                    <a:pt x="353512" y="27033"/>
                  </a:lnTo>
                  <a:lnTo>
                    <a:pt x="386936" y="48058"/>
                  </a:lnTo>
                  <a:lnTo>
                    <a:pt x="416970" y="75091"/>
                  </a:lnTo>
                  <a:lnTo>
                    <a:pt x="442765" y="108132"/>
                  </a:lnTo>
                  <a:lnTo>
                    <a:pt x="463473" y="147180"/>
                  </a:lnTo>
                  <a:lnTo>
                    <a:pt x="477697" y="192379"/>
                  </a:lnTo>
                  <a:lnTo>
                    <a:pt x="482727" y="241007"/>
                  </a:lnTo>
                  <a:lnTo>
                    <a:pt x="478644" y="284116"/>
                  </a:lnTo>
                  <a:lnTo>
                    <a:pt x="468263" y="323544"/>
                  </a:lnTo>
                  <a:lnTo>
                    <a:pt x="452261" y="359088"/>
                  </a:lnTo>
                  <a:lnTo>
                    <a:pt x="406104" y="417719"/>
                  </a:lnTo>
                  <a:lnTo>
                    <a:pt x="345595" y="458393"/>
                  </a:lnTo>
                  <a:lnTo>
                    <a:pt x="276152" y="479492"/>
                  </a:lnTo>
                  <a:lnTo>
                    <a:pt x="239775" y="482197"/>
                  </a:lnTo>
                  <a:lnTo>
                    <a:pt x="203198" y="479401"/>
                  </a:lnTo>
                  <a:lnTo>
                    <a:pt x="132152" y="456503"/>
                  </a:lnTo>
                  <a:lnTo>
                    <a:pt x="99039" y="435996"/>
                  </a:lnTo>
                  <a:lnTo>
                    <a:pt x="68436" y="409181"/>
                  </a:lnTo>
                  <a:lnTo>
                    <a:pt x="41021" y="375856"/>
                  </a:lnTo>
                  <a:lnTo>
                    <a:pt x="19253" y="334835"/>
                  </a:lnTo>
                  <a:lnTo>
                    <a:pt x="5029" y="289636"/>
                  </a:lnTo>
                  <a:lnTo>
                    <a:pt x="0" y="241007"/>
                  </a:lnTo>
                  <a:close/>
                </a:path>
              </a:pathLst>
            </a:custGeom>
            <a:ln w="12700">
              <a:solidFill>
                <a:srgbClr val="010202"/>
              </a:solidFill>
            </a:ln>
          </p:spPr>
          <p:txBody>
            <a:bodyPr wrap="square" lIns="0" tIns="0" rIns="0" bIns="0" rtlCol="0"/>
            <a:lstStyle/>
            <a:p>
              <a:endParaRPr sz="1588"/>
            </a:p>
          </p:txBody>
        </p:sp>
        <p:sp>
          <p:nvSpPr>
            <p:cNvPr id="9" name="object 9"/>
            <p:cNvSpPr/>
            <p:nvPr/>
          </p:nvSpPr>
          <p:spPr>
            <a:xfrm>
              <a:off x="1412925" y="3975509"/>
              <a:ext cx="431800" cy="431165"/>
            </a:xfrm>
            <a:custGeom>
              <a:avLst/>
              <a:gdLst/>
              <a:ahLst/>
              <a:cxnLst/>
              <a:rect l="l" t="t" r="r" b="b"/>
              <a:pathLst>
                <a:path w="431800" h="431164">
                  <a:moveTo>
                    <a:pt x="0" y="215503"/>
                  </a:moveTo>
                  <a:lnTo>
                    <a:pt x="4495" y="172056"/>
                  </a:lnTo>
                  <a:lnTo>
                    <a:pt x="17246" y="131530"/>
                  </a:lnTo>
                  <a:lnTo>
                    <a:pt x="39285" y="91340"/>
                  </a:lnTo>
                  <a:lnTo>
                    <a:pt x="67356" y="58458"/>
                  </a:lnTo>
                  <a:lnTo>
                    <a:pt x="100253" y="32882"/>
                  </a:lnTo>
                  <a:lnTo>
                    <a:pt x="136768" y="14614"/>
                  </a:lnTo>
                  <a:lnTo>
                    <a:pt x="175696" y="3653"/>
                  </a:lnTo>
                  <a:lnTo>
                    <a:pt x="215830" y="0"/>
                  </a:lnTo>
                  <a:lnTo>
                    <a:pt x="255964" y="3653"/>
                  </a:lnTo>
                  <a:lnTo>
                    <a:pt x="294892" y="14614"/>
                  </a:lnTo>
                  <a:lnTo>
                    <a:pt x="331407" y="32882"/>
                  </a:lnTo>
                  <a:lnTo>
                    <a:pt x="364303" y="58458"/>
                  </a:lnTo>
                  <a:lnTo>
                    <a:pt x="392374" y="91340"/>
                  </a:lnTo>
                  <a:lnTo>
                    <a:pt x="414413" y="131530"/>
                  </a:lnTo>
                  <a:lnTo>
                    <a:pt x="427177" y="172056"/>
                  </a:lnTo>
                  <a:lnTo>
                    <a:pt x="431673" y="215503"/>
                  </a:lnTo>
                  <a:lnTo>
                    <a:pt x="427032" y="259283"/>
                  </a:lnTo>
                  <a:lnTo>
                    <a:pt x="415150" y="298732"/>
                  </a:lnTo>
                  <a:lnTo>
                    <a:pt x="396931" y="333582"/>
                  </a:lnTo>
                  <a:lnTo>
                    <a:pt x="373278" y="363561"/>
                  </a:lnTo>
                  <a:lnTo>
                    <a:pt x="313288" y="407832"/>
                  </a:lnTo>
                  <a:lnTo>
                    <a:pt x="242410" y="429391"/>
                  </a:lnTo>
                  <a:lnTo>
                    <a:pt x="205149" y="430980"/>
                  </a:lnTo>
                  <a:lnTo>
                    <a:pt x="167877" y="426083"/>
                  </a:lnTo>
                  <a:lnTo>
                    <a:pt x="131499" y="414430"/>
                  </a:lnTo>
                  <a:lnTo>
                    <a:pt x="96918" y="395751"/>
                  </a:lnTo>
                  <a:lnTo>
                    <a:pt x="65039" y="369778"/>
                  </a:lnTo>
                  <a:lnTo>
                    <a:pt x="36766" y="336242"/>
                  </a:lnTo>
                  <a:lnTo>
                    <a:pt x="17246" y="299475"/>
                  </a:lnTo>
                  <a:lnTo>
                    <a:pt x="4495" y="258949"/>
                  </a:lnTo>
                  <a:lnTo>
                    <a:pt x="0" y="215503"/>
                  </a:lnTo>
                  <a:close/>
                </a:path>
              </a:pathLst>
            </a:custGeom>
            <a:ln w="12700">
              <a:solidFill>
                <a:srgbClr val="010202"/>
              </a:solidFill>
            </a:ln>
          </p:spPr>
          <p:txBody>
            <a:bodyPr wrap="square" lIns="0" tIns="0" rIns="0" bIns="0" rtlCol="0"/>
            <a:lstStyle/>
            <a:p>
              <a:endParaRPr sz="1588"/>
            </a:p>
          </p:txBody>
        </p:sp>
      </p:grpSp>
      <p:sp>
        <p:nvSpPr>
          <p:cNvPr id="10" name="object 10"/>
          <p:cNvSpPr/>
          <p:nvPr/>
        </p:nvSpPr>
        <p:spPr>
          <a:xfrm>
            <a:off x="2423260" y="3496246"/>
            <a:ext cx="403412" cy="403412"/>
          </a:xfrm>
          <a:custGeom>
            <a:avLst/>
            <a:gdLst/>
            <a:ahLst/>
            <a:cxnLst/>
            <a:rect l="l" t="t" r="r" b="b"/>
            <a:pathLst>
              <a:path w="457200" h="457200">
                <a:moveTo>
                  <a:pt x="457200" y="228599"/>
                </a:moveTo>
                <a:lnTo>
                  <a:pt x="452555" y="182529"/>
                </a:lnTo>
                <a:lnTo>
                  <a:pt x="439235" y="139619"/>
                </a:lnTo>
                <a:lnTo>
                  <a:pt x="418158" y="100788"/>
                </a:lnTo>
                <a:lnTo>
                  <a:pt x="390244" y="66955"/>
                </a:lnTo>
                <a:lnTo>
                  <a:pt x="356411" y="39041"/>
                </a:lnTo>
                <a:lnTo>
                  <a:pt x="317580" y="17964"/>
                </a:lnTo>
                <a:lnTo>
                  <a:pt x="274670" y="4644"/>
                </a:lnTo>
                <a:lnTo>
                  <a:pt x="228600" y="0"/>
                </a:lnTo>
                <a:lnTo>
                  <a:pt x="182529" y="4644"/>
                </a:lnTo>
                <a:lnTo>
                  <a:pt x="139619" y="17964"/>
                </a:lnTo>
                <a:lnTo>
                  <a:pt x="100788" y="39041"/>
                </a:lnTo>
                <a:lnTo>
                  <a:pt x="66955" y="66955"/>
                </a:lnTo>
                <a:lnTo>
                  <a:pt x="39041" y="100788"/>
                </a:lnTo>
                <a:lnTo>
                  <a:pt x="17964" y="139619"/>
                </a:lnTo>
                <a:lnTo>
                  <a:pt x="4644" y="182529"/>
                </a:lnTo>
                <a:lnTo>
                  <a:pt x="0" y="228600"/>
                </a:lnTo>
                <a:lnTo>
                  <a:pt x="4644" y="274670"/>
                </a:lnTo>
                <a:lnTo>
                  <a:pt x="17964" y="317580"/>
                </a:lnTo>
                <a:lnTo>
                  <a:pt x="39041" y="356411"/>
                </a:lnTo>
                <a:lnTo>
                  <a:pt x="66955" y="390244"/>
                </a:lnTo>
                <a:lnTo>
                  <a:pt x="100788" y="418158"/>
                </a:lnTo>
                <a:lnTo>
                  <a:pt x="139619" y="439235"/>
                </a:lnTo>
                <a:lnTo>
                  <a:pt x="182529" y="452555"/>
                </a:lnTo>
                <a:lnTo>
                  <a:pt x="228600" y="457200"/>
                </a:lnTo>
                <a:lnTo>
                  <a:pt x="274670" y="452555"/>
                </a:lnTo>
                <a:lnTo>
                  <a:pt x="317580" y="439235"/>
                </a:lnTo>
                <a:lnTo>
                  <a:pt x="356411" y="418158"/>
                </a:lnTo>
                <a:lnTo>
                  <a:pt x="390244" y="390244"/>
                </a:lnTo>
                <a:lnTo>
                  <a:pt x="418158" y="356411"/>
                </a:lnTo>
                <a:lnTo>
                  <a:pt x="439235" y="317580"/>
                </a:lnTo>
                <a:lnTo>
                  <a:pt x="452555" y="274670"/>
                </a:lnTo>
                <a:lnTo>
                  <a:pt x="457200" y="228599"/>
                </a:lnTo>
                <a:close/>
              </a:path>
            </a:pathLst>
          </a:custGeom>
          <a:solidFill>
            <a:srgbClr val="F7EC1A"/>
          </a:solidFill>
        </p:spPr>
        <p:txBody>
          <a:bodyPr wrap="square" lIns="0" tIns="0" rIns="0" bIns="0" rtlCol="0"/>
          <a:lstStyle/>
          <a:p>
            <a:endParaRPr sz="1588"/>
          </a:p>
        </p:txBody>
      </p:sp>
      <p:grpSp>
        <p:nvGrpSpPr>
          <p:cNvPr id="11" name="object 11"/>
          <p:cNvGrpSpPr/>
          <p:nvPr/>
        </p:nvGrpSpPr>
        <p:grpSpPr>
          <a:xfrm>
            <a:off x="3697873" y="3479695"/>
            <a:ext cx="437589" cy="756397"/>
            <a:chOff x="2311323" y="3943654"/>
            <a:chExt cx="495934" cy="857250"/>
          </a:xfrm>
        </p:grpSpPr>
        <p:sp>
          <p:nvSpPr>
            <p:cNvPr id="12" name="object 12"/>
            <p:cNvSpPr/>
            <p:nvPr/>
          </p:nvSpPr>
          <p:spPr>
            <a:xfrm>
              <a:off x="2619362" y="4267212"/>
              <a:ext cx="144780" cy="506095"/>
            </a:xfrm>
            <a:custGeom>
              <a:avLst/>
              <a:gdLst/>
              <a:ahLst/>
              <a:cxnLst/>
              <a:rect l="l" t="t" r="r" b="b"/>
              <a:pathLst>
                <a:path w="144780" h="506095">
                  <a:moveTo>
                    <a:pt x="0" y="0"/>
                  </a:moveTo>
                  <a:lnTo>
                    <a:pt x="144551" y="505929"/>
                  </a:lnTo>
                </a:path>
              </a:pathLst>
            </a:custGeom>
            <a:ln w="28574">
              <a:solidFill>
                <a:srgbClr val="010202"/>
              </a:solidFill>
            </a:ln>
          </p:spPr>
          <p:txBody>
            <a:bodyPr wrap="square" lIns="0" tIns="0" rIns="0" bIns="0" rtlCol="0"/>
            <a:lstStyle/>
            <a:p>
              <a:endParaRPr sz="1588"/>
            </a:p>
          </p:txBody>
        </p:sp>
        <p:sp>
          <p:nvSpPr>
            <p:cNvPr id="13" name="object 13"/>
            <p:cNvSpPr/>
            <p:nvPr/>
          </p:nvSpPr>
          <p:spPr>
            <a:xfrm>
              <a:off x="2706992" y="4706416"/>
              <a:ext cx="82550" cy="94615"/>
            </a:xfrm>
            <a:custGeom>
              <a:avLst/>
              <a:gdLst/>
              <a:ahLst/>
              <a:cxnLst/>
              <a:rect l="l" t="t" r="r" b="b"/>
              <a:pathLst>
                <a:path w="82550" h="94614">
                  <a:moveTo>
                    <a:pt x="82435" y="0"/>
                  </a:moveTo>
                  <a:lnTo>
                    <a:pt x="49072" y="39243"/>
                  </a:lnTo>
                  <a:lnTo>
                    <a:pt x="0" y="23545"/>
                  </a:lnTo>
                  <a:lnTo>
                    <a:pt x="64770" y="94195"/>
                  </a:lnTo>
                  <a:lnTo>
                    <a:pt x="82435" y="0"/>
                  </a:lnTo>
                  <a:close/>
                </a:path>
              </a:pathLst>
            </a:custGeom>
            <a:solidFill>
              <a:srgbClr val="010202"/>
            </a:solidFill>
          </p:spPr>
          <p:txBody>
            <a:bodyPr wrap="square" lIns="0" tIns="0" rIns="0" bIns="0" rtlCol="0"/>
            <a:lstStyle/>
            <a:p>
              <a:endParaRPr sz="1588"/>
            </a:p>
          </p:txBody>
        </p:sp>
        <p:sp>
          <p:nvSpPr>
            <p:cNvPr id="14" name="object 14"/>
            <p:cNvSpPr/>
            <p:nvPr/>
          </p:nvSpPr>
          <p:spPr>
            <a:xfrm>
              <a:off x="2330437" y="3962412"/>
              <a:ext cx="457200" cy="457200"/>
            </a:xfrm>
            <a:custGeom>
              <a:avLst/>
              <a:gdLst/>
              <a:ahLst/>
              <a:cxnLst/>
              <a:rect l="l" t="t" r="r" b="b"/>
              <a:pathLst>
                <a:path w="457200" h="457200">
                  <a:moveTo>
                    <a:pt x="457200" y="228599"/>
                  </a:moveTo>
                  <a:lnTo>
                    <a:pt x="452555" y="182529"/>
                  </a:lnTo>
                  <a:lnTo>
                    <a:pt x="439235" y="139619"/>
                  </a:lnTo>
                  <a:lnTo>
                    <a:pt x="418158" y="100788"/>
                  </a:lnTo>
                  <a:lnTo>
                    <a:pt x="390244" y="66955"/>
                  </a:lnTo>
                  <a:lnTo>
                    <a:pt x="356411" y="39041"/>
                  </a:lnTo>
                  <a:lnTo>
                    <a:pt x="317580" y="17964"/>
                  </a:lnTo>
                  <a:lnTo>
                    <a:pt x="274670" y="4644"/>
                  </a:lnTo>
                  <a:lnTo>
                    <a:pt x="228600" y="0"/>
                  </a:lnTo>
                  <a:lnTo>
                    <a:pt x="182529" y="4644"/>
                  </a:lnTo>
                  <a:lnTo>
                    <a:pt x="139619" y="17964"/>
                  </a:lnTo>
                  <a:lnTo>
                    <a:pt x="100788" y="39041"/>
                  </a:lnTo>
                  <a:lnTo>
                    <a:pt x="66955" y="66955"/>
                  </a:lnTo>
                  <a:lnTo>
                    <a:pt x="39041" y="100788"/>
                  </a:lnTo>
                  <a:lnTo>
                    <a:pt x="17964" y="139619"/>
                  </a:lnTo>
                  <a:lnTo>
                    <a:pt x="4644" y="182529"/>
                  </a:lnTo>
                  <a:lnTo>
                    <a:pt x="0" y="228600"/>
                  </a:lnTo>
                  <a:lnTo>
                    <a:pt x="4644" y="274670"/>
                  </a:lnTo>
                  <a:lnTo>
                    <a:pt x="17964" y="317580"/>
                  </a:lnTo>
                  <a:lnTo>
                    <a:pt x="39041" y="356411"/>
                  </a:lnTo>
                  <a:lnTo>
                    <a:pt x="66955" y="390244"/>
                  </a:lnTo>
                  <a:lnTo>
                    <a:pt x="100788" y="418158"/>
                  </a:lnTo>
                  <a:lnTo>
                    <a:pt x="139619" y="439235"/>
                  </a:lnTo>
                  <a:lnTo>
                    <a:pt x="182529" y="452555"/>
                  </a:lnTo>
                  <a:lnTo>
                    <a:pt x="228600" y="457200"/>
                  </a:lnTo>
                  <a:lnTo>
                    <a:pt x="274670" y="452555"/>
                  </a:lnTo>
                  <a:lnTo>
                    <a:pt x="317580" y="439235"/>
                  </a:lnTo>
                  <a:lnTo>
                    <a:pt x="356411" y="418158"/>
                  </a:lnTo>
                  <a:lnTo>
                    <a:pt x="390244" y="390244"/>
                  </a:lnTo>
                  <a:lnTo>
                    <a:pt x="418158" y="356411"/>
                  </a:lnTo>
                  <a:lnTo>
                    <a:pt x="439235" y="317580"/>
                  </a:lnTo>
                  <a:lnTo>
                    <a:pt x="452555" y="274670"/>
                  </a:lnTo>
                  <a:lnTo>
                    <a:pt x="457200" y="228599"/>
                  </a:lnTo>
                  <a:close/>
                </a:path>
              </a:pathLst>
            </a:custGeom>
            <a:solidFill>
              <a:srgbClr val="F7EC1A"/>
            </a:solidFill>
          </p:spPr>
          <p:txBody>
            <a:bodyPr wrap="square" lIns="0" tIns="0" rIns="0" bIns="0" rtlCol="0"/>
            <a:lstStyle/>
            <a:p>
              <a:endParaRPr sz="1588"/>
            </a:p>
          </p:txBody>
        </p:sp>
        <p:sp>
          <p:nvSpPr>
            <p:cNvPr id="15" name="object 15"/>
            <p:cNvSpPr/>
            <p:nvPr/>
          </p:nvSpPr>
          <p:spPr>
            <a:xfrm>
              <a:off x="2317673" y="3950004"/>
              <a:ext cx="483234" cy="482600"/>
            </a:xfrm>
            <a:custGeom>
              <a:avLst/>
              <a:gdLst/>
              <a:ahLst/>
              <a:cxnLst/>
              <a:rect l="l" t="t" r="r" b="b"/>
              <a:pathLst>
                <a:path w="483235" h="482600">
                  <a:moveTo>
                    <a:pt x="0" y="241007"/>
                  </a:moveTo>
                  <a:lnTo>
                    <a:pt x="5029" y="192379"/>
                  </a:lnTo>
                  <a:lnTo>
                    <a:pt x="19253" y="147180"/>
                  </a:lnTo>
                  <a:lnTo>
                    <a:pt x="39963" y="108132"/>
                  </a:lnTo>
                  <a:lnTo>
                    <a:pt x="65760" y="75091"/>
                  </a:lnTo>
                  <a:lnTo>
                    <a:pt x="95795" y="48058"/>
                  </a:lnTo>
                  <a:lnTo>
                    <a:pt x="129220" y="27033"/>
                  </a:lnTo>
                  <a:lnTo>
                    <a:pt x="165188" y="12014"/>
                  </a:lnTo>
                  <a:lnTo>
                    <a:pt x="202852" y="3003"/>
                  </a:lnTo>
                  <a:lnTo>
                    <a:pt x="241363" y="0"/>
                  </a:lnTo>
                  <a:lnTo>
                    <a:pt x="279874" y="3003"/>
                  </a:lnTo>
                  <a:lnTo>
                    <a:pt x="317538" y="12014"/>
                  </a:lnTo>
                  <a:lnTo>
                    <a:pt x="353506" y="27033"/>
                  </a:lnTo>
                  <a:lnTo>
                    <a:pt x="386931" y="48058"/>
                  </a:lnTo>
                  <a:lnTo>
                    <a:pt x="416966" y="75091"/>
                  </a:lnTo>
                  <a:lnTo>
                    <a:pt x="442763" y="108132"/>
                  </a:lnTo>
                  <a:lnTo>
                    <a:pt x="463473" y="147180"/>
                  </a:lnTo>
                  <a:lnTo>
                    <a:pt x="477697" y="192379"/>
                  </a:lnTo>
                  <a:lnTo>
                    <a:pt x="482727" y="241007"/>
                  </a:lnTo>
                  <a:lnTo>
                    <a:pt x="478642" y="284116"/>
                  </a:lnTo>
                  <a:lnTo>
                    <a:pt x="468259" y="323544"/>
                  </a:lnTo>
                  <a:lnTo>
                    <a:pt x="452256" y="359088"/>
                  </a:lnTo>
                  <a:lnTo>
                    <a:pt x="406099" y="417719"/>
                  </a:lnTo>
                  <a:lnTo>
                    <a:pt x="345589" y="458393"/>
                  </a:lnTo>
                  <a:lnTo>
                    <a:pt x="276148" y="479492"/>
                  </a:lnTo>
                  <a:lnTo>
                    <a:pt x="239772" y="482197"/>
                  </a:lnTo>
                  <a:lnTo>
                    <a:pt x="203195" y="479401"/>
                  </a:lnTo>
                  <a:lnTo>
                    <a:pt x="132151" y="456503"/>
                  </a:lnTo>
                  <a:lnTo>
                    <a:pt x="99039" y="435996"/>
                  </a:lnTo>
                  <a:lnTo>
                    <a:pt x="68436" y="409181"/>
                  </a:lnTo>
                  <a:lnTo>
                    <a:pt x="41021" y="375856"/>
                  </a:lnTo>
                  <a:lnTo>
                    <a:pt x="19253" y="334835"/>
                  </a:lnTo>
                  <a:lnTo>
                    <a:pt x="5029" y="289636"/>
                  </a:lnTo>
                  <a:lnTo>
                    <a:pt x="0" y="241007"/>
                  </a:lnTo>
                  <a:close/>
                </a:path>
              </a:pathLst>
            </a:custGeom>
            <a:ln w="12700">
              <a:solidFill>
                <a:srgbClr val="010202"/>
              </a:solidFill>
            </a:ln>
          </p:spPr>
          <p:txBody>
            <a:bodyPr wrap="square" lIns="0" tIns="0" rIns="0" bIns="0" rtlCol="0"/>
            <a:lstStyle/>
            <a:p>
              <a:endParaRPr sz="1588"/>
            </a:p>
          </p:txBody>
        </p:sp>
        <p:sp>
          <p:nvSpPr>
            <p:cNvPr id="16" name="object 16"/>
            <p:cNvSpPr/>
            <p:nvPr/>
          </p:nvSpPr>
          <p:spPr>
            <a:xfrm>
              <a:off x="2343200" y="3975509"/>
              <a:ext cx="431800" cy="431165"/>
            </a:xfrm>
            <a:custGeom>
              <a:avLst/>
              <a:gdLst/>
              <a:ahLst/>
              <a:cxnLst/>
              <a:rect l="l" t="t" r="r" b="b"/>
              <a:pathLst>
                <a:path w="431800" h="431164">
                  <a:moveTo>
                    <a:pt x="0" y="215503"/>
                  </a:moveTo>
                  <a:lnTo>
                    <a:pt x="4495" y="172056"/>
                  </a:lnTo>
                  <a:lnTo>
                    <a:pt x="17259" y="131530"/>
                  </a:lnTo>
                  <a:lnTo>
                    <a:pt x="39295" y="91340"/>
                  </a:lnTo>
                  <a:lnTo>
                    <a:pt x="67365" y="58458"/>
                  </a:lnTo>
                  <a:lnTo>
                    <a:pt x="100260" y="32882"/>
                  </a:lnTo>
                  <a:lnTo>
                    <a:pt x="136774" y="14614"/>
                  </a:lnTo>
                  <a:lnTo>
                    <a:pt x="175702" y="3653"/>
                  </a:lnTo>
                  <a:lnTo>
                    <a:pt x="215836" y="0"/>
                  </a:lnTo>
                  <a:lnTo>
                    <a:pt x="255970" y="3653"/>
                  </a:lnTo>
                  <a:lnTo>
                    <a:pt x="294898" y="14614"/>
                  </a:lnTo>
                  <a:lnTo>
                    <a:pt x="331412" y="32882"/>
                  </a:lnTo>
                  <a:lnTo>
                    <a:pt x="364307" y="58458"/>
                  </a:lnTo>
                  <a:lnTo>
                    <a:pt x="392377" y="91340"/>
                  </a:lnTo>
                  <a:lnTo>
                    <a:pt x="414413" y="131530"/>
                  </a:lnTo>
                  <a:lnTo>
                    <a:pt x="427177" y="172056"/>
                  </a:lnTo>
                  <a:lnTo>
                    <a:pt x="431673" y="215503"/>
                  </a:lnTo>
                  <a:lnTo>
                    <a:pt x="427032" y="259283"/>
                  </a:lnTo>
                  <a:lnTo>
                    <a:pt x="415151" y="298732"/>
                  </a:lnTo>
                  <a:lnTo>
                    <a:pt x="396933" y="333582"/>
                  </a:lnTo>
                  <a:lnTo>
                    <a:pt x="373281" y="363561"/>
                  </a:lnTo>
                  <a:lnTo>
                    <a:pt x="313292" y="407832"/>
                  </a:lnTo>
                  <a:lnTo>
                    <a:pt x="242416" y="429391"/>
                  </a:lnTo>
                  <a:lnTo>
                    <a:pt x="205154" y="430980"/>
                  </a:lnTo>
                  <a:lnTo>
                    <a:pt x="167882" y="426083"/>
                  </a:lnTo>
                  <a:lnTo>
                    <a:pt x="131504" y="414430"/>
                  </a:lnTo>
                  <a:lnTo>
                    <a:pt x="96922" y="395751"/>
                  </a:lnTo>
                  <a:lnTo>
                    <a:pt x="65042" y="369778"/>
                  </a:lnTo>
                  <a:lnTo>
                    <a:pt x="36766" y="336242"/>
                  </a:lnTo>
                  <a:lnTo>
                    <a:pt x="17259" y="299475"/>
                  </a:lnTo>
                  <a:lnTo>
                    <a:pt x="4495" y="258949"/>
                  </a:lnTo>
                  <a:lnTo>
                    <a:pt x="0" y="215503"/>
                  </a:lnTo>
                  <a:close/>
                </a:path>
              </a:pathLst>
            </a:custGeom>
            <a:ln w="12700">
              <a:solidFill>
                <a:srgbClr val="010202"/>
              </a:solidFill>
            </a:ln>
          </p:spPr>
          <p:txBody>
            <a:bodyPr wrap="square" lIns="0" tIns="0" rIns="0" bIns="0" rtlCol="0"/>
            <a:lstStyle/>
            <a:p>
              <a:endParaRPr sz="1588"/>
            </a:p>
          </p:txBody>
        </p:sp>
      </p:grpSp>
      <p:graphicFrame>
        <p:nvGraphicFramePr>
          <p:cNvPr id="17" name="object 17"/>
          <p:cNvGraphicFramePr>
            <a:graphicFrameLocks noGrp="1"/>
          </p:cNvGraphicFramePr>
          <p:nvPr/>
        </p:nvGraphicFramePr>
        <p:xfrm>
          <a:off x="2377873" y="2017059"/>
          <a:ext cx="2268070" cy="2218764"/>
        </p:xfrm>
        <a:graphic>
          <a:graphicData uri="http://schemas.openxmlformats.org/drawingml/2006/table">
            <a:tbl>
              <a:tblPr firstRow="1" bandRow="1">
                <a:tableStyleId>{2D5ABB26-0587-4C30-8999-92F81FD0307C}</a:tableStyleId>
              </a:tblPr>
              <a:tblGrid>
                <a:gridCol w="488576">
                  <a:extLst>
                    <a:ext uri="{9D8B030D-6E8A-4147-A177-3AD203B41FA5}">
                      <a16:colId xmlns:a16="http://schemas.microsoft.com/office/drawing/2014/main" val="20000"/>
                    </a:ext>
                  </a:extLst>
                </a:gridCol>
                <a:gridCol w="646019">
                  <a:extLst>
                    <a:ext uri="{9D8B030D-6E8A-4147-A177-3AD203B41FA5}">
                      <a16:colId xmlns:a16="http://schemas.microsoft.com/office/drawing/2014/main" val="20001"/>
                    </a:ext>
                  </a:extLst>
                </a:gridCol>
                <a:gridCol w="644899">
                  <a:extLst>
                    <a:ext uri="{9D8B030D-6E8A-4147-A177-3AD203B41FA5}">
                      <a16:colId xmlns:a16="http://schemas.microsoft.com/office/drawing/2014/main" val="20002"/>
                    </a:ext>
                  </a:extLst>
                </a:gridCol>
                <a:gridCol w="488576">
                  <a:extLst>
                    <a:ext uri="{9D8B030D-6E8A-4147-A177-3AD203B41FA5}">
                      <a16:colId xmlns:a16="http://schemas.microsoft.com/office/drawing/2014/main" val="20003"/>
                    </a:ext>
                  </a:extLst>
                </a:gridCol>
              </a:tblGrid>
              <a:tr h="456259">
                <a:tc>
                  <a:txBody>
                    <a:bodyPr/>
                    <a:lstStyle/>
                    <a:p>
                      <a:pPr marR="114300" algn="r">
                        <a:lnSpc>
                          <a:spcPct val="100000"/>
                        </a:lnSpc>
                        <a:spcBef>
                          <a:spcPts val="360"/>
                        </a:spcBef>
                      </a:pPr>
                      <a:r>
                        <a:rPr sz="2100" dirty="0">
                          <a:solidFill>
                            <a:srgbClr val="010202"/>
                          </a:solidFill>
                          <a:latin typeface="Times New Roman"/>
                          <a:cs typeface="Times New Roman"/>
                        </a:rPr>
                        <a:t>20</a:t>
                      </a:r>
                      <a:endParaRPr sz="2100">
                        <a:latin typeface="Times New Roman"/>
                        <a:cs typeface="Times New Roman"/>
                      </a:endParaRPr>
                    </a:p>
                  </a:txBody>
                  <a:tcPr marL="0" marR="0" marT="40341" marB="0"/>
                </a:tc>
                <a:tc>
                  <a:txBody>
                    <a:bodyPr/>
                    <a:lstStyle/>
                    <a:p>
                      <a:pPr marL="121920">
                        <a:lnSpc>
                          <a:spcPct val="100000"/>
                        </a:lnSpc>
                        <a:spcBef>
                          <a:spcPts val="360"/>
                        </a:spcBef>
                      </a:pPr>
                      <a:r>
                        <a:rPr sz="2100" dirty="0">
                          <a:solidFill>
                            <a:srgbClr val="010202"/>
                          </a:solidFill>
                          <a:latin typeface="Times New Roman"/>
                          <a:cs typeface="Times New Roman"/>
                        </a:rPr>
                        <a:t>12</a:t>
                      </a:r>
                      <a:endParaRPr sz="2100">
                        <a:latin typeface="Times New Roman"/>
                        <a:cs typeface="Times New Roman"/>
                      </a:endParaRPr>
                    </a:p>
                  </a:txBody>
                  <a:tcPr marL="0" marR="0" marT="40341" marB="0">
                    <a:lnR w="28575">
                      <a:solidFill>
                        <a:srgbClr val="010202"/>
                      </a:solidFill>
                      <a:prstDash val="solid"/>
                    </a:lnR>
                  </a:tcPr>
                </a:tc>
                <a:tc>
                  <a:txBody>
                    <a:bodyPr/>
                    <a:lstStyle/>
                    <a:p>
                      <a:pPr marR="114300" algn="r">
                        <a:lnSpc>
                          <a:spcPct val="100000"/>
                        </a:lnSpc>
                        <a:spcBef>
                          <a:spcPts val="360"/>
                        </a:spcBef>
                      </a:pPr>
                      <a:r>
                        <a:rPr sz="2100" dirty="0">
                          <a:solidFill>
                            <a:srgbClr val="010202"/>
                          </a:solidFill>
                          <a:latin typeface="Times New Roman"/>
                          <a:cs typeface="Times New Roman"/>
                        </a:rPr>
                        <a:t>20</a:t>
                      </a:r>
                      <a:endParaRPr sz="2100">
                        <a:latin typeface="Times New Roman"/>
                        <a:cs typeface="Times New Roman"/>
                      </a:endParaRPr>
                    </a:p>
                  </a:txBody>
                  <a:tcPr marL="0" marR="0" marT="40341" marB="0">
                    <a:lnL w="28575">
                      <a:solidFill>
                        <a:srgbClr val="010202"/>
                      </a:solidFill>
                      <a:prstDash val="solid"/>
                    </a:lnL>
                  </a:tcPr>
                </a:tc>
                <a:tc>
                  <a:txBody>
                    <a:bodyPr/>
                    <a:lstStyle/>
                    <a:p>
                      <a:pPr algn="ctr">
                        <a:lnSpc>
                          <a:spcPct val="100000"/>
                        </a:lnSpc>
                        <a:spcBef>
                          <a:spcPts val="360"/>
                        </a:spcBef>
                      </a:pPr>
                      <a:r>
                        <a:rPr sz="2100" dirty="0">
                          <a:solidFill>
                            <a:srgbClr val="010202"/>
                          </a:solidFill>
                          <a:latin typeface="Times New Roman"/>
                          <a:cs typeface="Times New Roman"/>
                        </a:rPr>
                        <a:t>12</a:t>
                      </a:r>
                      <a:endParaRPr sz="2100">
                        <a:latin typeface="Times New Roman"/>
                        <a:cs typeface="Times New Roman"/>
                      </a:endParaRPr>
                    </a:p>
                  </a:txBody>
                  <a:tcPr marL="0" marR="0" marT="40341" marB="0"/>
                </a:tc>
                <a:extLst>
                  <a:ext uri="{0D108BD9-81ED-4DB2-BD59-A6C34878D82A}">
                    <a16:rowId xmlns:a16="http://schemas.microsoft.com/office/drawing/2014/main" val="10000"/>
                  </a:ext>
                </a:extLst>
              </a:tr>
              <a:tr h="481942">
                <a:tc>
                  <a:txBody>
                    <a:bodyPr/>
                    <a:lstStyle/>
                    <a:p>
                      <a:pPr marR="114300" algn="r">
                        <a:lnSpc>
                          <a:spcPct val="100000"/>
                        </a:lnSpc>
                        <a:spcBef>
                          <a:spcPts val="590"/>
                        </a:spcBef>
                      </a:pPr>
                      <a:r>
                        <a:rPr sz="2100" dirty="0">
                          <a:solidFill>
                            <a:srgbClr val="010202"/>
                          </a:solidFill>
                          <a:latin typeface="Times New Roman"/>
                          <a:cs typeface="Times New Roman"/>
                        </a:rPr>
                        <a:t>13</a:t>
                      </a:r>
                      <a:endParaRPr sz="2100">
                        <a:latin typeface="Times New Roman"/>
                        <a:cs typeface="Times New Roman"/>
                      </a:endParaRPr>
                    </a:p>
                  </a:txBody>
                  <a:tcPr marL="0" marR="0" marT="66115" marB="0"/>
                </a:tc>
                <a:tc>
                  <a:txBody>
                    <a:bodyPr/>
                    <a:lstStyle/>
                    <a:p>
                      <a:pPr marL="121920">
                        <a:lnSpc>
                          <a:spcPct val="100000"/>
                        </a:lnSpc>
                        <a:spcBef>
                          <a:spcPts val="590"/>
                        </a:spcBef>
                      </a:pPr>
                      <a:r>
                        <a:rPr sz="2100" spc="-90" dirty="0">
                          <a:solidFill>
                            <a:srgbClr val="010202"/>
                          </a:solidFill>
                          <a:latin typeface="Times New Roman"/>
                          <a:cs typeface="Times New Roman"/>
                        </a:rPr>
                        <a:t>11</a:t>
                      </a:r>
                      <a:endParaRPr sz="2100">
                        <a:latin typeface="Times New Roman"/>
                        <a:cs typeface="Times New Roman"/>
                      </a:endParaRPr>
                    </a:p>
                  </a:txBody>
                  <a:tcPr marL="0" marR="0" marT="66115" marB="0">
                    <a:lnR w="28575">
                      <a:solidFill>
                        <a:srgbClr val="010202"/>
                      </a:solidFill>
                      <a:prstDash val="solid"/>
                    </a:lnR>
                  </a:tcPr>
                </a:tc>
                <a:tc>
                  <a:txBody>
                    <a:bodyPr/>
                    <a:lstStyle/>
                    <a:p>
                      <a:pPr marR="114300" algn="r">
                        <a:lnSpc>
                          <a:spcPct val="100000"/>
                        </a:lnSpc>
                        <a:spcBef>
                          <a:spcPts val="590"/>
                        </a:spcBef>
                      </a:pPr>
                      <a:r>
                        <a:rPr sz="2100" dirty="0">
                          <a:solidFill>
                            <a:srgbClr val="010202"/>
                          </a:solidFill>
                          <a:latin typeface="Times New Roman"/>
                          <a:cs typeface="Times New Roman"/>
                        </a:rPr>
                        <a:t>13</a:t>
                      </a:r>
                      <a:endParaRPr sz="2100">
                        <a:latin typeface="Times New Roman"/>
                        <a:cs typeface="Times New Roman"/>
                      </a:endParaRPr>
                    </a:p>
                  </a:txBody>
                  <a:tcPr marL="0" marR="0" marT="66115" marB="0">
                    <a:lnL w="28575">
                      <a:solidFill>
                        <a:srgbClr val="010202"/>
                      </a:solidFill>
                      <a:prstDash val="solid"/>
                    </a:lnL>
                  </a:tcPr>
                </a:tc>
                <a:tc>
                  <a:txBody>
                    <a:bodyPr/>
                    <a:lstStyle/>
                    <a:p>
                      <a:pPr marR="19685" algn="ctr">
                        <a:lnSpc>
                          <a:spcPct val="100000"/>
                        </a:lnSpc>
                        <a:spcBef>
                          <a:spcPts val="590"/>
                        </a:spcBef>
                      </a:pPr>
                      <a:r>
                        <a:rPr sz="2100" spc="-90" dirty="0">
                          <a:solidFill>
                            <a:srgbClr val="010202"/>
                          </a:solidFill>
                          <a:latin typeface="Times New Roman"/>
                          <a:cs typeface="Times New Roman"/>
                        </a:rPr>
                        <a:t>11</a:t>
                      </a:r>
                      <a:endParaRPr sz="2100">
                        <a:latin typeface="Times New Roman"/>
                        <a:cs typeface="Times New Roman"/>
                      </a:endParaRPr>
                    </a:p>
                  </a:txBody>
                  <a:tcPr marL="0" marR="0" marT="66115" marB="0"/>
                </a:tc>
                <a:extLst>
                  <a:ext uri="{0D108BD9-81ED-4DB2-BD59-A6C34878D82A}">
                    <a16:rowId xmlns:a16="http://schemas.microsoft.com/office/drawing/2014/main" val="10001"/>
                  </a:ext>
                </a:extLst>
              </a:tr>
              <a:tr h="1280563">
                <a:tc>
                  <a:txBody>
                    <a:bodyPr/>
                    <a:lstStyle/>
                    <a:p>
                      <a:pPr marL="4445" algn="ctr">
                        <a:lnSpc>
                          <a:spcPct val="100000"/>
                        </a:lnSpc>
                        <a:spcBef>
                          <a:spcPts val="590"/>
                        </a:spcBef>
                      </a:pPr>
                      <a:r>
                        <a:rPr sz="2100" dirty="0">
                          <a:solidFill>
                            <a:srgbClr val="010202"/>
                          </a:solidFill>
                          <a:latin typeface="Times New Roman"/>
                          <a:cs typeface="Times New Roman"/>
                        </a:rPr>
                        <a:t>7</a:t>
                      </a:r>
                      <a:endParaRPr sz="2100">
                        <a:latin typeface="Times New Roman"/>
                        <a:cs typeface="Times New Roman"/>
                      </a:endParaRPr>
                    </a:p>
                    <a:p>
                      <a:pPr marL="4445" algn="ctr">
                        <a:lnSpc>
                          <a:spcPct val="100000"/>
                        </a:lnSpc>
                        <a:spcBef>
                          <a:spcPts val="1420"/>
                        </a:spcBef>
                      </a:pPr>
                      <a:r>
                        <a:rPr sz="2100" dirty="0">
                          <a:solidFill>
                            <a:srgbClr val="010202"/>
                          </a:solidFill>
                          <a:latin typeface="Times New Roman"/>
                          <a:cs typeface="Times New Roman"/>
                        </a:rPr>
                        <a:t>2</a:t>
                      </a:r>
                      <a:endParaRPr sz="2100">
                        <a:latin typeface="Times New Roman"/>
                        <a:cs typeface="Times New Roman"/>
                      </a:endParaRPr>
                    </a:p>
                  </a:txBody>
                  <a:tcPr marL="0" marR="0" marT="66115" marB="0"/>
                </a:tc>
                <a:tc>
                  <a:txBody>
                    <a:bodyPr/>
                    <a:lstStyle/>
                    <a:p>
                      <a:pPr marL="198120">
                        <a:lnSpc>
                          <a:spcPct val="100000"/>
                        </a:lnSpc>
                        <a:spcBef>
                          <a:spcPts val="590"/>
                        </a:spcBef>
                      </a:pPr>
                      <a:r>
                        <a:rPr sz="2100" dirty="0">
                          <a:solidFill>
                            <a:srgbClr val="010202"/>
                          </a:solidFill>
                          <a:latin typeface="Times New Roman"/>
                          <a:cs typeface="Times New Roman"/>
                        </a:rPr>
                        <a:t>9</a:t>
                      </a:r>
                      <a:endParaRPr sz="2100">
                        <a:latin typeface="Times New Roman"/>
                        <a:cs typeface="Times New Roman"/>
                      </a:endParaRPr>
                    </a:p>
                    <a:p>
                      <a:pPr marL="198120">
                        <a:lnSpc>
                          <a:spcPct val="100000"/>
                        </a:lnSpc>
                        <a:spcBef>
                          <a:spcPts val="1420"/>
                        </a:spcBef>
                      </a:pPr>
                      <a:r>
                        <a:rPr sz="2100" dirty="0">
                          <a:solidFill>
                            <a:srgbClr val="010202"/>
                          </a:solidFill>
                          <a:latin typeface="Times New Roman"/>
                          <a:cs typeface="Times New Roman"/>
                        </a:rPr>
                        <a:t>1</a:t>
                      </a:r>
                      <a:endParaRPr sz="2100">
                        <a:latin typeface="Times New Roman"/>
                        <a:cs typeface="Times New Roman"/>
                      </a:endParaRPr>
                    </a:p>
                  </a:txBody>
                  <a:tcPr marL="0" marR="0" marT="66115" marB="0">
                    <a:lnR w="28575">
                      <a:solidFill>
                        <a:srgbClr val="010202"/>
                      </a:solidFill>
                      <a:prstDash val="solid"/>
                    </a:lnR>
                  </a:tcPr>
                </a:tc>
                <a:tc>
                  <a:txBody>
                    <a:bodyPr/>
                    <a:lstStyle/>
                    <a:p>
                      <a:pPr marL="379730">
                        <a:lnSpc>
                          <a:spcPct val="100000"/>
                        </a:lnSpc>
                        <a:spcBef>
                          <a:spcPts val="590"/>
                        </a:spcBef>
                      </a:pPr>
                      <a:r>
                        <a:rPr sz="2100" dirty="0">
                          <a:solidFill>
                            <a:srgbClr val="010202"/>
                          </a:solidFill>
                          <a:latin typeface="Times New Roman"/>
                          <a:cs typeface="Times New Roman"/>
                        </a:rPr>
                        <a:t>7</a:t>
                      </a:r>
                      <a:endParaRPr sz="2100">
                        <a:latin typeface="Times New Roman"/>
                        <a:cs typeface="Times New Roman"/>
                      </a:endParaRPr>
                    </a:p>
                    <a:p>
                      <a:pPr marL="380365">
                        <a:lnSpc>
                          <a:spcPct val="100000"/>
                        </a:lnSpc>
                        <a:spcBef>
                          <a:spcPts val="1420"/>
                        </a:spcBef>
                      </a:pPr>
                      <a:r>
                        <a:rPr sz="2100" dirty="0">
                          <a:solidFill>
                            <a:srgbClr val="010202"/>
                          </a:solidFill>
                          <a:latin typeface="Times New Roman"/>
                          <a:cs typeface="Times New Roman"/>
                        </a:rPr>
                        <a:t>2</a:t>
                      </a:r>
                      <a:endParaRPr sz="2100">
                        <a:latin typeface="Times New Roman"/>
                        <a:cs typeface="Times New Roman"/>
                      </a:endParaRPr>
                    </a:p>
                  </a:txBody>
                  <a:tcPr marL="0" marR="0" marT="66115" marB="0">
                    <a:lnL w="28575">
                      <a:solidFill>
                        <a:srgbClr val="010202"/>
                      </a:solidFill>
                      <a:prstDash val="solid"/>
                    </a:lnL>
                  </a:tcPr>
                </a:tc>
                <a:tc>
                  <a:txBody>
                    <a:bodyPr/>
                    <a:lstStyle/>
                    <a:p>
                      <a:pPr algn="ctr">
                        <a:lnSpc>
                          <a:spcPct val="100000"/>
                        </a:lnSpc>
                        <a:spcBef>
                          <a:spcPts val="590"/>
                        </a:spcBef>
                      </a:pPr>
                      <a:r>
                        <a:rPr sz="2100" dirty="0">
                          <a:solidFill>
                            <a:srgbClr val="010202"/>
                          </a:solidFill>
                          <a:latin typeface="Times New Roman"/>
                          <a:cs typeface="Times New Roman"/>
                        </a:rPr>
                        <a:t>9</a:t>
                      </a:r>
                      <a:endParaRPr sz="2100">
                        <a:latin typeface="Times New Roman"/>
                        <a:cs typeface="Times New Roman"/>
                      </a:endParaRPr>
                    </a:p>
                  </a:txBody>
                  <a:tcPr marL="0" marR="0" marT="66115" marB="0"/>
                </a:tc>
                <a:extLst>
                  <a:ext uri="{0D108BD9-81ED-4DB2-BD59-A6C34878D82A}">
                    <a16:rowId xmlns:a16="http://schemas.microsoft.com/office/drawing/2014/main" val="10002"/>
                  </a:ext>
                </a:extLst>
              </a:tr>
            </a:tbl>
          </a:graphicData>
        </a:graphic>
      </p:graphicFrame>
      <p:sp>
        <p:nvSpPr>
          <p:cNvPr id="20" name="object 20"/>
          <p:cNvSpPr txBox="1">
            <a:spLocks noGrp="1"/>
          </p:cNvSpPr>
          <p:nvPr>
            <p:ph type="sldNum" sz="quarter" idx="7"/>
          </p:nvPr>
        </p:nvSpPr>
        <p:spPr>
          <a:xfrm>
            <a:off x="4934597" y="7300897"/>
            <a:ext cx="189229" cy="139065"/>
          </a:xfrm>
          <a:prstGeom prst="rect">
            <a:avLst/>
          </a:prstGeom>
        </p:spPr>
        <p:txBody>
          <a:bodyPr vert="horz" wrap="square" lIns="0" tIns="0" rIns="0" bIns="0" rtlCol="0">
            <a:spAutoFit/>
          </a:bodyPr>
          <a:lstStyle>
            <a:defPPr>
              <a:defRPr lang="ar-EG"/>
            </a:defPPr>
            <a:lvl1pPr marL="0" algn="l" defTabSz="914400" rtl="0" eaLnBrk="1" latinLnBrk="0" hangingPunct="1">
              <a:defRPr sz="800" b="0" i="0" kern="1200">
                <a:solidFill>
                  <a:schemeClr val="tx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25"/>
              </a:spcBef>
            </a:pPr>
            <a:fld id="{81D60167-4931-47E6-BA6A-407CBD079E47}" type="slidenum">
              <a:rPr lang="ar-EG" smtClean="0"/>
              <a:pPr marL="38100">
                <a:spcBef>
                  <a:spcPts val="25"/>
                </a:spcBef>
              </a:pPr>
              <a:t>30</a:t>
            </a:fld>
            <a:endParaRPr dirty="0"/>
          </a:p>
        </p:txBody>
      </p:sp>
      <p:sp>
        <p:nvSpPr>
          <p:cNvPr id="18" name="object 18"/>
          <p:cNvSpPr txBox="1"/>
          <p:nvPr/>
        </p:nvSpPr>
        <p:spPr>
          <a:xfrm>
            <a:off x="2761651" y="4265497"/>
            <a:ext cx="156882" cy="337238"/>
          </a:xfrm>
          <a:prstGeom prst="rect">
            <a:avLst/>
          </a:prstGeom>
        </p:spPr>
        <p:txBody>
          <a:bodyPr vert="horz" wrap="square" lIns="0" tIns="11206" rIns="0" bIns="0" rtlCol="0">
            <a:spAutoFit/>
          </a:bodyPr>
          <a:lstStyle/>
          <a:p>
            <a:pPr marL="11206">
              <a:spcBef>
                <a:spcPts val="88"/>
              </a:spcBef>
            </a:pPr>
            <a:r>
              <a:rPr sz="2118" dirty="0">
                <a:solidFill>
                  <a:srgbClr val="010202"/>
                </a:solidFill>
                <a:latin typeface="Times New Roman"/>
                <a:cs typeface="Times New Roman"/>
              </a:rPr>
              <a:t>1</a:t>
            </a:r>
            <a:endParaRPr sz="2118">
              <a:latin typeface="Times New Roman"/>
              <a:cs typeface="Times New Roman"/>
            </a:endParaRPr>
          </a:p>
        </p:txBody>
      </p:sp>
      <p:sp>
        <p:nvSpPr>
          <p:cNvPr id="19" name="object 19"/>
          <p:cNvSpPr txBox="1"/>
          <p:nvPr/>
        </p:nvSpPr>
        <p:spPr>
          <a:xfrm>
            <a:off x="4053107" y="4265497"/>
            <a:ext cx="156882" cy="337238"/>
          </a:xfrm>
          <a:prstGeom prst="rect">
            <a:avLst/>
          </a:prstGeom>
        </p:spPr>
        <p:txBody>
          <a:bodyPr vert="horz" wrap="square" lIns="0" tIns="11206" rIns="0" bIns="0" rtlCol="0">
            <a:spAutoFit/>
          </a:bodyPr>
          <a:lstStyle/>
          <a:p>
            <a:pPr marL="11206">
              <a:spcBef>
                <a:spcPts val="88"/>
              </a:spcBef>
            </a:pPr>
            <a:r>
              <a:rPr sz="2118" dirty="0">
                <a:solidFill>
                  <a:srgbClr val="010202"/>
                </a:solidFill>
                <a:latin typeface="Times New Roman"/>
                <a:cs typeface="Times New Roman"/>
              </a:rPr>
              <a:t>2</a:t>
            </a:r>
            <a:endParaRPr sz="2118">
              <a:latin typeface="Times New Roman"/>
              <a:cs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70936" y="832404"/>
            <a:ext cx="5650566" cy="688424"/>
          </a:xfrm>
          <a:prstGeom prst="rect">
            <a:avLst/>
          </a:prstGeom>
        </p:spPr>
        <p:txBody>
          <a:bodyPr vert="horz" wrap="square" lIns="0" tIns="11206" rIns="0" bIns="0" rtlCol="0" anchor="ctr">
            <a:spAutoFit/>
          </a:bodyPr>
          <a:lstStyle/>
          <a:p>
            <a:pPr marL="11206">
              <a:lnSpc>
                <a:spcPct val="100000"/>
              </a:lnSpc>
              <a:spcBef>
                <a:spcPts val="88"/>
              </a:spcBef>
              <a:tabLst>
                <a:tab pos="1941523" algn="l"/>
                <a:tab pos="2831877" algn="l"/>
                <a:tab pos="4269669" algn="l"/>
              </a:tabLst>
            </a:pPr>
            <a:r>
              <a:rPr lang="en-US" dirty="0"/>
              <a:t>Merge</a:t>
            </a:r>
            <a:r>
              <a:rPr lang="en-US" spc="-9" dirty="0"/>
              <a:t> </a:t>
            </a:r>
            <a:r>
              <a:rPr lang="en-US" dirty="0"/>
              <a:t>Sort </a:t>
            </a:r>
            <a:r>
              <a:rPr lang="en-US" spc="-4" dirty="0"/>
              <a:t>Example</a:t>
            </a:r>
            <a:endParaRPr spc="-4" dirty="0"/>
          </a:p>
        </p:txBody>
      </p:sp>
      <p:sp>
        <p:nvSpPr>
          <p:cNvPr id="3" name="object 3"/>
          <p:cNvSpPr/>
          <p:nvPr/>
        </p:nvSpPr>
        <p:spPr>
          <a:xfrm>
            <a:off x="4185385" y="3025599"/>
            <a:ext cx="403412" cy="403412"/>
          </a:xfrm>
          <a:custGeom>
            <a:avLst/>
            <a:gdLst/>
            <a:ahLst/>
            <a:cxnLst/>
            <a:rect l="l" t="t" r="r" b="b"/>
            <a:pathLst>
              <a:path w="457200" h="457200">
                <a:moveTo>
                  <a:pt x="457200" y="228599"/>
                </a:moveTo>
                <a:lnTo>
                  <a:pt x="452555" y="182529"/>
                </a:lnTo>
                <a:lnTo>
                  <a:pt x="439235" y="139619"/>
                </a:lnTo>
                <a:lnTo>
                  <a:pt x="418158" y="100788"/>
                </a:lnTo>
                <a:lnTo>
                  <a:pt x="390244" y="66955"/>
                </a:lnTo>
                <a:lnTo>
                  <a:pt x="356411" y="39041"/>
                </a:lnTo>
                <a:lnTo>
                  <a:pt x="317580" y="17964"/>
                </a:lnTo>
                <a:lnTo>
                  <a:pt x="274670" y="4644"/>
                </a:lnTo>
                <a:lnTo>
                  <a:pt x="228600" y="0"/>
                </a:lnTo>
                <a:lnTo>
                  <a:pt x="182529" y="4644"/>
                </a:lnTo>
                <a:lnTo>
                  <a:pt x="139619" y="17964"/>
                </a:lnTo>
                <a:lnTo>
                  <a:pt x="100788" y="39041"/>
                </a:lnTo>
                <a:lnTo>
                  <a:pt x="66955" y="66955"/>
                </a:lnTo>
                <a:lnTo>
                  <a:pt x="39041" y="100788"/>
                </a:lnTo>
                <a:lnTo>
                  <a:pt x="17964" y="139619"/>
                </a:lnTo>
                <a:lnTo>
                  <a:pt x="4644" y="182529"/>
                </a:lnTo>
                <a:lnTo>
                  <a:pt x="0" y="228600"/>
                </a:lnTo>
                <a:lnTo>
                  <a:pt x="4644" y="274670"/>
                </a:lnTo>
                <a:lnTo>
                  <a:pt x="17964" y="317580"/>
                </a:lnTo>
                <a:lnTo>
                  <a:pt x="39041" y="356411"/>
                </a:lnTo>
                <a:lnTo>
                  <a:pt x="66955" y="390244"/>
                </a:lnTo>
                <a:lnTo>
                  <a:pt x="100788" y="418158"/>
                </a:lnTo>
                <a:lnTo>
                  <a:pt x="139619" y="439235"/>
                </a:lnTo>
                <a:lnTo>
                  <a:pt x="182529" y="452555"/>
                </a:lnTo>
                <a:lnTo>
                  <a:pt x="228600" y="457200"/>
                </a:lnTo>
                <a:lnTo>
                  <a:pt x="274670" y="452555"/>
                </a:lnTo>
                <a:lnTo>
                  <a:pt x="317580" y="439235"/>
                </a:lnTo>
                <a:lnTo>
                  <a:pt x="356411" y="418158"/>
                </a:lnTo>
                <a:lnTo>
                  <a:pt x="390244" y="390244"/>
                </a:lnTo>
                <a:lnTo>
                  <a:pt x="418158" y="356411"/>
                </a:lnTo>
                <a:lnTo>
                  <a:pt x="439235" y="317580"/>
                </a:lnTo>
                <a:lnTo>
                  <a:pt x="452555" y="274670"/>
                </a:lnTo>
                <a:lnTo>
                  <a:pt x="457200" y="228599"/>
                </a:lnTo>
                <a:close/>
              </a:path>
            </a:pathLst>
          </a:custGeom>
          <a:solidFill>
            <a:srgbClr val="F7EC1A"/>
          </a:solidFill>
        </p:spPr>
        <p:txBody>
          <a:bodyPr wrap="square" lIns="0" tIns="0" rIns="0" bIns="0" rtlCol="0"/>
          <a:lstStyle/>
          <a:p>
            <a:endParaRPr sz="1588"/>
          </a:p>
        </p:txBody>
      </p:sp>
      <p:sp>
        <p:nvSpPr>
          <p:cNvPr id="4" name="object 4"/>
          <p:cNvSpPr/>
          <p:nvPr/>
        </p:nvSpPr>
        <p:spPr>
          <a:xfrm>
            <a:off x="5476863" y="3025599"/>
            <a:ext cx="403412" cy="403412"/>
          </a:xfrm>
          <a:custGeom>
            <a:avLst/>
            <a:gdLst/>
            <a:ahLst/>
            <a:cxnLst/>
            <a:rect l="l" t="t" r="r" b="b"/>
            <a:pathLst>
              <a:path w="457200" h="457200">
                <a:moveTo>
                  <a:pt x="457200" y="228599"/>
                </a:moveTo>
                <a:lnTo>
                  <a:pt x="452555" y="182529"/>
                </a:lnTo>
                <a:lnTo>
                  <a:pt x="439235" y="139619"/>
                </a:lnTo>
                <a:lnTo>
                  <a:pt x="418158" y="100788"/>
                </a:lnTo>
                <a:lnTo>
                  <a:pt x="390244" y="66955"/>
                </a:lnTo>
                <a:lnTo>
                  <a:pt x="356411" y="39041"/>
                </a:lnTo>
                <a:lnTo>
                  <a:pt x="317580" y="17964"/>
                </a:lnTo>
                <a:lnTo>
                  <a:pt x="274670" y="4644"/>
                </a:lnTo>
                <a:lnTo>
                  <a:pt x="228600" y="0"/>
                </a:lnTo>
                <a:lnTo>
                  <a:pt x="182529" y="4644"/>
                </a:lnTo>
                <a:lnTo>
                  <a:pt x="139619" y="17964"/>
                </a:lnTo>
                <a:lnTo>
                  <a:pt x="100788" y="39041"/>
                </a:lnTo>
                <a:lnTo>
                  <a:pt x="66955" y="66955"/>
                </a:lnTo>
                <a:lnTo>
                  <a:pt x="39041" y="100788"/>
                </a:lnTo>
                <a:lnTo>
                  <a:pt x="17964" y="139619"/>
                </a:lnTo>
                <a:lnTo>
                  <a:pt x="4644" y="182529"/>
                </a:lnTo>
                <a:lnTo>
                  <a:pt x="0" y="228600"/>
                </a:lnTo>
                <a:lnTo>
                  <a:pt x="4644" y="274670"/>
                </a:lnTo>
                <a:lnTo>
                  <a:pt x="17964" y="317580"/>
                </a:lnTo>
                <a:lnTo>
                  <a:pt x="39041" y="356411"/>
                </a:lnTo>
                <a:lnTo>
                  <a:pt x="66955" y="390244"/>
                </a:lnTo>
                <a:lnTo>
                  <a:pt x="100788" y="418158"/>
                </a:lnTo>
                <a:lnTo>
                  <a:pt x="139619" y="439235"/>
                </a:lnTo>
                <a:lnTo>
                  <a:pt x="182529" y="452555"/>
                </a:lnTo>
                <a:lnTo>
                  <a:pt x="228600" y="457200"/>
                </a:lnTo>
                <a:lnTo>
                  <a:pt x="274670" y="452555"/>
                </a:lnTo>
                <a:lnTo>
                  <a:pt x="317580" y="439235"/>
                </a:lnTo>
                <a:lnTo>
                  <a:pt x="356411" y="418158"/>
                </a:lnTo>
                <a:lnTo>
                  <a:pt x="390244" y="390244"/>
                </a:lnTo>
                <a:lnTo>
                  <a:pt x="418158" y="356411"/>
                </a:lnTo>
                <a:lnTo>
                  <a:pt x="439235" y="317580"/>
                </a:lnTo>
                <a:lnTo>
                  <a:pt x="452555" y="274670"/>
                </a:lnTo>
                <a:lnTo>
                  <a:pt x="457200" y="228599"/>
                </a:lnTo>
                <a:close/>
              </a:path>
            </a:pathLst>
          </a:custGeom>
          <a:solidFill>
            <a:srgbClr val="F7EC1A"/>
          </a:solidFill>
        </p:spPr>
        <p:txBody>
          <a:bodyPr wrap="square" lIns="0" tIns="0" rIns="0" bIns="0" rtlCol="0"/>
          <a:lstStyle/>
          <a:p>
            <a:endParaRPr sz="1588"/>
          </a:p>
        </p:txBody>
      </p:sp>
      <p:sp>
        <p:nvSpPr>
          <p:cNvPr id="5" name="object 5"/>
          <p:cNvSpPr/>
          <p:nvPr/>
        </p:nvSpPr>
        <p:spPr>
          <a:xfrm>
            <a:off x="5006216" y="3025599"/>
            <a:ext cx="403412" cy="403412"/>
          </a:xfrm>
          <a:custGeom>
            <a:avLst/>
            <a:gdLst/>
            <a:ahLst/>
            <a:cxnLst/>
            <a:rect l="l" t="t" r="r" b="b"/>
            <a:pathLst>
              <a:path w="457200" h="457200">
                <a:moveTo>
                  <a:pt x="457200" y="228599"/>
                </a:moveTo>
                <a:lnTo>
                  <a:pt x="452555" y="182529"/>
                </a:lnTo>
                <a:lnTo>
                  <a:pt x="439235" y="139619"/>
                </a:lnTo>
                <a:lnTo>
                  <a:pt x="418158" y="100788"/>
                </a:lnTo>
                <a:lnTo>
                  <a:pt x="390244" y="66955"/>
                </a:lnTo>
                <a:lnTo>
                  <a:pt x="356411" y="39041"/>
                </a:lnTo>
                <a:lnTo>
                  <a:pt x="317580" y="17964"/>
                </a:lnTo>
                <a:lnTo>
                  <a:pt x="274670" y="4644"/>
                </a:lnTo>
                <a:lnTo>
                  <a:pt x="228600" y="0"/>
                </a:lnTo>
                <a:lnTo>
                  <a:pt x="182529" y="4644"/>
                </a:lnTo>
                <a:lnTo>
                  <a:pt x="139619" y="17964"/>
                </a:lnTo>
                <a:lnTo>
                  <a:pt x="100788" y="39041"/>
                </a:lnTo>
                <a:lnTo>
                  <a:pt x="66955" y="66955"/>
                </a:lnTo>
                <a:lnTo>
                  <a:pt x="39041" y="100788"/>
                </a:lnTo>
                <a:lnTo>
                  <a:pt x="17964" y="139619"/>
                </a:lnTo>
                <a:lnTo>
                  <a:pt x="4644" y="182529"/>
                </a:lnTo>
                <a:lnTo>
                  <a:pt x="0" y="228600"/>
                </a:lnTo>
                <a:lnTo>
                  <a:pt x="4644" y="274670"/>
                </a:lnTo>
                <a:lnTo>
                  <a:pt x="17964" y="317580"/>
                </a:lnTo>
                <a:lnTo>
                  <a:pt x="39041" y="356411"/>
                </a:lnTo>
                <a:lnTo>
                  <a:pt x="66955" y="390244"/>
                </a:lnTo>
                <a:lnTo>
                  <a:pt x="100788" y="418158"/>
                </a:lnTo>
                <a:lnTo>
                  <a:pt x="139619" y="439235"/>
                </a:lnTo>
                <a:lnTo>
                  <a:pt x="182529" y="452555"/>
                </a:lnTo>
                <a:lnTo>
                  <a:pt x="228600" y="457200"/>
                </a:lnTo>
                <a:lnTo>
                  <a:pt x="274670" y="452555"/>
                </a:lnTo>
                <a:lnTo>
                  <a:pt x="317580" y="439235"/>
                </a:lnTo>
                <a:lnTo>
                  <a:pt x="356411" y="418158"/>
                </a:lnTo>
                <a:lnTo>
                  <a:pt x="390244" y="390244"/>
                </a:lnTo>
                <a:lnTo>
                  <a:pt x="418158" y="356411"/>
                </a:lnTo>
                <a:lnTo>
                  <a:pt x="439235" y="317580"/>
                </a:lnTo>
                <a:lnTo>
                  <a:pt x="452555" y="274670"/>
                </a:lnTo>
                <a:lnTo>
                  <a:pt x="457200" y="228599"/>
                </a:lnTo>
                <a:close/>
              </a:path>
            </a:pathLst>
          </a:custGeom>
          <a:solidFill>
            <a:srgbClr val="F7EC1A"/>
          </a:solidFill>
        </p:spPr>
        <p:txBody>
          <a:bodyPr wrap="square" lIns="0" tIns="0" rIns="0" bIns="0" rtlCol="0"/>
          <a:lstStyle/>
          <a:p>
            <a:endParaRPr sz="1588"/>
          </a:p>
        </p:txBody>
      </p:sp>
      <p:sp>
        <p:nvSpPr>
          <p:cNvPr id="6" name="object 6"/>
          <p:cNvSpPr txBox="1"/>
          <p:nvPr/>
        </p:nvSpPr>
        <p:spPr>
          <a:xfrm>
            <a:off x="5061663" y="1887250"/>
            <a:ext cx="776007" cy="1483185"/>
          </a:xfrm>
          <a:prstGeom prst="rect">
            <a:avLst/>
          </a:prstGeom>
        </p:spPr>
        <p:txBody>
          <a:bodyPr vert="horz" wrap="square" lIns="0" tIns="170329" rIns="0" bIns="0" rtlCol="0">
            <a:spAutoFit/>
          </a:bodyPr>
          <a:lstStyle/>
          <a:p>
            <a:pPr marL="11206">
              <a:spcBef>
                <a:spcPts val="1341"/>
              </a:spcBef>
              <a:tabLst>
                <a:tab pos="495326" algn="l"/>
              </a:tabLst>
            </a:pPr>
            <a:r>
              <a:rPr sz="2118" dirty="0">
                <a:solidFill>
                  <a:srgbClr val="010202"/>
                </a:solidFill>
                <a:latin typeface="Times New Roman"/>
                <a:cs typeface="Times New Roman"/>
              </a:rPr>
              <a:t>20	12</a:t>
            </a:r>
            <a:endParaRPr sz="2118">
              <a:latin typeface="Times New Roman"/>
              <a:cs typeface="Times New Roman"/>
            </a:endParaRPr>
          </a:p>
          <a:p>
            <a:pPr marL="11206">
              <a:spcBef>
                <a:spcPts val="1253"/>
              </a:spcBef>
              <a:tabLst>
                <a:tab pos="495326" algn="l"/>
              </a:tabLst>
            </a:pPr>
            <a:r>
              <a:rPr sz="2118" dirty="0">
                <a:solidFill>
                  <a:srgbClr val="010202"/>
                </a:solidFill>
                <a:latin typeface="Times New Roman"/>
                <a:cs typeface="Times New Roman"/>
              </a:rPr>
              <a:t>13	</a:t>
            </a:r>
            <a:r>
              <a:rPr sz="2118" spc="-79" dirty="0">
                <a:solidFill>
                  <a:srgbClr val="010202"/>
                </a:solidFill>
                <a:latin typeface="Times New Roman"/>
                <a:cs typeface="Times New Roman"/>
              </a:rPr>
              <a:t>11</a:t>
            </a:r>
            <a:endParaRPr sz="2118">
              <a:latin typeface="Times New Roman"/>
              <a:cs typeface="Times New Roman"/>
            </a:endParaRPr>
          </a:p>
          <a:p>
            <a:pPr marL="78445">
              <a:spcBef>
                <a:spcPts val="1253"/>
              </a:spcBef>
              <a:tabLst>
                <a:tab pos="562565" algn="l"/>
              </a:tabLst>
            </a:pPr>
            <a:r>
              <a:rPr sz="2118" dirty="0">
                <a:solidFill>
                  <a:srgbClr val="010202"/>
                </a:solidFill>
                <a:latin typeface="Times New Roman"/>
                <a:cs typeface="Times New Roman"/>
              </a:rPr>
              <a:t>7	9</a:t>
            </a:r>
            <a:endParaRPr sz="2118">
              <a:latin typeface="Times New Roman"/>
              <a:cs typeface="Times New Roman"/>
            </a:endParaRPr>
          </a:p>
        </p:txBody>
      </p:sp>
      <p:grpSp>
        <p:nvGrpSpPr>
          <p:cNvPr id="7" name="object 7"/>
          <p:cNvGrpSpPr/>
          <p:nvPr/>
        </p:nvGrpSpPr>
        <p:grpSpPr>
          <a:xfrm>
            <a:off x="2877032" y="3479695"/>
            <a:ext cx="437589" cy="756397"/>
            <a:chOff x="1381036" y="3943654"/>
            <a:chExt cx="495934" cy="857250"/>
          </a:xfrm>
        </p:grpSpPr>
        <p:sp>
          <p:nvSpPr>
            <p:cNvPr id="8" name="object 8"/>
            <p:cNvSpPr/>
            <p:nvPr/>
          </p:nvSpPr>
          <p:spPr>
            <a:xfrm>
              <a:off x="1409204" y="4343412"/>
              <a:ext cx="143510" cy="430530"/>
            </a:xfrm>
            <a:custGeom>
              <a:avLst/>
              <a:gdLst/>
              <a:ahLst/>
              <a:cxnLst/>
              <a:rect l="l" t="t" r="r" b="b"/>
              <a:pathLst>
                <a:path w="143509" h="430529">
                  <a:moveTo>
                    <a:pt x="143357" y="0"/>
                  </a:moveTo>
                  <a:lnTo>
                    <a:pt x="0" y="430085"/>
                  </a:lnTo>
                </a:path>
              </a:pathLst>
            </a:custGeom>
            <a:ln w="28574">
              <a:solidFill>
                <a:srgbClr val="010202"/>
              </a:solidFill>
            </a:ln>
          </p:spPr>
          <p:txBody>
            <a:bodyPr wrap="square" lIns="0" tIns="0" rIns="0" bIns="0" rtlCol="0"/>
            <a:lstStyle/>
            <a:p>
              <a:endParaRPr sz="1588"/>
            </a:p>
          </p:txBody>
        </p:sp>
        <p:sp>
          <p:nvSpPr>
            <p:cNvPr id="9" name="object 9"/>
            <p:cNvSpPr/>
            <p:nvPr/>
          </p:nvSpPr>
          <p:spPr>
            <a:xfrm>
              <a:off x="1386611" y="4705730"/>
              <a:ext cx="81915" cy="95250"/>
            </a:xfrm>
            <a:custGeom>
              <a:avLst/>
              <a:gdLst/>
              <a:ahLst/>
              <a:cxnLst/>
              <a:rect l="l" t="t" r="r" b="b"/>
              <a:pathLst>
                <a:path w="81915" h="95250">
                  <a:moveTo>
                    <a:pt x="81318" y="27114"/>
                  </a:moveTo>
                  <a:lnTo>
                    <a:pt x="31622" y="40665"/>
                  </a:lnTo>
                  <a:lnTo>
                    <a:pt x="0" y="0"/>
                  </a:lnTo>
                  <a:lnTo>
                    <a:pt x="13550" y="94881"/>
                  </a:lnTo>
                  <a:lnTo>
                    <a:pt x="81318" y="27114"/>
                  </a:lnTo>
                  <a:close/>
                </a:path>
              </a:pathLst>
            </a:custGeom>
            <a:solidFill>
              <a:srgbClr val="010202"/>
            </a:solidFill>
          </p:spPr>
          <p:txBody>
            <a:bodyPr wrap="square" lIns="0" tIns="0" rIns="0" bIns="0" rtlCol="0"/>
            <a:lstStyle/>
            <a:p>
              <a:endParaRPr sz="1588"/>
            </a:p>
          </p:txBody>
        </p:sp>
        <p:sp>
          <p:nvSpPr>
            <p:cNvPr id="10" name="object 10"/>
            <p:cNvSpPr/>
            <p:nvPr/>
          </p:nvSpPr>
          <p:spPr>
            <a:xfrm>
              <a:off x="1400162" y="3962412"/>
              <a:ext cx="457200" cy="457200"/>
            </a:xfrm>
            <a:custGeom>
              <a:avLst/>
              <a:gdLst/>
              <a:ahLst/>
              <a:cxnLst/>
              <a:rect l="l" t="t" r="r" b="b"/>
              <a:pathLst>
                <a:path w="457200" h="457200">
                  <a:moveTo>
                    <a:pt x="457200" y="228599"/>
                  </a:moveTo>
                  <a:lnTo>
                    <a:pt x="452555" y="182529"/>
                  </a:lnTo>
                  <a:lnTo>
                    <a:pt x="439235" y="139619"/>
                  </a:lnTo>
                  <a:lnTo>
                    <a:pt x="418158" y="100788"/>
                  </a:lnTo>
                  <a:lnTo>
                    <a:pt x="390244" y="66955"/>
                  </a:lnTo>
                  <a:lnTo>
                    <a:pt x="356411" y="39041"/>
                  </a:lnTo>
                  <a:lnTo>
                    <a:pt x="317580" y="17964"/>
                  </a:lnTo>
                  <a:lnTo>
                    <a:pt x="274670" y="4644"/>
                  </a:lnTo>
                  <a:lnTo>
                    <a:pt x="228600" y="0"/>
                  </a:lnTo>
                  <a:lnTo>
                    <a:pt x="182529" y="4644"/>
                  </a:lnTo>
                  <a:lnTo>
                    <a:pt x="139619" y="17964"/>
                  </a:lnTo>
                  <a:lnTo>
                    <a:pt x="100788" y="39041"/>
                  </a:lnTo>
                  <a:lnTo>
                    <a:pt x="66955" y="66955"/>
                  </a:lnTo>
                  <a:lnTo>
                    <a:pt x="39041" y="100788"/>
                  </a:lnTo>
                  <a:lnTo>
                    <a:pt x="17964" y="139619"/>
                  </a:lnTo>
                  <a:lnTo>
                    <a:pt x="4644" y="182529"/>
                  </a:lnTo>
                  <a:lnTo>
                    <a:pt x="0" y="228600"/>
                  </a:lnTo>
                  <a:lnTo>
                    <a:pt x="4644" y="274670"/>
                  </a:lnTo>
                  <a:lnTo>
                    <a:pt x="17964" y="317580"/>
                  </a:lnTo>
                  <a:lnTo>
                    <a:pt x="39041" y="356411"/>
                  </a:lnTo>
                  <a:lnTo>
                    <a:pt x="66955" y="390244"/>
                  </a:lnTo>
                  <a:lnTo>
                    <a:pt x="100788" y="418158"/>
                  </a:lnTo>
                  <a:lnTo>
                    <a:pt x="139619" y="439235"/>
                  </a:lnTo>
                  <a:lnTo>
                    <a:pt x="182529" y="452555"/>
                  </a:lnTo>
                  <a:lnTo>
                    <a:pt x="228600" y="457200"/>
                  </a:lnTo>
                  <a:lnTo>
                    <a:pt x="274670" y="452555"/>
                  </a:lnTo>
                  <a:lnTo>
                    <a:pt x="317580" y="439235"/>
                  </a:lnTo>
                  <a:lnTo>
                    <a:pt x="356411" y="418158"/>
                  </a:lnTo>
                  <a:lnTo>
                    <a:pt x="390244" y="390244"/>
                  </a:lnTo>
                  <a:lnTo>
                    <a:pt x="418158" y="356411"/>
                  </a:lnTo>
                  <a:lnTo>
                    <a:pt x="439235" y="317580"/>
                  </a:lnTo>
                  <a:lnTo>
                    <a:pt x="452555" y="274670"/>
                  </a:lnTo>
                  <a:lnTo>
                    <a:pt x="457200" y="228599"/>
                  </a:lnTo>
                  <a:close/>
                </a:path>
              </a:pathLst>
            </a:custGeom>
            <a:solidFill>
              <a:srgbClr val="F7EC1A"/>
            </a:solidFill>
          </p:spPr>
          <p:txBody>
            <a:bodyPr wrap="square" lIns="0" tIns="0" rIns="0" bIns="0" rtlCol="0"/>
            <a:lstStyle/>
            <a:p>
              <a:endParaRPr sz="1588"/>
            </a:p>
          </p:txBody>
        </p:sp>
        <p:sp>
          <p:nvSpPr>
            <p:cNvPr id="11" name="object 11"/>
            <p:cNvSpPr/>
            <p:nvPr/>
          </p:nvSpPr>
          <p:spPr>
            <a:xfrm>
              <a:off x="1387386" y="3950004"/>
              <a:ext cx="483234" cy="482600"/>
            </a:xfrm>
            <a:custGeom>
              <a:avLst/>
              <a:gdLst/>
              <a:ahLst/>
              <a:cxnLst/>
              <a:rect l="l" t="t" r="r" b="b"/>
              <a:pathLst>
                <a:path w="483235" h="482600">
                  <a:moveTo>
                    <a:pt x="0" y="241007"/>
                  </a:moveTo>
                  <a:lnTo>
                    <a:pt x="5029" y="192379"/>
                  </a:lnTo>
                  <a:lnTo>
                    <a:pt x="19253" y="147180"/>
                  </a:lnTo>
                  <a:lnTo>
                    <a:pt x="39964" y="108132"/>
                  </a:lnTo>
                  <a:lnTo>
                    <a:pt x="65761" y="75091"/>
                  </a:lnTo>
                  <a:lnTo>
                    <a:pt x="95796" y="48058"/>
                  </a:lnTo>
                  <a:lnTo>
                    <a:pt x="129222" y="27033"/>
                  </a:lnTo>
                  <a:lnTo>
                    <a:pt x="165191" y="12014"/>
                  </a:lnTo>
                  <a:lnTo>
                    <a:pt x="202856" y="3003"/>
                  </a:lnTo>
                  <a:lnTo>
                    <a:pt x="241368" y="0"/>
                  </a:lnTo>
                  <a:lnTo>
                    <a:pt x="279880" y="3003"/>
                  </a:lnTo>
                  <a:lnTo>
                    <a:pt x="317543" y="12014"/>
                  </a:lnTo>
                  <a:lnTo>
                    <a:pt x="353512" y="27033"/>
                  </a:lnTo>
                  <a:lnTo>
                    <a:pt x="386936" y="48058"/>
                  </a:lnTo>
                  <a:lnTo>
                    <a:pt x="416970" y="75091"/>
                  </a:lnTo>
                  <a:lnTo>
                    <a:pt x="442765" y="108132"/>
                  </a:lnTo>
                  <a:lnTo>
                    <a:pt x="463473" y="147180"/>
                  </a:lnTo>
                  <a:lnTo>
                    <a:pt x="477697" y="192379"/>
                  </a:lnTo>
                  <a:lnTo>
                    <a:pt x="482727" y="241007"/>
                  </a:lnTo>
                  <a:lnTo>
                    <a:pt x="478644" y="284116"/>
                  </a:lnTo>
                  <a:lnTo>
                    <a:pt x="468263" y="323544"/>
                  </a:lnTo>
                  <a:lnTo>
                    <a:pt x="452261" y="359088"/>
                  </a:lnTo>
                  <a:lnTo>
                    <a:pt x="406104" y="417719"/>
                  </a:lnTo>
                  <a:lnTo>
                    <a:pt x="345595" y="458393"/>
                  </a:lnTo>
                  <a:lnTo>
                    <a:pt x="276152" y="479492"/>
                  </a:lnTo>
                  <a:lnTo>
                    <a:pt x="239775" y="482197"/>
                  </a:lnTo>
                  <a:lnTo>
                    <a:pt x="203198" y="479401"/>
                  </a:lnTo>
                  <a:lnTo>
                    <a:pt x="132152" y="456503"/>
                  </a:lnTo>
                  <a:lnTo>
                    <a:pt x="99039" y="435996"/>
                  </a:lnTo>
                  <a:lnTo>
                    <a:pt x="68436" y="409181"/>
                  </a:lnTo>
                  <a:lnTo>
                    <a:pt x="41021" y="375856"/>
                  </a:lnTo>
                  <a:lnTo>
                    <a:pt x="19253" y="334835"/>
                  </a:lnTo>
                  <a:lnTo>
                    <a:pt x="5029" y="289636"/>
                  </a:lnTo>
                  <a:lnTo>
                    <a:pt x="0" y="241007"/>
                  </a:lnTo>
                  <a:close/>
                </a:path>
              </a:pathLst>
            </a:custGeom>
            <a:ln w="12700">
              <a:solidFill>
                <a:srgbClr val="010202"/>
              </a:solidFill>
            </a:ln>
          </p:spPr>
          <p:txBody>
            <a:bodyPr wrap="square" lIns="0" tIns="0" rIns="0" bIns="0" rtlCol="0"/>
            <a:lstStyle/>
            <a:p>
              <a:endParaRPr sz="1588"/>
            </a:p>
          </p:txBody>
        </p:sp>
        <p:sp>
          <p:nvSpPr>
            <p:cNvPr id="12" name="object 12"/>
            <p:cNvSpPr/>
            <p:nvPr/>
          </p:nvSpPr>
          <p:spPr>
            <a:xfrm>
              <a:off x="1412925" y="3975509"/>
              <a:ext cx="431800" cy="431165"/>
            </a:xfrm>
            <a:custGeom>
              <a:avLst/>
              <a:gdLst/>
              <a:ahLst/>
              <a:cxnLst/>
              <a:rect l="l" t="t" r="r" b="b"/>
              <a:pathLst>
                <a:path w="431800" h="431164">
                  <a:moveTo>
                    <a:pt x="0" y="215503"/>
                  </a:moveTo>
                  <a:lnTo>
                    <a:pt x="4495" y="172056"/>
                  </a:lnTo>
                  <a:lnTo>
                    <a:pt x="17246" y="131530"/>
                  </a:lnTo>
                  <a:lnTo>
                    <a:pt x="39285" y="91340"/>
                  </a:lnTo>
                  <a:lnTo>
                    <a:pt x="67356" y="58458"/>
                  </a:lnTo>
                  <a:lnTo>
                    <a:pt x="100253" y="32882"/>
                  </a:lnTo>
                  <a:lnTo>
                    <a:pt x="136768" y="14614"/>
                  </a:lnTo>
                  <a:lnTo>
                    <a:pt x="175696" y="3653"/>
                  </a:lnTo>
                  <a:lnTo>
                    <a:pt x="215830" y="0"/>
                  </a:lnTo>
                  <a:lnTo>
                    <a:pt x="255964" y="3653"/>
                  </a:lnTo>
                  <a:lnTo>
                    <a:pt x="294892" y="14614"/>
                  </a:lnTo>
                  <a:lnTo>
                    <a:pt x="331407" y="32882"/>
                  </a:lnTo>
                  <a:lnTo>
                    <a:pt x="364303" y="58458"/>
                  </a:lnTo>
                  <a:lnTo>
                    <a:pt x="392374" y="91340"/>
                  </a:lnTo>
                  <a:lnTo>
                    <a:pt x="414413" y="131530"/>
                  </a:lnTo>
                  <a:lnTo>
                    <a:pt x="427177" y="172056"/>
                  </a:lnTo>
                  <a:lnTo>
                    <a:pt x="431673" y="215503"/>
                  </a:lnTo>
                  <a:lnTo>
                    <a:pt x="427032" y="259283"/>
                  </a:lnTo>
                  <a:lnTo>
                    <a:pt x="415150" y="298732"/>
                  </a:lnTo>
                  <a:lnTo>
                    <a:pt x="396931" y="333582"/>
                  </a:lnTo>
                  <a:lnTo>
                    <a:pt x="373278" y="363561"/>
                  </a:lnTo>
                  <a:lnTo>
                    <a:pt x="313288" y="407832"/>
                  </a:lnTo>
                  <a:lnTo>
                    <a:pt x="242410" y="429391"/>
                  </a:lnTo>
                  <a:lnTo>
                    <a:pt x="205149" y="430980"/>
                  </a:lnTo>
                  <a:lnTo>
                    <a:pt x="167877" y="426083"/>
                  </a:lnTo>
                  <a:lnTo>
                    <a:pt x="131499" y="414430"/>
                  </a:lnTo>
                  <a:lnTo>
                    <a:pt x="96918" y="395751"/>
                  </a:lnTo>
                  <a:lnTo>
                    <a:pt x="65039" y="369778"/>
                  </a:lnTo>
                  <a:lnTo>
                    <a:pt x="36766" y="336242"/>
                  </a:lnTo>
                  <a:lnTo>
                    <a:pt x="17246" y="299475"/>
                  </a:lnTo>
                  <a:lnTo>
                    <a:pt x="4495" y="258949"/>
                  </a:lnTo>
                  <a:lnTo>
                    <a:pt x="0" y="215503"/>
                  </a:lnTo>
                  <a:close/>
                </a:path>
              </a:pathLst>
            </a:custGeom>
            <a:ln w="12700">
              <a:solidFill>
                <a:srgbClr val="010202"/>
              </a:solidFill>
            </a:ln>
          </p:spPr>
          <p:txBody>
            <a:bodyPr wrap="square" lIns="0" tIns="0" rIns="0" bIns="0" rtlCol="0"/>
            <a:lstStyle/>
            <a:p>
              <a:endParaRPr sz="1588"/>
            </a:p>
          </p:txBody>
        </p:sp>
      </p:grpSp>
      <p:sp>
        <p:nvSpPr>
          <p:cNvPr id="13" name="object 13"/>
          <p:cNvSpPr/>
          <p:nvPr/>
        </p:nvSpPr>
        <p:spPr>
          <a:xfrm>
            <a:off x="2423260" y="3496246"/>
            <a:ext cx="403412" cy="403412"/>
          </a:xfrm>
          <a:custGeom>
            <a:avLst/>
            <a:gdLst/>
            <a:ahLst/>
            <a:cxnLst/>
            <a:rect l="l" t="t" r="r" b="b"/>
            <a:pathLst>
              <a:path w="457200" h="457200">
                <a:moveTo>
                  <a:pt x="457200" y="228599"/>
                </a:moveTo>
                <a:lnTo>
                  <a:pt x="452555" y="182529"/>
                </a:lnTo>
                <a:lnTo>
                  <a:pt x="439235" y="139619"/>
                </a:lnTo>
                <a:lnTo>
                  <a:pt x="418158" y="100788"/>
                </a:lnTo>
                <a:lnTo>
                  <a:pt x="390244" y="66955"/>
                </a:lnTo>
                <a:lnTo>
                  <a:pt x="356411" y="39041"/>
                </a:lnTo>
                <a:lnTo>
                  <a:pt x="317580" y="17964"/>
                </a:lnTo>
                <a:lnTo>
                  <a:pt x="274670" y="4644"/>
                </a:lnTo>
                <a:lnTo>
                  <a:pt x="228600" y="0"/>
                </a:lnTo>
                <a:lnTo>
                  <a:pt x="182529" y="4644"/>
                </a:lnTo>
                <a:lnTo>
                  <a:pt x="139619" y="17964"/>
                </a:lnTo>
                <a:lnTo>
                  <a:pt x="100788" y="39041"/>
                </a:lnTo>
                <a:lnTo>
                  <a:pt x="66955" y="66955"/>
                </a:lnTo>
                <a:lnTo>
                  <a:pt x="39041" y="100788"/>
                </a:lnTo>
                <a:lnTo>
                  <a:pt x="17964" y="139619"/>
                </a:lnTo>
                <a:lnTo>
                  <a:pt x="4644" y="182529"/>
                </a:lnTo>
                <a:lnTo>
                  <a:pt x="0" y="228600"/>
                </a:lnTo>
                <a:lnTo>
                  <a:pt x="4644" y="274670"/>
                </a:lnTo>
                <a:lnTo>
                  <a:pt x="17964" y="317580"/>
                </a:lnTo>
                <a:lnTo>
                  <a:pt x="39041" y="356411"/>
                </a:lnTo>
                <a:lnTo>
                  <a:pt x="66955" y="390244"/>
                </a:lnTo>
                <a:lnTo>
                  <a:pt x="100788" y="418158"/>
                </a:lnTo>
                <a:lnTo>
                  <a:pt x="139619" y="439235"/>
                </a:lnTo>
                <a:lnTo>
                  <a:pt x="182529" y="452555"/>
                </a:lnTo>
                <a:lnTo>
                  <a:pt x="228600" y="457200"/>
                </a:lnTo>
                <a:lnTo>
                  <a:pt x="274670" y="452555"/>
                </a:lnTo>
                <a:lnTo>
                  <a:pt x="317580" y="439235"/>
                </a:lnTo>
                <a:lnTo>
                  <a:pt x="356411" y="418158"/>
                </a:lnTo>
                <a:lnTo>
                  <a:pt x="390244" y="390244"/>
                </a:lnTo>
                <a:lnTo>
                  <a:pt x="418158" y="356411"/>
                </a:lnTo>
                <a:lnTo>
                  <a:pt x="439235" y="317580"/>
                </a:lnTo>
                <a:lnTo>
                  <a:pt x="452555" y="274670"/>
                </a:lnTo>
                <a:lnTo>
                  <a:pt x="457200" y="228599"/>
                </a:lnTo>
                <a:close/>
              </a:path>
            </a:pathLst>
          </a:custGeom>
          <a:solidFill>
            <a:srgbClr val="F7EC1A"/>
          </a:solidFill>
        </p:spPr>
        <p:txBody>
          <a:bodyPr wrap="square" lIns="0" tIns="0" rIns="0" bIns="0" rtlCol="0"/>
          <a:lstStyle/>
          <a:p>
            <a:endParaRPr sz="1588"/>
          </a:p>
        </p:txBody>
      </p:sp>
      <p:grpSp>
        <p:nvGrpSpPr>
          <p:cNvPr id="14" name="object 14"/>
          <p:cNvGrpSpPr/>
          <p:nvPr/>
        </p:nvGrpSpPr>
        <p:grpSpPr>
          <a:xfrm>
            <a:off x="3697873" y="3479695"/>
            <a:ext cx="437589" cy="756397"/>
            <a:chOff x="2311323" y="3943654"/>
            <a:chExt cx="495934" cy="857250"/>
          </a:xfrm>
        </p:grpSpPr>
        <p:sp>
          <p:nvSpPr>
            <p:cNvPr id="15" name="object 15"/>
            <p:cNvSpPr/>
            <p:nvPr/>
          </p:nvSpPr>
          <p:spPr>
            <a:xfrm>
              <a:off x="2619362" y="4267212"/>
              <a:ext cx="144780" cy="506095"/>
            </a:xfrm>
            <a:custGeom>
              <a:avLst/>
              <a:gdLst/>
              <a:ahLst/>
              <a:cxnLst/>
              <a:rect l="l" t="t" r="r" b="b"/>
              <a:pathLst>
                <a:path w="144780" h="506095">
                  <a:moveTo>
                    <a:pt x="0" y="0"/>
                  </a:moveTo>
                  <a:lnTo>
                    <a:pt x="144551" y="505929"/>
                  </a:lnTo>
                </a:path>
              </a:pathLst>
            </a:custGeom>
            <a:ln w="28574">
              <a:solidFill>
                <a:srgbClr val="010202"/>
              </a:solidFill>
            </a:ln>
          </p:spPr>
          <p:txBody>
            <a:bodyPr wrap="square" lIns="0" tIns="0" rIns="0" bIns="0" rtlCol="0"/>
            <a:lstStyle/>
            <a:p>
              <a:endParaRPr sz="1588"/>
            </a:p>
          </p:txBody>
        </p:sp>
        <p:sp>
          <p:nvSpPr>
            <p:cNvPr id="16" name="object 16"/>
            <p:cNvSpPr/>
            <p:nvPr/>
          </p:nvSpPr>
          <p:spPr>
            <a:xfrm>
              <a:off x="2706992" y="4706416"/>
              <a:ext cx="82550" cy="94615"/>
            </a:xfrm>
            <a:custGeom>
              <a:avLst/>
              <a:gdLst/>
              <a:ahLst/>
              <a:cxnLst/>
              <a:rect l="l" t="t" r="r" b="b"/>
              <a:pathLst>
                <a:path w="82550" h="94614">
                  <a:moveTo>
                    <a:pt x="82435" y="0"/>
                  </a:moveTo>
                  <a:lnTo>
                    <a:pt x="49072" y="39243"/>
                  </a:lnTo>
                  <a:lnTo>
                    <a:pt x="0" y="23545"/>
                  </a:lnTo>
                  <a:lnTo>
                    <a:pt x="64770" y="94195"/>
                  </a:lnTo>
                  <a:lnTo>
                    <a:pt x="82435" y="0"/>
                  </a:lnTo>
                  <a:close/>
                </a:path>
              </a:pathLst>
            </a:custGeom>
            <a:solidFill>
              <a:srgbClr val="010202"/>
            </a:solidFill>
          </p:spPr>
          <p:txBody>
            <a:bodyPr wrap="square" lIns="0" tIns="0" rIns="0" bIns="0" rtlCol="0"/>
            <a:lstStyle/>
            <a:p>
              <a:endParaRPr sz="1588"/>
            </a:p>
          </p:txBody>
        </p:sp>
        <p:sp>
          <p:nvSpPr>
            <p:cNvPr id="17" name="object 17"/>
            <p:cNvSpPr/>
            <p:nvPr/>
          </p:nvSpPr>
          <p:spPr>
            <a:xfrm>
              <a:off x="2330437" y="3962412"/>
              <a:ext cx="457200" cy="457200"/>
            </a:xfrm>
            <a:custGeom>
              <a:avLst/>
              <a:gdLst/>
              <a:ahLst/>
              <a:cxnLst/>
              <a:rect l="l" t="t" r="r" b="b"/>
              <a:pathLst>
                <a:path w="457200" h="457200">
                  <a:moveTo>
                    <a:pt x="457200" y="228599"/>
                  </a:moveTo>
                  <a:lnTo>
                    <a:pt x="452555" y="182529"/>
                  </a:lnTo>
                  <a:lnTo>
                    <a:pt x="439235" y="139619"/>
                  </a:lnTo>
                  <a:lnTo>
                    <a:pt x="418158" y="100788"/>
                  </a:lnTo>
                  <a:lnTo>
                    <a:pt x="390244" y="66955"/>
                  </a:lnTo>
                  <a:lnTo>
                    <a:pt x="356411" y="39041"/>
                  </a:lnTo>
                  <a:lnTo>
                    <a:pt x="317580" y="17964"/>
                  </a:lnTo>
                  <a:lnTo>
                    <a:pt x="274670" y="4644"/>
                  </a:lnTo>
                  <a:lnTo>
                    <a:pt x="228600" y="0"/>
                  </a:lnTo>
                  <a:lnTo>
                    <a:pt x="182529" y="4644"/>
                  </a:lnTo>
                  <a:lnTo>
                    <a:pt x="139619" y="17964"/>
                  </a:lnTo>
                  <a:lnTo>
                    <a:pt x="100788" y="39041"/>
                  </a:lnTo>
                  <a:lnTo>
                    <a:pt x="66955" y="66955"/>
                  </a:lnTo>
                  <a:lnTo>
                    <a:pt x="39041" y="100788"/>
                  </a:lnTo>
                  <a:lnTo>
                    <a:pt x="17964" y="139619"/>
                  </a:lnTo>
                  <a:lnTo>
                    <a:pt x="4644" y="182529"/>
                  </a:lnTo>
                  <a:lnTo>
                    <a:pt x="0" y="228600"/>
                  </a:lnTo>
                  <a:lnTo>
                    <a:pt x="4644" y="274670"/>
                  </a:lnTo>
                  <a:lnTo>
                    <a:pt x="17964" y="317580"/>
                  </a:lnTo>
                  <a:lnTo>
                    <a:pt x="39041" y="356411"/>
                  </a:lnTo>
                  <a:lnTo>
                    <a:pt x="66955" y="390244"/>
                  </a:lnTo>
                  <a:lnTo>
                    <a:pt x="100788" y="418158"/>
                  </a:lnTo>
                  <a:lnTo>
                    <a:pt x="139619" y="439235"/>
                  </a:lnTo>
                  <a:lnTo>
                    <a:pt x="182529" y="452555"/>
                  </a:lnTo>
                  <a:lnTo>
                    <a:pt x="228600" y="457200"/>
                  </a:lnTo>
                  <a:lnTo>
                    <a:pt x="274670" y="452555"/>
                  </a:lnTo>
                  <a:lnTo>
                    <a:pt x="317580" y="439235"/>
                  </a:lnTo>
                  <a:lnTo>
                    <a:pt x="356411" y="418158"/>
                  </a:lnTo>
                  <a:lnTo>
                    <a:pt x="390244" y="390244"/>
                  </a:lnTo>
                  <a:lnTo>
                    <a:pt x="418158" y="356411"/>
                  </a:lnTo>
                  <a:lnTo>
                    <a:pt x="439235" y="317580"/>
                  </a:lnTo>
                  <a:lnTo>
                    <a:pt x="452555" y="274670"/>
                  </a:lnTo>
                  <a:lnTo>
                    <a:pt x="457200" y="228599"/>
                  </a:lnTo>
                  <a:close/>
                </a:path>
              </a:pathLst>
            </a:custGeom>
            <a:solidFill>
              <a:srgbClr val="F7EC1A"/>
            </a:solidFill>
          </p:spPr>
          <p:txBody>
            <a:bodyPr wrap="square" lIns="0" tIns="0" rIns="0" bIns="0" rtlCol="0"/>
            <a:lstStyle/>
            <a:p>
              <a:endParaRPr sz="1588"/>
            </a:p>
          </p:txBody>
        </p:sp>
        <p:sp>
          <p:nvSpPr>
            <p:cNvPr id="18" name="object 18"/>
            <p:cNvSpPr/>
            <p:nvPr/>
          </p:nvSpPr>
          <p:spPr>
            <a:xfrm>
              <a:off x="2317673" y="3950004"/>
              <a:ext cx="483234" cy="482600"/>
            </a:xfrm>
            <a:custGeom>
              <a:avLst/>
              <a:gdLst/>
              <a:ahLst/>
              <a:cxnLst/>
              <a:rect l="l" t="t" r="r" b="b"/>
              <a:pathLst>
                <a:path w="483235" h="482600">
                  <a:moveTo>
                    <a:pt x="0" y="241007"/>
                  </a:moveTo>
                  <a:lnTo>
                    <a:pt x="5029" y="192379"/>
                  </a:lnTo>
                  <a:lnTo>
                    <a:pt x="19253" y="147180"/>
                  </a:lnTo>
                  <a:lnTo>
                    <a:pt x="39963" y="108132"/>
                  </a:lnTo>
                  <a:lnTo>
                    <a:pt x="65760" y="75091"/>
                  </a:lnTo>
                  <a:lnTo>
                    <a:pt x="95795" y="48058"/>
                  </a:lnTo>
                  <a:lnTo>
                    <a:pt x="129220" y="27033"/>
                  </a:lnTo>
                  <a:lnTo>
                    <a:pt x="165188" y="12014"/>
                  </a:lnTo>
                  <a:lnTo>
                    <a:pt x="202852" y="3003"/>
                  </a:lnTo>
                  <a:lnTo>
                    <a:pt x="241363" y="0"/>
                  </a:lnTo>
                  <a:lnTo>
                    <a:pt x="279874" y="3003"/>
                  </a:lnTo>
                  <a:lnTo>
                    <a:pt x="317538" y="12014"/>
                  </a:lnTo>
                  <a:lnTo>
                    <a:pt x="353506" y="27033"/>
                  </a:lnTo>
                  <a:lnTo>
                    <a:pt x="386931" y="48058"/>
                  </a:lnTo>
                  <a:lnTo>
                    <a:pt x="416966" y="75091"/>
                  </a:lnTo>
                  <a:lnTo>
                    <a:pt x="442763" y="108132"/>
                  </a:lnTo>
                  <a:lnTo>
                    <a:pt x="463473" y="147180"/>
                  </a:lnTo>
                  <a:lnTo>
                    <a:pt x="477697" y="192379"/>
                  </a:lnTo>
                  <a:lnTo>
                    <a:pt x="482727" y="241007"/>
                  </a:lnTo>
                  <a:lnTo>
                    <a:pt x="478642" y="284116"/>
                  </a:lnTo>
                  <a:lnTo>
                    <a:pt x="468259" y="323544"/>
                  </a:lnTo>
                  <a:lnTo>
                    <a:pt x="452256" y="359088"/>
                  </a:lnTo>
                  <a:lnTo>
                    <a:pt x="406099" y="417719"/>
                  </a:lnTo>
                  <a:lnTo>
                    <a:pt x="345589" y="458393"/>
                  </a:lnTo>
                  <a:lnTo>
                    <a:pt x="276148" y="479492"/>
                  </a:lnTo>
                  <a:lnTo>
                    <a:pt x="239772" y="482197"/>
                  </a:lnTo>
                  <a:lnTo>
                    <a:pt x="203195" y="479401"/>
                  </a:lnTo>
                  <a:lnTo>
                    <a:pt x="132151" y="456503"/>
                  </a:lnTo>
                  <a:lnTo>
                    <a:pt x="99039" y="435996"/>
                  </a:lnTo>
                  <a:lnTo>
                    <a:pt x="68436" y="409181"/>
                  </a:lnTo>
                  <a:lnTo>
                    <a:pt x="41021" y="375856"/>
                  </a:lnTo>
                  <a:lnTo>
                    <a:pt x="19253" y="334835"/>
                  </a:lnTo>
                  <a:lnTo>
                    <a:pt x="5029" y="289636"/>
                  </a:lnTo>
                  <a:lnTo>
                    <a:pt x="0" y="241007"/>
                  </a:lnTo>
                  <a:close/>
                </a:path>
              </a:pathLst>
            </a:custGeom>
            <a:ln w="12700">
              <a:solidFill>
                <a:srgbClr val="010202"/>
              </a:solidFill>
            </a:ln>
          </p:spPr>
          <p:txBody>
            <a:bodyPr wrap="square" lIns="0" tIns="0" rIns="0" bIns="0" rtlCol="0"/>
            <a:lstStyle/>
            <a:p>
              <a:endParaRPr sz="1588"/>
            </a:p>
          </p:txBody>
        </p:sp>
        <p:sp>
          <p:nvSpPr>
            <p:cNvPr id="19" name="object 19"/>
            <p:cNvSpPr/>
            <p:nvPr/>
          </p:nvSpPr>
          <p:spPr>
            <a:xfrm>
              <a:off x="2343200" y="3975509"/>
              <a:ext cx="431800" cy="431165"/>
            </a:xfrm>
            <a:custGeom>
              <a:avLst/>
              <a:gdLst/>
              <a:ahLst/>
              <a:cxnLst/>
              <a:rect l="l" t="t" r="r" b="b"/>
              <a:pathLst>
                <a:path w="431800" h="431164">
                  <a:moveTo>
                    <a:pt x="0" y="215503"/>
                  </a:moveTo>
                  <a:lnTo>
                    <a:pt x="4495" y="172056"/>
                  </a:lnTo>
                  <a:lnTo>
                    <a:pt x="17259" y="131530"/>
                  </a:lnTo>
                  <a:lnTo>
                    <a:pt x="39295" y="91340"/>
                  </a:lnTo>
                  <a:lnTo>
                    <a:pt x="67365" y="58458"/>
                  </a:lnTo>
                  <a:lnTo>
                    <a:pt x="100260" y="32882"/>
                  </a:lnTo>
                  <a:lnTo>
                    <a:pt x="136774" y="14614"/>
                  </a:lnTo>
                  <a:lnTo>
                    <a:pt x="175702" y="3653"/>
                  </a:lnTo>
                  <a:lnTo>
                    <a:pt x="215836" y="0"/>
                  </a:lnTo>
                  <a:lnTo>
                    <a:pt x="255970" y="3653"/>
                  </a:lnTo>
                  <a:lnTo>
                    <a:pt x="294898" y="14614"/>
                  </a:lnTo>
                  <a:lnTo>
                    <a:pt x="331412" y="32882"/>
                  </a:lnTo>
                  <a:lnTo>
                    <a:pt x="364307" y="58458"/>
                  </a:lnTo>
                  <a:lnTo>
                    <a:pt x="392377" y="91340"/>
                  </a:lnTo>
                  <a:lnTo>
                    <a:pt x="414413" y="131530"/>
                  </a:lnTo>
                  <a:lnTo>
                    <a:pt x="427177" y="172056"/>
                  </a:lnTo>
                  <a:lnTo>
                    <a:pt x="431673" y="215503"/>
                  </a:lnTo>
                  <a:lnTo>
                    <a:pt x="427032" y="259283"/>
                  </a:lnTo>
                  <a:lnTo>
                    <a:pt x="415151" y="298732"/>
                  </a:lnTo>
                  <a:lnTo>
                    <a:pt x="396933" y="333582"/>
                  </a:lnTo>
                  <a:lnTo>
                    <a:pt x="373281" y="363561"/>
                  </a:lnTo>
                  <a:lnTo>
                    <a:pt x="313292" y="407832"/>
                  </a:lnTo>
                  <a:lnTo>
                    <a:pt x="242416" y="429391"/>
                  </a:lnTo>
                  <a:lnTo>
                    <a:pt x="205154" y="430980"/>
                  </a:lnTo>
                  <a:lnTo>
                    <a:pt x="167882" y="426083"/>
                  </a:lnTo>
                  <a:lnTo>
                    <a:pt x="131504" y="414430"/>
                  </a:lnTo>
                  <a:lnTo>
                    <a:pt x="96922" y="395751"/>
                  </a:lnTo>
                  <a:lnTo>
                    <a:pt x="65042" y="369778"/>
                  </a:lnTo>
                  <a:lnTo>
                    <a:pt x="36766" y="336242"/>
                  </a:lnTo>
                  <a:lnTo>
                    <a:pt x="17259" y="299475"/>
                  </a:lnTo>
                  <a:lnTo>
                    <a:pt x="4495" y="258949"/>
                  </a:lnTo>
                  <a:lnTo>
                    <a:pt x="0" y="215503"/>
                  </a:lnTo>
                  <a:close/>
                </a:path>
              </a:pathLst>
            </a:custGeom>
            <a:ln w="12700">
              <a:solidFill>
                <a:srgbClr val="010202"/>
              </a:solidFill>
            </a:ln>
          </p:spPr>
          <p:txBody>
            <a:bodyPr wrap="square" lIns="0" tIns="0" rIns="0" bIns="0" rtlCol="0"/>
            <a:lstStyle/>
            <a:p>
              <a:endParaRPr sz="1588"/>
            </a:p>
          </p:txBody>
        </p:sp>
      </p:grpSp>
      <p:graphicFrame>
        <p:nvGraphicFramePr>
          <p:cNvPr id="20" name="object 20"/>
          <p:cNvGraphicFramePr>
            <a:graphicFrameLocks noGrp="1"/>
          </p:cNvGraphicFramePr>
          <p:nvPr/>
        </p:nvGraphicFramePr>
        <p:xfrm>
          <a:off x="2377873" y="2017059"/>
          <a:ext cx="2425513" cy="2218764"/>
        </p:xfrm>
        <a:graphic>
          <a:graphicData uri="http://schemas.openxmlformats.org/drawingml/2006/table">
            <a:tbl>
              <a:tblPr firstRow="1" bandRow="1">
                <a:tableStyleId>{2D5ABB26-0587-4C30-8999-92F81FD0307C}</a:tableStyleId>
              </a:tblPr>
              <a:tblGrid>
                <a:gridCol w="488576">
                  <a:extLst>
                    <a:ext uri="{9D8B030D-6E8A-4147-A177-3AD203B41FA5}">
                      <a16:colId xmlns:a16="http://schemas.microsoft.com/office/drawing/2014/main" val="20000"/>
                    </a:ext>
                  </a:extLst>
                </a:gridCol>
                <a:gridCol w="646019">
                  <a:extLst>
                    <a:ext uri="{9D8B030D-6E8A-4147-A177-3AD203B41FA5}">
                      <a16:colId xmlns:a16="http://schemas.microsoft.com/office/drawing/2014/main" val="20001"/>
                    </a:ext>
                  </a:extLst>
                </a:gridCol>
                <a:gridCol w="644899">
                  <a:extLst>
                    <a:ext uri="{9D8B030D-6E8A-4147-A177-3AD203B41FA5}">
                      <a16:colId xmlns:a16="http://schemas.microsoft.com/office/drawing/2014/main" val="20002"/>
                    </a:ext>
                  </a:extLst>
                </a:gridCol>
                <a:gridCol w="646019">
                  <a:extLst>
                    <a:ext uri="{9D8B030D-6E8A-4147-A177-3AD203B41FA5}">
                      <a16:colId xmlns:a16="http://schemas.microsoft.com/office/drawing/2014/main" val="20003"/>
                    </a:ext>
                  </a:extLst>
                </a:gridCol>
              </a:tblGrid>
              <a:tr h="456259">
                <a:tc>
                  <a:txBody>
                    <a:bodyPr/>
                    <a:lstStyle/>
                    <a:p>
                      <a:pPr marR="114300" algn="r">
                        <a:lnSpc>
                          <a:spcPct val="100000"/>
                        </a:lnSpc>
                        <a:spcBef>
                          <a:spcPts val="360"/>
                        </a:spcBef>
                      </a:pPr>
                      <a:r>
                        <a:rPr sz="2100" dirty="0">
                          <a:solidFill>
                            <a:srgbClr val="010202"/>
                          </a:solidFill>
                          <a:latin typeface="Times New Roman"/>
                          <a:cs typeface="Times New Roman"/>
                        </a:rPr>
                        <a:t>20</a:t>
                      </a:r>
                      <a:endParaRPr sz="2100">
                        <a:latin typeface="Times New Roman"/>
                        <a:cs typeface="Times New Roman"/>
                      </a:endParaRPr>
                    </a:p>
                  </a:txBody>
                  <a:tcPr marL="0" marR="0" marT="40341" marB="0"/>
                </a:tc>
                <a:tc>
                  <a:txBody>
                    <a:bodyPr/>
                    <a:lstStyle/>
                    <a:p>
                      <a:pPr marL="121920">
                        <a:lnSpc>
                          <a:spcPct val="100000"/>
                        </a:lnSpc>
                        <a:spcBef>
                          <a:spcPts val="360"/>
                        </a:spcBef>
                      </a:pPr>
                      <a:r>
                        <a:rPr sz="2100" dirty="0">
                          <a:solidFill>
                            <a:srgbClr val="010202"/>
                          </a:solidFill>
                          <a:latin typeface="Times New Roman"/>
                          <a:cs typeface="Times New Roman"/>
                        </a:rPr>
                        <a:t>12</a:t>
                      </a:r>
                      <a:endParaRPr sz="2100">
                        <a:latin typeface="Times New Roman"/>
                        <a:cs typeface="Times New Roman"/>
                      </a:endParaRPr>
                    </a:p>
                  </a:txBody>
                  <a:tcPr marL="0" marR="0" marT="40341" marB="0">
                    <a:lnR w="28575">
                      <a:solidFill>
                        <a:srgbClr val="010202"/>
                      </a:solidFill>
                      <a:prstDash val="solid"/>
                    </a:lnR>
                  </a:tcPr>
                </a:tc>
                <a:tc>
                  <a:txBody>
                    <a:bodyPr/>
                    <a:lstStyle/>
                    <a:p>
                      <a:pPr marR="114300" algn="r">
                        <a:lnSpc>
                          <a:spcPct val="100000"/>
                        </a:lnSpc>
                        <a:spcBef>
                          <a:spcPts val="360"/>
                        </a:spcBef>
                      </a:pPr>
                      <a:r>
                        <a:rPr sz="2100" dirty="0">
                          <a:solidFill>
                            <a:srgbClr val="010202"/>
                          </a:solidFill>
                          <a:latin typeface="Times New Roman"/>
                          <a:cs typeface="Times New Roman"/>
                        </a:rPr>
                        <a:t>20</a:t>
                      </a:r>
                      <a:endParaRPr sz="2100">
                        <a:latin typeface="Times New Roman"/>
                        <a:cs typeface="Times New Roman"/>
                      </a:endParaRPr>
                    </a:p>
                  </a:txBody>
                  <a:tcPr marL="0" marR="0" marT="40341" marB="0">
                    <a:lnL w="28575">
                      <a:solidFill>
                        <a:srgbClr val="010202"/>
                      </a:solidFill>
                      <a:prstDash val="solid"/>
                    </a:lnL>
                  </a:tcPr>
                </a:tc>
                <a:tc>
                  <a:txBody>
                    <a:bodyPr/>
                    <a:lstStyle/>
                    <a:p>
                      <a:pPr marR="175260" algn="ctr">
                        <a:lnSpc>
                          <a:spcPct val="100000"/>
                        </a:lnSpc>
                        <a:spcBef>
                          <a:spcPts val="360"/>
                        </a:spcBef>
                      </a:pPr>
                      <a:r>
                        <a:rPr sz="2100" dirty="0">
                          <a:solidFill>
                            <a:srgbClr val="010202"/>
                          </a:solidFill>
                          <a:latin typeface="Times New Roman"/>
                          <a:cs typeface="Times New Roman"/>
                        </a:rPr>
                        <a:t>12</a:t>
                      </a:r>
                      <a:endParaRPr sz="2100">
                        <a:latin typeface="Times New Roman"/>
                        <a:cs typeface="Times New Roman"/>
                      </a:endParaRPr>
                    </a:p>
                  </a:txBody>
                  <a:tcPr marL="0" marR="0" marT="40341" marB="0">
                    <a:lnR w="28575">
                      <a:solidFill>
                        <a:srgbClr val="010202"/>
                      </a:solidFill>
                      <a:prstDash val="solid"/>
                    </a:lnR>
                  </a:tcPr>
                </a:tc>
                <a:extLst>
                  <a:ext uri="{0D108BD9-81ED-4DB2-BD59-A6C34878D82A}">
                    <a16:rowId xmlns:a16="http://schemas.microsoft.com/office/drawing/2014/main" val="10000"/>
                  </a:ext>
                </a:extLst>
              </a:tr>
              <a:tr h="481942">
                <a:tc>
                  <a:txBody>
                    <a:bodyPr/>
                    <a:lstStyle/>
                    <a:p>
                      <a:pPr marR="114300" algn="r">
                        <a:lnSpc>
                          <a:spcPct val="100000"/>
                        </a:lnSpc>
                        <a:spcBef>
                          <a:spcPts val="590"/>
                        </a:spcBef>
                      </a:pPr>
                      <a:r>
                        <a:rPr sz="2100" dirty="0">
                          <a:solidFill>
                            <a:srgbClr val="010202"/>
                          </a:solidFill>
                          <a:latin typeface="Times New Roman"/>
                          <a:cs typeface="Times New Roman"/>
                        </a:rPr>
                        <a:t>13</a:t>
                      </a:r>
                      <a:endParaRPr sz="2100">
                        <a:latin typeface="Times New Roman"/>
                        <a:cs typeface="Times New Roman"/>
                      </a:endParaRPr>
                    </a:p>
                  </a:txBody>
                  <a:tcPr marL="0" marR="0" marT="66115" marB="0"/>
                </a:tc>
                <a:tc>
                  <a:txBody>
                    <a:bodyPr/>
                    <a:lstStyle/>
                    <a:p>
                      <a:pPr marL="121920">
                        <a:lnSpc>
                          <a:spcPct val="100000"/>
                        </a:lnSpc>
                        <a:spcBef>
                          <a:spcPts val="590"/>
                        </a:spcBef>
                      </a:pPr>
                      <a:r>
                        <a:rPr sz="2100" spc="-90" dirty="0">
                          <a:solidFill>
                            <a:srgbClr val="010202"/>
                          </a:solidFill>
                          <a:latin typeface="Times New Roman"/>
                          <a:cs typeface="Times New Roman"/>
                        </a:rPr>
                        <a:t>11</a:t>
                      </a:r>
                      <a:endParaRPr sz="2100">
                        <a:latin typeface="Times New Roman"/>
                        <a:cs typeface="Times New Roman"/>
                      </a:endParaRPr>
                    </a:p>
                  </a:txBody>
                  <a:tcPr marL="0" marR="0" marT="66115" marB="0">
                    <a:lnR w="28575">
                      <a:solidFill>
                        <a:srgbClr val="010202"/>
                      </a:solidFill>
                      <a:prstDash val="solid"/>
                    </a:lnR>
                  </a:tcPr>
                </a:tc>
                <a:tc>
                  <a:txBody>
                    <a:bodyPr/>
                    <a:lstStyle/>
                    <a:p>
                      <a:pPr marR="114300" algn="r">
                        <a:lnSpc>
                          <a:spcPct val="100000"/>
                        </a:lnSpc>
                        <a:spcBef>
                          <a:spcPts val="590"/>
                        </a:spcBef>
                      </a:pPr>
                      <a:r>
                        <a:rPr sz="2100" dirty="0">
                          <a:solidFill>
                            <a:srgbClr val="010202"/>
                          </a:solidFill>
                          <a:latin typeface="Times New Roman"/>
                          <a:cs typeface="Times New Roman"/>
                        </a:rPr>
                        <a:t>13</a:t>
                      </a:r>
                      <a:endParaRPr sz="2100">
                        <a:latin typeface="Times New Roman"/>
                        <a:cs typeface="Times New Roman"/>
                      </a:endParaRPr>
                    </a:p>
                  </a:txBody>
                  <a:tcPr marL="0" marR="0" marT="66115" marB="0">
                    <a:lnL w="28575">
                      <a:solidFill>
                        <a:srgbClr val="010202"/>
                      </a:solidFill>
                      <a:prstDash val="solid"/>
                    </a:lnL>
                  </a:tcPr>
                </a:tc>
                <a:tc>
                  <a:txBody>
                    <a:bodyPr/>
                    <a:lstStyle/>
                    <a:p>
                      <a:pPr marR="198120" algn="ctr">
                        <a:lnSpc>
                          <a:spcPct val="100000"/>
                        </a:lnSpc>
                        <a:spcBef>
                          <a:spcPts val="590"/>
                        </a:spcBef>
                      </a:pPr>
                      <a:r>
                        <a:rPr sz="2100" spc="-90" dirty="0">
                          <a:solidFill>
                            <a:srgbClr val="010202"/>
                          </a:solidFill>
                          <a:latin typeface="Times New Roman"/>
                          <a:cs typeface="Times New Roman"/>
                        </a:rPr>
                        <a:t>11</a:t>
                      </a:r>
                      <a:endParaRPr sz="2100">
                        <a:latin typeface="Times New Roman"/>
                        <a:cs typeface="Times New Roman"/>
                      </a:endParaRPr>
                    </a:p>
                  </a:txBody>
                  <a:tcPr marL="0" marR="0" marT="66115" marB="0">
                    <a:lnR w="28575">
                      <a:solidFill>
                        <a:srgbClr val="010202"/>
                      </a:solidFill>
                      <a:prstDash val="solid"/>
                    </a:lnR>
                  </a:tcPr>
                </a:tc>
                <a:extLst>
                  <a:ext uri="{0D108BD9-81ED-4DB2-BD59-A6C34878D82A}">
                    <a16:rowId xmlns:a16="http://schemas.microsoft.com/office/drawing/2014/main" val="10001"/>
                  </a:ext>
                </a:extLst>
              </a:tr>
              <a:tr h="1280563">
                <a:tc>
                  <a:txBody>
                    <a:bodyPr/>
                    <a:lstStyle/>
                    <a:p>
                      <a:pPr marL="4445" algn="ctr">
                        <a:lnSpc>
                          <a:spcPct val="100000"/>
                        </a:lnSpc>
                        <a:spcBef>
                          <a:spcPts val="590"/>
                        </a:spcBef>
                      </a:pPr>
                      <a:r>
                        <a:rPr sz="2100" dirty="0">
                          <a:solidFill>
                            <a:srgbClr val="010202"/>
                          </a:solidFill>
                          <a:latin typeface="Times New Roman"/>
                          <a:cs typeface="Times New Roman"/>
                        </a:rPr>
                        <a:t>7</a:t>
                      </a:r>
                      <a:endParaRPr sz="2100">
                        <a:latin typeface="Times New Roman"/>
                        <a:cs typeface="Times New Roman"/>
                      </a:endParaRPr>
                    </a:p>
                    <a:p>
                      <a:pPr marL="4445" algn="ctr">
                        <a:lnSpc>
                          <a:spcPct val="100000"/>
                        </a:lnSpc>
                        <a:spcBef>
                          <a:spcPts val="1420"/>
                        </a:spcBef>
                      </a:pPr>
                      <a:r>
                        <a:rPr sz="2100" dirty="0">
                          <a:solidFill>
                            <a:srgbClr val="010202"/>
                          </a:solidFill>
                          <a:latin typeface="Times New Roman"/>
                          <a:cs typeface="Times New Roman"/>
                        </a:rPr>
                        <a:t>2</a:t>
                      </a:r>
                      <a:endParaRPr sz="2100">
                        <a:latin typeface="Times New Roman"/>
                        <a:cs typeface="Times New Roman"/>
                      </a:endParaRPr>
                    </a:p>
                  </a:txBody>
                  <a:tcPr marL="0" marR="0" marT="66115" marB="0"/>
                </a:tc>
                <a:tc>
                  <a:txBody>
                    <a:bodyPr/>
                    <a:lstStyle/>
                    <a:p>
                      <a:pPr marL="198120">
                        <a:lnSpc>
                          <a:spcPct val="100000"/>
                        </a:lnSpc>
                        <a:spcBef>
                          <a:spcPts val="590"/>
                        </a:spcBef>
                      </a:pPr>
                      <a:r>
                        <a:rPr sz="2100" dirty="0">
                          <a:solidFill>
                            <a:srgbClr val="010202"/>
                          </a:solidFill>
                          <a:latin typeface="Times New Roman"/>
                          <a:cs typeface="Times New Roman"/>
                        </a:rPr>
                        <a:t>9</a:t>
                      </a:r>
                      <a:endParaRPr sz="2100">
                        <a:latin typeface="Times New Roman"/>
                        <a:cs typeface="Times New Roman"/>
                      </a:endParaRPr>
                    </a:p>
                    <a:p>
                      <a:pPr marL="198120">
                        <a:lnSpc>
                          <a:spcPct val="100000"/>
                        </a:lnSpc>
                        <a:spcBef>
                          <a:spcPts val="1420"/>
                        </a:spcBef>
                      </a:pPr>
                      <a:r>
                        <a:rPr sz="2100" dirty="0">
                          <a:solidFill>
                            <a:srgbClr val="010202"/>
                          </a:solidFill>
                          <a:latin typeface="Times New Roman"/>
                          <a:cs typeface="Times New Roman"/>
                        </a:rPr>
                        <a:t>1</a:t>
                      </a:r>
                      <a:endParaRPr sz="2100">
                        <a:latin typeface="Times New Roman"/>
                        <a:cs typeface="Times New Roman"/>
                      </a:endParaRPr>
                    </a:p>
                  </a:txBody>
                  <a:tcPr marL="0" marR="0" marT="66115" marB="0">
                    <a:lnR w="28575">
                      <a:solidFill>
                        <a:srgbClr val="010202"/>
                      </a:solidFill>
                      <a:prstDash val="solid"/>
                    </a:lnR>
                  </a:tcPr>
                </a:tc>
                <a:tc>
                  <a:txBody>
                    <a:bodyPr/>
                    <a:lstStyle/>
                    <a:p>
                      <a:pPr marL="379730">
                        <a:lnSpc>
                          <a:spcPct val="100000"/>
                        </a:lnSpc>
                        <a:spcBef>
                          <a:spcPts val="590"/>
                        </a:spcBef>
                      </a:pPr>
                      <a:r>
                        <a:rPr sz="2100" dirty="0">
                          <a:solidFill>
                            <a:srgbClr val="010202"/>
                          </a:solidFill>
                          <a:latin typeface="Times New Roman"/>
                          <a:cs typeface="Times New Roman"/>
                        </a:rPr>
                        <a:t>7</a:t>
                      </a:r>
                      <a:endParaRPr sz="2100">
                        <a:latin typeface="Times New Roman"/>
                        <a:cs typeface="Times New Roman"/>
                      </a:endParaRPr>
                    </a:p>
                    <a:p>
                      <a:pPr marL="380365">
                        <a:lnSpc>
                          <a:spcPct val="100000"/>
                        </a:lnSpc>
                        <a:spcBef>
                          <a:spcPts val="1420"/>
                        </a:spcBef>
                      </a:pPr>
                      <a:r>
                        <a:rPr sz="2100" dirty="0">
                          <a:solidFill>
                            <a:srgbClr val="010202"/>
                          </a:solidFill>
                          <a:latin typeface="Times New Roman"/>
                          <a:cs typeface="Times New Roman"/>
                        </a:rPr>
                        <a:t>2</a:t>
                      </a:r>
                      <a:endParaRPr sz="2100">
                        <a:latin typeface="Times New Roman"/>
                        <a:cs typeface="Times New Roman"/>
                      </a:endParaRPr>
                    </a:p>
                  </a:txBody>
                  <a:tcPr marL="0" marR="0" marT="66115" marB="0">
                    <a:lnL w="28575">
                      <a:solidFill>
                        <a:srgbClr val="010202"/>
                      </a:solidFill>
                      <a:prstDash val="solid"/>
                    </a:lnL>
                  </a:tcPr>
                </a:tc>
                <a:tc>
                  <a:txBody>
                    <a:bodyPr/>
                    <a:lstStyle/>
                    <a:p>
                      <a:pPr marR="175260" algn="ctr">
                        <a:lnSpc>
                          <a:spcPct val="100000"/>
                        </a:lnSpc>
                        <a:spcBef>
                          <a:spcPts val="590"/>
                        </a:spcBef>
                      </a:pPr>
                      <a:r>
                        <a:rPr sz="2100" dirty="0">
                          <a:solidFill>
                            <a:srgbClr val="010202"/>
                          </a:solidFill>
                          <a:latin typeface="Times New Roman"/>
                          <a:cs typeface="Times New Roman"/>
                        </a:rPr>
                        <a:t>9</a:t>
                      </a:r>
                      <a:endParaRPr sz="2100">
                        <a:latin typeface="Times New Roman"/>
                        <a:cs typeface="Times New Roman"/>
                      </a:endParaRPr>
                    </a:p>
                  </a:txBody>
                  <a:tcPr marL="0" marR="0" marT="66115" marB="0">
                    <a:lnR w="28575">
                      <a:solidFill>
                        <a:srgbClr val="010202"/>
                      </a:solidFill>
                      <a:prstDash val="solid"/>
                    </a:lnR>
                  </a:tcPr>
                </a:tc>
                <a:extLst>
                  <a:ext uri="{0D108BD9-81ED-4DB2-BD59-A6C34878D82A}">
                    <a16:rowId xmlns:a16="http://schemas.microsoft.com/office/drawing/2014/main" val="10002"/>
                  </a:ext>
                </a:extLst>
              </a:tr>
            </a:tbl>
          </a:graphicData>
        </a:graphic>
      </p:graphicFrame>
      <p:sp>
        <p:nvSpPr>
          <p:cNvPr id="23" name="object 23"/>
          <p:cNvSpPr txBox="1">
            <a:spLocks noGrp="1"/>
          </p:cNvSpPr>
          <p:nvPr>
            <p:ph type="sldNum" sz="quarter" idx="7"/>
          </p:nvPr>
        </p:nvSpPr>
        <p:spPr>
          <a:xfrm>
            <a:off x="4934597" y="7300897"/>
            <a:ext cx="189229" cy="139065"/>
          </a:xfrm>
          <a:prstGeom prst="rect">
            <a:avLst/>
          </a:prstGeom>
        </p:spPr>
        <p:txBody>
          <a:bodyPr vert="horz" wrap="square" lIns="0" tIns="0" rIns="0" bIns="0" rtlCol="0">
            <a:spAutoFit/>
          </a:bodyPr>
          <a:lstStyle>
            <a:defPPr>
              <a:defRPr lang="ar-EG"/>
            </a:defPPr>
            <a:lvl1pPr marL="0" algn="l" defTabSz="914400" rtl="0" eaLnBrk="1" latinLnBrk="0" hangingPunct="1">
              <a:defRPr sz="800" b="0" i="0" kern="1200">
                <a:solidFill>
                  <a:schemeClr val="tx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25"/>
              </a:spcBef>
            </a:pPr>
            <a:fld id="{81D60167-4931-47E6-BA6A-407CBD079E47}" type="slidenum">
              <a:rPr lang="ar-EG" smtClean="0"/>
              <a:pPr marL="38100">
                <a:spcBef>
                  <a:spcPts val="25"/>
                </a:spcBef>
              </a:pPr>
              <a:t>31</a:t>
            </a:fld>
            <a:endParaRPr dirty="0"/>
          </a:p>
        </p:txBody>
      </p:sp>
      <p:sp>
        <p:nvSpPr>
          <p:cNvPr id="21" name="object 21"/>
          <p:cNvSpPr txBox="1"/>
          <p:nvPr/>
        </p:nvSpPr>
        <p:spPr>
          <a:xfrm>
            <a:off x="2761651" y="4265497"/>
            <a:ext cx="156882" cy="337238"/>
          </a:xfrm>
          <a:prstGeom prst="rect">
            <a:avLst/>
          </a:prstGeom>
        </p:spPr>
        <p:txBody>
          <a:bodyPr vert="horz" wrap="square" lIns="0" tIns="11206" rIns="0" bIns="0" rtlCol="0">
            <a:spAutoFit/>
          </a:bodyPr>
          <a:lstStyle/>
          <a:p>
            <a:pPr marL="11206">
              <a:spcBef>
                <a:spcPts val="88"/>
              </a:spcBef>
            </a:pPr>
            <a:r>
              <a:rPr sz="2118" dirty="0">
                <a:solidFill>
                  <a:srgbClr val="010202"/>
                </a:solidFill>
                <a:latin typeface="Times New Roman"/>
                <a:cs typeface="Times New Roman"/>
              </a:rPr>
              <a:t>1</a:t>
            </a:r>
            <a:endParaRPr sz="2118">
              <a:latin typeface="Times New Roman"/>
              <a:cs typeface="Times New Roman"/>
            </a:endParaRPr>
          </a:p>
        </p:txBody>
      </p:sp>
      <p:sp>
        <p:nvSpPr>
          <p:cNvPr id="22" name="object 22"/>
          <p:cNvSpPr txBox="1"/>
          <p:nvPr/>
        </p:nvSpPr>
        <p:spPr>
          <a:xfrm>
            <a:off x="4053107" y="4265497"/>
            <a:ext cx="156882" cy="337238"/>
          </a:xfrm>
          <a:prstGeom prst="rect">
            <a:avLst/>
          </a:prstGeom>
        </p:spPr>
        <p:txBody>
          <a:bodyPr vert="horz" wrap="square" lIns="0" tIns="11206" rIns="0" bIns="0" rtlCol="0">
            <a:spAutoFit/>
          </a:bodyPr>
          <a:lstStyle/>
          <a:p>
            <a:pPr marL="11206">
              <a:spcBef>
                <a:spcPts val="88"/>
              </a:spcBef>
            </a:pPr>
            <a:r>
              <a:rPr sz="2118" dirty="0">
                <a:solidFill>
                  <a:srgbClr val="010202"/>
                </a:solidFill>
                <a:latin typeface="Times New Roman"/>
                <a:cs typeface="Times New Roman"/>
              </a:rPr>
              <a:t>2</a:t>
            </a:r>
            <a:endParaRPr sz="2118">
              <a:latin typeface="Times New Roman"/>
              <a:cs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479415" y="2017059"/>
            <a:ext cx="67235" cy="2218765"/>
            <a:chOff x="2063737" y="2286000"/>
            <a:chExt cx="76200" cy="2514600"/>
          </a:xfrm>
        </p:grpSpPr>
        <p:sp>
          <p:nvSpPr>
            <p:cNvPr id="3" name="object 3"/>
            <p:cNvSpPr/>
            <p:nvPr/>
          </p:nvSpPr>
          <p:spPr>
            <a:xfrm>
              <a:off x="2133587" y="2286000"/>
              <a:ext cx="0" cy="2514600"/>
            </a:xfrm>
            <a:custGeom>
              <a:avLst/>
              <a:gdLst/>
              <a:ahLst/>
              <a:cxnLst/>
              <a:rect l="l" t="t" r="r" b="b"/>
              <a:pathLst>
                <a:path h="2514600">
                  <a:moveTo>
                    <a:pt x="0" y="0"/>
                  </a:moveTo>
                  <a:lnTo>
                    <a:pt x="0" y="2514600"/>
                  </a:lnTo>
                </a:path>
              </a:pathLst>
            </a:custGeom>
            <a:ln w="12700">
              <a:solidFill>
                <a:srgbClr val="010202"/>
              </a:solidFill>
            </a:ln>
          </p:spPr>
          <p:txBody>
            <a:bodyPr wrap="square" lIns="0" tIns="0" rIns="0" bIns="0" rtlCol="0"/>
            <a:lstStyle/>
            <a:p>
              <a:endParaRPr sz="1588"/>
            </a:p>
          </p:txBody>
        </p:sp>
        <p:sp>
          <p:nvSpPr>
            <p:cNvPr id="4" name="object 4"/>
            <p:cNvSpPr/>
            <p:nvPr/>
          </p:nvSpPr>
          <p:spPr>
            <a:xfrm>
              <a:off x="2101837" y="2286000"/>
              <a:ext cx="0" cy="2514600"/>
            </a:xfrm>
            <a:custGeom>
              <a:avLst/>
              <a:gdLst/>
              <a:ahLst/>
              <a:cxnLst/>
              <a:rect l="l" t="t" r="r" b="b"/>
              <a:pathLst>
                <a:path h="2514600">
                  <a:moveTo>
                    <a:pt x="0" y="0"/>
                  </a:moveTo>
                  <a:lnTo>
                    <a:pt x="0" y="2514600"/>
                  </a:lnTo>
                </a:path>
              </a:pathLst>
            </a:custGeom>
            <a:ln w="25400">
              <a:solidFill>
                <a:srgbClr val="010202"/>
              </a:solidFill>
            </a:ln>
          </p:spPr>
          <p:txBody>
            <a:bodyPr wrap="square" lIns="0" tIns="0" rIns="0" bIns="0" rtlCol="0"/>
            <a:lstStyle/>
            <a:p>
              <a:endParaRPr sz="1588"/>
            </a:p>
          </p:txBody>
        </p:sp>
        <p:sp>
          <p:nvSpPr>
            <p:cNvPr id="5" name="object 5"/>
            <p:cNvSpPr/>
            <p:nvPr/>
          </p:nvSpPr>
          <p:spPr>
            <a:xfrm>
              <a:off x="2070087" y="2286000"/>
              <a:ext cx="0" cy="2514600"/>
            </a:xfrm>
            <a:custGeom>
              <a:avLst/>
              <a:gdLst/>
              <a:ahLst/>
              <a:cxnLst/>
              <a:rect l="l" t="t" r="r" b="b"/>
              <a:pathLst>
                <a:path h="2514600">
                  <a:moveTo>
                    <a:pt x="0" y="0"/>
                  </a:moveTo>
                  <a:lnTo>
                    <a:pt x="0" y="2514600"/>
                  </a:lnTo>
                </a:path>
              </a:pathLst>
            </a:custGeom>
            <a:ln w="12700">
              <a:solidFill>
                <a:srgbClr val="010202"/>
              </a:solidFill>
            </a:ln>
          </p:spPr>
          <p:txBody>
            <a:bodyPr wrap="square" lIns="0" tIns="0" rIns="0" bIns="0" rtlCol="0"/>
            <a:lstStyle/>
            <a:p>
              <a:endParaRPr sz="1588"/>
            </a:p>
          </p:txBody>
        </p:sp>
      </p:grpSp>
      <p:grpSp>
        <p:nvGrpSpPr>
          <p:cNvPr id="6" name="object 6"/>
          <p:cNvGrpSpPr/>
          <p:nvPr/>
        </p:nvGrpSpPr>
        <p:grpSpPr>
          <a:xfrm>
            <a:off x="4770893" y="2017059"/>
            <a:ext cx="67235" cy="2218765"/>
            <a:chOff x="3527412" y="2286000"/>
            <a:chExt cx="76200" cy="2514600"/>
          </a:xfrm>
        </p:grpSpPr>
        <p:sp>
          <p:nvSpPr>
            <p:cNvPr id="7" name="object 7"/>
            <p:cNvSpPr/>
            <p:nvPr/>
          </p:nvSpPr>
          <p:spPr>
            <a:xfrm>
              <a:off x="3597262" y="2286000"/>
              <a:ext cx="0" cy="2514600"/>
            </a:xfrm>
            <a:custGeom>
              <a:avLst/>
              <a:gdLst/>
              <a:ahLst/>
              <a:cxnLst/>
              <a:rect l="l" t="t" r="r" b="b"/>
              <a:pathLst>
                <a:path h="2514600">
                  <a:moveTo>
                    <a:pt x="0" y="0"/>
                  </a:moveTo>
                  <a:lnTo>
                    <a:pt x="0" y="2514600"/>
                  </a:lnTo>
                </a:path>
              </a:pathLst>
            </a:custGeom>
            <a:ln w="12700">
              <a:solidFill>
                <a:srgbClr val="010202"/>
              </a:solidFill>
            </a:ln>
          </p:spPr>
          <p:txBody>
            <a:bodyPr wrap="square" lIns="0" tIns="0" rIns="0" bIns="0" rtlCol="0"/>
            <a:lstStyle/>
            <a:p>
              <a:endParaRPr sz="1588"/>
            </a:p>
          </p:txBody>
        </p:sp>
        <p:sp>
          <p:nvSpPr>
            <p:cNvPr id="8" name="object 8"/>
            <p:cNvSpPr/>
            <p:nvPr/>
          </p:nvSpPr>
          <p:spPr>
            <a:xfrm>
              <a:off x="3565512" y="2286000"/>
              <a:ext cx="0" cy="2514600"/>
            </a:xfrm>
            <a:custGeom>
              <a:avLst/>
              <a:gdLst/>
              <a:ahLst/>
              <a:cxnLst/>
              <a:rect l="l" t="t" r="r" b="b"/>
              <a:pathLst>
                <a:path h="2514600">
                  <a:moveTo>
                    <a:pt x="0" y="0"/>
                  </a:moveTo>
                  <a:lnTo>
                    <a:pt x="0" y="2514600"/>
                  </a:lnTo>
                </a:path>
              </a:pathLst>
            </a:custGeom>
            <a:ln w="25400">
              <a:solidFill>
                <a:srgbClr val="010202"/>
              </a:solidFill>
            </a:ln>
          </p:spPr>
          <p:txBody>
            <a:bodyPr wrap="square" lIns="0" tIns="0" rIns="0" bIns="0" rtlCol="0"/>
            <a:lstStyle/>
            <a:p>
              <a:endParaRPr sz="1588"/>
            </a:p>
          </p:txBody>
        </p:sp>
        <p:sp>
          <p:nvSpPr>
            <p:cNvPr id="9" name="object 9"/>
            <p:cNvSpPr/>
            <p:nvPr/>
          </p:nvSpPr>
          <p:spPr>
            <a:xfrm>
              <a:off x="3533762" y="2286000"/>
              <a:ext cx="0" cy="2514600"/>
            </a:xfrm>
            <a:custGeom>
              <a:avLst/>
              <a:gdLst/>
              <a:ahLst/>
              <a:cxnLst/>
              <a:rect l="l" t="t" r="r" b="b"/>
              <a:pathLst>
                <a:path h="2514600">
                  <a:moveTo>
                    <a:pt x="0" y="0"/>
                  </a:moveTo>
                  <a:lnTo>
                    <a:pt x="0" y="2514600"/>
                  </a:lnTo>
                </a:path>
              </a:pathLst>
            </a:custGeom>
            <a:ln w="12700">
              <a:solidFill>
                <a:srgbClr val="010202"/>
              </a:solidFill>
            </a:ln>
          </p:spPr>
          <p:txBody>
            <a:bodyPr wrap="square" lIns="0" tIns="0" rIns="0" bIns="0" rtlCol="0"/>
            <a:lstStyle/>
            <a:p>
              <a:endParaRPr sz="1588"/>
            </a:p>
          </p:txBody>
        </p:sp>
      </p:grpSp>
      <p:sp>
        <p:nvSpPr>
          <p:cNvPr id="10" name="object 10"/>
          <p:cNvSpPr txBox="1">
            <a:spLocks noGrp="1"/>
          </p:cNvSpPr>
          <p:nvPr>
            <p:ph type="title"/>
          </p:nvPr>
        </p:nvSpPr>
        <p:spPr>
          <a:xfrm>
            <a:off x="2870936" y="832404"/>
            <a:ext cx="5650566" cy="688424"/>
          </a:xfrm>
          <a:prstGeom prst="rect">
            <a:avLst/>
          </a:prstGeom>
        </p:spPr>
        <p:txBody>
          <a:bodyPr vert="horz" wrap="square" lIns="0" tIns="11206" rIns="0" bIns="0" rtlCol="0" anchor="ctr">
            <a:spAutoFit/>
          </a:bodyPr>
          <a:lstStyle/>
          <a:p>
            <a:pPr marL="11206">
              <a:lnSpc>
                <a:spcPct val="100000"/>
              </a:lnSpc>
              <a:spcBef>
                <a:spcPts val="88"/>
              </a:spcBef>
              <a:tabLst>
                <a:tab pos="1941523" algn="l"/>
                <a:tab pos="2831877" algn="l"/>
                <a:tab pos="4269669" algn="l"/>
              </a:tabLst>
            </a:pPr>
            <a:r>
              <a:rPr lang="en-US" dirty="0"/>
              <a:t>Merge</a:t>
            </a:r>
            <a:r>
              <a:rPr lang="en-US" spc="-9" dirty="0"/>
              <a:t> </a:t>
            </a:r>
            <a:r>
              <a:rPr lang="en-US" dirty="0"/>
              <a:t>Sort </a:t>
            </a:r>
            <a:r>
              <a:rPr lang="en-US" spc="-4" dirty="0"/>
              <a:t>Example</a:t>
            </a:r>
            <a:endParaRPr spc="-4" dirty="0"/>
          </a:p>
        </p:txBody>
      </p:sp>
      <p:graphicFrame>
        <p:nvGraphicFramePr>
          <p:cNvPr id="11" name="object 11"/>
          <p:cNvGraphicFramePr>
            <a:graphicFrameLocks noGrp="1"/>
          </p:cNvGraphicFramePr>
          <p:nvPr/>
        </p:nvGraphicFramePr>
        <p:xfrm>
          <a:off x="2377873" y="2017059"/>
          <a:ext cx="1134595" cy="1356000"/>
        </p:xfrm>
        <a:graphic>
          <a:graphicData uri="http://schemas.openxmlformats.org/drawingml/2006/table">
            <a:tbl>
              <a:tblPr firstRow="1" bandRow="1">
                <a:tableStyleId>{2D5ABB26-0587-4C30-8999-92F81FD0307C}</a:tableStyleId>
              </a:tblPr>
              <a:tblGrid>
                <a:gridCol w="488576">
                  <a:extLst>
                    <a:ext uri="{9D8B030D-6E8A-4147-A177-3AD203B41FA5}">
                      <a16:colId xmlns:a16="http://schemas.microsoft.com/office/drawing/2014/main" val="20000"/>
                    </a:ext>
                  </a:extLst>
                </a:gridCol>
                <a:gridCol w="646019">
                  <a:extLst>
                    <a:ext uri="{9D8B030D-6E8A-4147-A177-3AD203B41FA5}">
                      <a16:colId xmlns:a16="http://schemas.microsoft.com/office/drawing/2014/main" val="20001"/>
                    </a:ext>
                  </a:extLst>
                </a:gridCol>
              </a:tblGrid>
              <a:tr h="456259">
                <a:tc>
                  <a:txBody>
                    <a:bodyPr/>
                    <a:lstStyle/>
                    <a:p>
                      <a:pPr marL="4445" algn="ctr">
                        <a:lnSpc>
                          <a:spcPct val="100000"/>
                        </a:lnSpc>
                        <a:spcBef>
                          <a:spcPts val="360"/>
                        </a:spcBef>
                      </a:pPr>
                      <a:r>
                        <a:rPr sz="2100" dirty="0">
                          <a:solidFill>
                            <a:srgbClr val="010202"/>
                          </a:solidFill>
                          <a:latin typeface="Times New Roman"/>
                          <a:cs typeface="Times New Roman"/>
                        </a:rPr>
                        <a:t>20</a:t>
                      </a:r>
                      <a:endParaRPr sz="2100">
                        <a:latin typeface="Times New Roman"/>
                        <a:cs typeface="Times New Roman"/>
                      </a:endParaRPr>
                    </a:p>
                  </a:txBody>
                  <a:tcPr marL="0" marR="0" marT="40341" marB="0"/>
                </a:tc>
                <a:tc>
                  <a:txBody>
                    <a:bodyPr/>
                    <a:lstStyle/>
                    <a:p>
                      <a:pPr marR="175260" algn="ctr">
                        <a:lnSpc>
                          <a:spcPct val="100000"/>
                        </a:lnSpc>
                        <a:spcBef>
                          <a:spcPts val="360"/>
                        </a:spcBef>
                      </a:pPr>
                      <a:r>
                        <a:rPr sz="2100" dirty="0">
                          <a:solidFill>
                            <a:srgbClr val="010202"/>
                          </a:solidFill>
                          <a:latin typeface="Times New Roman"/>
                          <a:cs typeface="Times New Roman"/>
                        </a:rPr>
                        <a:t>12</a:t>
                      </a:r>
                      <a:endParaRPr sz="2100">
                        <a:latin typeface="Times New Roman"/>
                        <a:cs typeface="Times New Roman"/>
                      </a:endParaRPr>
                    </a:p>
                  </a:txBody>
                  <a:tcPr marL="0" marR="0" marT="40341" marB="0"/>
                </a:tc>
                <a:extLst>
                  <a:ext uri="{0D108BD9-81ED-4DB2-BD59-A6C34878D82A}">
                    <a16:rowId xmlns:a16="http://schemas.microsoft.com/office/drawing/2014/main" val="10000"/>
                  </a:ext>
                </a:extLst>
              </a:tr>
              <a:tr h="481942">
                <a:tc>
                  <a:txBody>
                    <a:bodyPr/>
                    <a:lstStyle/>
                    <a:p>
                      <a:pPr marL="4445" algn="ctr">
                        <a:lnSpc>
                          <a:spcPct val="100000"/>
                        </a:lnSpc>
                        <a:spcBef>
                          <a:spcPts val="590"/>
                        </a:spcBef>
                      </a:pPr>
                      <a:r>
                        <a:rPr sz="2100" dirty="0">
                          <a:solidFill>
                            <a:srgbClr val="010202"/>
                          </a:solidFill>
                          <a:latin typeface="Times New Roman"/>
                          <a:cs typeface="Times New Roman"/>
                        </a:rPr>
                        <a:t>13</a:t>
                      </a:r>
                      <a:endParaRPr sz="2100">
                        <a:latin typeface="Times New Roman"/>
                        <a:cs typeface="Times New Roman"/>
                      </a:endParaRPr>
                    </a:p>
                  </a:txBody>
                  <a:tcPr marL="0" marR="0" marT="66115" marB="0"/>
                </a:tc>
                <a:tc>
                  <a:txBody>
                    <a:bodyPr/>
                    <a:lstStyle/>
                    <a:p>
                      <a:pPr marR="198120" algn="ctr">
                        <a:lnSpc>
                          <a:spcPct val="100000"/>
                        </a:lnSpc>
                        <a:spcBef>
                          <a:spcPts val="590"/>
                        </a:spcBef>
                      </a:pPr>
                      <a:r>
                        <a:rPr sz="2100" spc="-90" dirty="0">
                          <a:solidFill>
                            <a:srgbClr val="010202"/>
                          </a:solidFill>
                          <a:latin typeface="Times New Roman"/>
                          <a:cs typeface="Times New Roman"/>
                        </a:rPr>
                        <a:t>11</a:t>
                      </a:r>
                      <a:endParaRPr sz="2100">
                        <a:latin typeface="Times New Roman"/>
                        <a:cs typeface="Times New Roman"/>
                      </a:endParaRPr>
                    </a:p>
                  </a:txBody>
                  <a:tcPr marL="0" marR="0" marT="66115" marB="0"/>
                </a:tc>
                <a:extLst>
                  <a:ext uri="{0D108BD9-81ED-4DB2-BD59-A6C34878D82A}">
                    <a16:rowId xmlns:a16="http://schemas.microsoft.com/office/drawing/2014/main" val="10001"/>
                  </a:ext>
                </a:extLst>
              </a:tr>
              <a:tr h="417799">
                <a:tc>
                  <a:txBody>
                    <a:bodyPr/>
                    <a:lstStyle/>
                    <a:p>
                      <a:pPr marL="4445" algn="ctr">
                        <a:lnSpc>
                          <a:spcPct val="100000"/>
                        </a:lnSpc>
                        <a:spcBef>
                          <a:spcPts val="590"/>
                        </a:spcBef>
                      </a:pPr>
                      <a:r>
                        <a:rPr sz="2100" dirty="0">
                          <a:solidFill>
                            <a:srgbClr val="010202"/>
                          </a:solidFill>
                          <a:latin typeface="Times New Roman"/>
                          <a:cs typeface="Times New Roman"/>
                        </a:rPr>
                        <a:t>7</a:t>
                      </a:r>
                      <a:endParaRPr sz="2100">
                        <a:latin typeface="Times New Roman"/>
                        <a:cs typeface="Times New Roman"/>
                      </a:endParaRPr>
                    </a:p>
                  </a:txBody>
                  <a:tcPr marL="0" marR="0" marT="66115" marB="0"/>
                </a:tc>
                <a:tc>
                  <a:txBody>
                    <a:bodyPr/>
                    <a:lstStyle/>
                    <a:p>
                      <a:pPr marR="175260" algn="ctr">
                        <a:lnSpc>
                          <a:spcPct val="100000"/>
                        </a:lnSpc>
                        <a:spcBef>
                          <a:spcPts val="590"/>
                        </a:spcBef>
                      </a:pPr>
                      <a:r>
                        <a:rPr sz="2100" dirty="0">
                          <a:solidFill>
                            <a:srgbClr val="010202"/>
                          </a:solidFill>
                          <a:latin typeface="Times New Roman"/>
                          <a:cs typeface="Times New Roman"/>
                        </a:rPr>
                        <a:t>9</a:t>
                      </a:r>
                      <a:endParaRPr sz="2100">
                        <a:latin typeface="Times New Roman"/>
                        <a:cs typeface="Times New Roman"/>
                      </a:endParaRPr>
                    </a:p>
                  </a:txBody>
                  <a:tcPr marL="0" marR="0" marT="66115" marB="0"/>
                </a:tc>
                <a:extLst>
                  <a:ext uri="{0D108BD9-81ED-4DB2-BD59-A6C34878D82A}">
                    <a16:rowId xmlns:a16="http://schemas.microsoft.com/office/drawing/2014/main" val="10002"/>
                  </a:ext>
                </a:extLst>
              </a:tr>
            </a:tbl>
          </a:graphicData>
        </a:graphic>
      </p:graphicFrame>
      <p:grpSp>
        <p:nvGrpSpPr>
          <p:cNvPr id="12" name="object 12"/>
          <p:cNvGrpSpPr/>
          <p:nvPr/>
        </p:nvGrpSpPr>
        <p:grpSpPr>
          <a:xfrm>
            <a:off x="2877032" y="3479695"/>
            <a:ext cx="437589" cy="756397"/>
            <a:chOff x="1381036" y="3943654"/>
            <a:chExt cx="495934" cy="857250"/>
          </a:xfrm>
        </p:grpSpPr>
        <p:sp>
          <p:nvSpPr>
            <p:cNvPr id="13" name="object 13"/>
            <p:cNvSpPr/>
            <p:nvPr/>
          </p:nvSpPr>
          <p:spPr>
            <a:xfrm>
              <a:off x="1409204" y="4343412"/>
              <a:ext cx="143510" cy="430530"/>
            </a:xfrm>
            <a:custGeom>
              <a:avLst/>
              <a:gdLst/>
              <a:ahLst/>
              <a:cxnLst/>
              <a:rect l="l" t="t" r="r" b="b"/>
              <a:pathLst>
                <a:path w="143509" h="430529">
                  <a:moveTo>
                    <a:pt x="143357" y="0"/>
                  </a:moveTo>
                  <a:lnTo>
                    <a:pt x="0" y="430085"/>
                  </a:lnTo>
                </a:path>
              </a:pathLst>
            </a:custGeom>
            <a:ln w="28574">
              <a:solidFill>
                <a:srgbClr val="010202"/>
              </a:solidFill>
            </a:ln>
          </p:spPr>
          <p:txBody>
            <a:bodyPr wrap="square" lIns="0" tIns="0" rIns="0" bIns="0" rtlCol="0"/>
            <a:lstStyle/>
            <a:p>
              <a:endParaRPr sz="1588"/>
            </a:p>
          </p:txBody>
        </p:sp>
        <p:sp>
          <p:nvSpPr>
            <p:cNvPr id="14" name="object 14"/>
            <p:cNvSpPr/>
            <p:nvPr/>
          </p:nvSpPr>
          <p:spPr>
            <a:xfrm>
              <a:off x="1386611" y="4705730"/>
              <a:ext cx="81915" cy="95250"/>
            </a:xfrm>
            <a:custGeom>
              <a:avLst/>
              <a:gdLst/>
              <a:ahLst/>
              <a:cxnLst/>
              <a:rect l="l" t="t" r="r" b="b"/>
              <a:pathLst>
                <a:path w="81915" h="95250">
                  <a:moveTo>
                    <a:pt x="81318" y="27114"/>
                  </a:moveTo>
                  <a:lnTo>
                    <a:pt x="31622" y="40665"/>
                  </a:lnTo>
                  <a:lnTo>
                    <a:pt x="0" y="0"/>
                  </a:lnTo>
                  <a:lnTo>
                    <a:pt x="13550" y="94881"/>
                  </a:lnTo>
                  <a:lnTo>
                    <a:pt x="81318" y="27114"/>
                  </a:lnTo>
                  <a:close/>
                </a:path>
              </a:pathLst>
            </a:custGeom>
            <a:solidFill>
              <a:srgbClr val="010202"/>
            </a:solidFill>
          </p:spPr>
          <p:txBody>
            <a:bodyPr wrap="square" lIns="0" tIns="0" rIns="0" bIns="0" rtlCol="0"/>
            <a:lstStyle/>
            <a:p>
              <a:endParaRPr sz="1588"/>
            </a:p>
          </p:txBody>
        </p:sp>
        <p:sp>
          <p:nvSpPr>
            <p:cNvPr id="15" name="object 15"/>
            <p:cNvSpPr/>
            <p:nvPr/>
          </p:nvSpPr>
          <p:spPr>
            <a:xfrm>
              <a:off x="1400162" y="3962412"/>
              <a:ext cx="457200" cy="457200"/>
            </a:xfrm>
            <a:custGeom>
              <a:avLst/>
              <a:gdLst/>
              <a:ahLst/>
              <a:cxnLst/>
              <a:rect l="l" t="t" r="r" b="b"/>
              <a:pathLst>
                <a:path w="457200" h="457200">
                  <a:moveTo>
                    <a:pt x="457200" y="228599"/>
                  </a:moveTo>
                  <a:lnTo>
                    <a:pt x="452555" y="182529"/>
                  </a:lnTo>
                  <a:lnTo>
                    <a:pt x="439235" y="139619"/>
                  </a:lnTo>
                  <a:lnTo>
                    <a:pt x="418158" y="100788"/>
                  </a:lnTo>
                  <a:lnTo>
                    <a:pt x="390244" y="66955"/>
                  </a:lnTo>
                  <a:lnTo>
                    <a:pt x="356411" y="39041"/>
                  </a:lnTo>
                  <a:lnTo>
                    <a:pt x="317580" y="17964"/>
                  </a:lnTo>
                  <a:lnTo>
                    <a:pt x="274670" y="4644"/>
                  </a:lnTo>
                  <a:lnTo>
                    <a:pt x="228600" y="0"/>
                  </a:lnTo>
                  <a:lnTo>
                    <a:pt x="182529" y="4644"/>
                  </a:lnTo>
                  <a:lnTo>
                    <a:pt x="139619" y="17964"/>
                  </a:lnTo>
                  <a:lnTo>
                    <a:pt x="100788" y="39041"/>
                  </a:lnTo>
                  <a:lnTo>
                    <a:pt x="66955" y="66955"/>
                  </a:lnTo>
                  <a:lnTo>
                    <a:pt x="39041" y="100788"/>
                  </a:lnTo>
                  <a:lnTo>
                    <a:pt x="17964" y="139619"/>
                  </a:lnTo>
                  <a:lnTo>
                    <a:pt x="4644" y="182529"/>
                  </a:lnTo>
                  <a:lnTo>
                    <a:pt x="0" y="228600"/>
                  </a:lnTo>
                  <a:lnTo>
                    <a:pt x="4644" y="274670"/>
                  </a:lnTo>
                  <a:lnTo>
                    <a:pt x="17964" y="317580"/>
                  </a:lnTo>
                  <a:lnTo>
                    <a:pt x="39041" y="356411"/>
                  </a:lnTo>
                  <a:lnTo>
                    <a:pt x="66955" y="390244"/>
                  </a:lnTo>
                  <a:lnTo>
                    <a:pt x="100788" y="418158"/>
                  </a:lnTo>
                  <a:lnTo>
                    <a:pt x="139619" y="439235"/>
                  </a:lnTo>
                  <a:lnTo>
                    <a:pt x="182529" y="452555"/>
                  </a:lnTo>
                  <a:lnTo>
                    <a:pt x="228600" y="457200"/>
                  </a:lnTo>
                  <a:lnTo>
                    <a:pt x="274670" y="452555"/>
                  </a:lnTo>
                  <a:lnTo>
                    <a:pt x="317580" y="439235"/>
                  </a:lnTo>
                  <a:lnTo>
                    <a:pt x="356411" y="418158"/>
                  </a:lnTo>
                  <a:lnTo>
                    <a:pt x="390244" y="390244"/>
                  </a:lnTo>
                  <a:lnTo>
                    <a:pt x="418158" y="356411"/>
                  </a:lnTo>
                  <a:lnTo>
                    <a:pt x="439235" y="317580"/>
                  </a:lnTo>
                  <a:lnTo>
                    <a:pt x="452555" y="274670"/>
                  </a:lnTo>
                  <a:lnTo>
                    <a:pt x="457200" y="228599"/>
                  </a:lnTo>
                  <a:close/>
                </a:path>
              </a:pathLst>
            </a:custGeom>
            <a:solidFill>
              <a:srgbClr val="F7EC1A"/>
            </a:solidFill>
          </p:spPr>
          <p:txBody>
            <a:bodyPr wrap="square" lIns="0" tIns="0" rIns="0" bIns="0" rtlCol="0"/>
            <a:lstStyle/>
            <a:p>
              <a:endParaRPr sz="1588"/>
            </a:p>
          </p:txBody>
        </p:sp>
        <p:sp>
          <p:nvSpPr>
            <p:cNvPr id="16" name="object 16"/>
            <p:cNvSpPr/>
            <p:nvPr/>
          </p:nvSpPr>
          <p:spPr>
            <a:xfrm>
              <a:off x="1387386" y="3950004"/>
              <a:ext cx="483234" cy="482600"/>
            </a:xfrm>
            <a:custGeom>
              <a:avLst/>
              <a:gdLst/>
              <a:ahLst/>
              <a:cxnLst/>
              <a:rect l="l" t="t" r="r" b="b"/>
              <a:pathLst>
                <a:path w="483235" h="482600">
                  <a:moveTo>
                    <a:pt x="0" y="241007"/>
                  </a:moveTo>
                  <a:lnTo>
                    <a:pt x="5029" y="192379"/>
                  </a:lnTo>
                  <a:lnTo>
                    <a:pt x="19253" y="147180"/>
                  </a:lnTo>
                  <a:lnTo>
                    <a:pt x="39964" y="108132"/>
                  </a:lnTo>
                  <a:lnTo>
                    <a:pt x="65761" y="75091"/>
                  </a:lnTo>
                  <a:lnTo>
                    <a:pt x="95796" y="48058"/>
                  </a:lnTo>
                  <a:lnTo>
                    <a:pt x="129222" y="27033"/>
                  </a:lnTo>
                  <a:lnTo>
                    <a:pt x="165191" y="12014"/>
                  </a:lnTo>
                  <a:lnTo>
                    <a:pt x="202856" y="3003"/>
                  </a:lnTo>
                  <a:lnTo>
                    <a:pt x="241368" y="0"/>
                  </a:lnTo>
                  <a:lnTo>
                    <a:pt x="279880" y="3003"/>
                  </a:lnTo>
                  <a:lnTo>
                    <a:pt x="317543" y="12014"/>
                  </a:lnTo>
                  <a:lnTo>
                    <a:pt x="353512" y="27033"/>
                  </a:lnTo>
                  <a:lnTo>
                    <a:pt x="386936" y="48058"/>
                  </a:lnTo>
                  <a:lnTo>
                    <a:pt x="416970" y="75091"/>
                  </a:lnTo>
                  <a:lnTo>
                    <a:pt x="442765" y="108132"/>
                  </a:lnTo>
                  <a:lnTo>
                    <a:pt x="463473" y="147180"/>
                  </a:lnTo>
                  <a:lnTo>
                    <a:pt x="477697" y="192379"/>
                  </a:lnTo>
                  <a:lnTo>
                    <a:pt x="482727" y="241007"/>
                  </a:lnTo>
                  <a:lnTo>
                    <a:pt x="478644" y="284116"/>
                  </a:lnTo>
                  <a:lnTo>
                    <a:pt x="468263" y="323544"/>
                  </a:lnTo>
                  <a:lnTo>
                    <a:pt x="452261" y="359088"/>
                  </a:lnTo>
                  <a:lnTo>
                    <a:pt x="406104" y="417719"/>
                  </a:lnTo>
                  <a:lnTo>
                    <a:pt x="345595" y="458393"/>
                  </a:lnTo>
                  <a:lnTo>
                    <a:pt x="276152" y="479492"/>
                  </a:lnTo>
                  <a:lnTo>
                    <a:pt x="239775" y="482197"/>
                  </a:lnTo>
                  <a:lnTo>
                    <a:pt x="203198" y="479401"/>
                  </a:lnTo>
                  <a:lnTo>
                    <a:pt x="132152" y="456503"/>
                  </a:lnTo>
                  <a:lnTo>
                    <a:pt x="99039" y="435996"/>
                  </a:lnTo>
                  <a:lnTo>
                    <a:pt x="68436" y="409181"/>
                  </a:lnTo>
                  <a:lnTo>
                    <a:pt x="41021" y="375856"/>
                  </a:lnTo>
                  <a:lnTo>
                    <a:pt x="19253" y="334835"/>
                  </a:lnTo>
                  <a:lnTo>
                    <a:pt x="5029" y="289636"/>
                  </a:lnTo>
                  <a:lnTo>
                    <a:pt x="0" y="241007"/>
                  </a:lnTo>
                  <a:close/>
                </a:path>
              </a:pathLst>
            </a:custGeom>
            <a:ln w="12700">
              <a:solidFill>
                <a:srgbClr val="010202"/>
              </a:solidFill>
            </a:ln>
          </p:spPr>
          <p:txBody>
            <a:bodyPr wrap="square" lIns="0" tIns="0" rIns="0" bIns="0" rtlCol="0"/>
            <a:lstStyle/>
            <a:p>
              <a:endParaRPr sz="1588"/>
            </a:p>
          </p:txBody>
        </p:sp>
        <p:sp>
          <p:nvSpPr>
            <p:cNvPr id="17" name="object 17"/>
            <p:cNvSpPr/>
            <p:nvPr/>
          </p:nvSpPr>
          <p:spPr>
            <a:xfrm>
              <a:off x="1412925" y="3975509"/>
              <a:ext cx="431800" cy="431165"/>
            </a:xfrm>
            <a:custGeom>
              <a:avLst/>
              <a:gdLst/>
              <a:ahLst/>
              <a:cxnLst/>
              <a:rect l="l" t="t" r="r" b="b"/>
              <a:pathLst>
                <a:path w="431800" h="431164">
                  <a:moveTo>
                    <a:pt x="0" y="215503"/>
                  </a:moveTo>
                  <a:lnTo>
                    <a:pt x="4495" y="172056"/>
                  </a:lnTo>
                  <a:lnTo>
                    <a:pt x="17246" y="131530"/>
                  </a:lnTo>
                  <a:lnTo>
                    <a:pt x="39285" y="91340"/>
                  </a:lnTo>
                  <a:lnTo>
                    <a:pt x="67356" y="58458"/>
                  </a:lnTo>
                  <a:lnTo>
                    <a:pt x="100253" y="32882"/>
                  </a:lnTo>
                  <a:lnTo>
                    <a:pt x="136768" y="14614"/>
                  </a:lnTo>
                  <a:lnTo>
                    <a:pt x="175696" y="3653"/>
                  </a:lnTo>
                  <a:lnTo>
                    <a:pt x="215830" y="0"/>
                  </a:lnTo>
                  <a:lnTo>
                    <a:pt x="255964" y="3653"/>
                  </a:lnTo>
                  <a:lnTo>
                    <a:pt x="294892" y="14614"/>
                  </a:lnTo>
                  <a:lnTo>
                    <a:pt x="331407" y="32882"/>
                  </a:lnTo>
                  <a:lnTo>
                    <a:pt x="364303" y="58458"/>
                  </a:lnTo>
                  <a:lnTo>
                    <a:pt x="392374" y="91340"/>
                  </a:lnTo>
                  <a:lnTo>
                    <a:pt x="414413" y="131530"/>
                  </a:lnTo>
                  <a:lnTo>
                    <a:pt x="427177" y="172056"/>
                  </a:lnTo>
                  <a:lnTo>
                    <a:pt x="431673" y="215503"/>
                  </a:lnTo>
                  <a:lnTo>
                    <a:pt x="427032" y="259283"/>
                  </a:lnTo>
                  <a:lnTo>
                    <a:pt x="415150" y="298732"/>
                  </a:lnTo>
                  <a:lnTo>
                    <a:pt x="396931" y="333582"/>
                  </a:lnTo>
                  <a:lnTo>
                    <a:pt x="373278" y="363561"/>
                  </a:lnTo>
                  <a:lnTo>
                    <a:pt x="313288" y="407832"/>
                  </a:lnTo>
                  <a:lnTo>
                    <a:pt x="242410" y="429391"/>
                  </a:lnTo>
                  <a:lnTo>
                    <a:pt x="205149" y="430980"/>
                  </a:lnTo>
                  <a:lnTo>
                    <a:pt x="167877" y="426083"/>
                  </a:lnTo>
                  <a:lnTo>
                    <a:pt x="131499" y="414430"/>
                  </a:lnTo>
                  <a:lnTo>
                    <a:pt x="96918" y="395751"/>
                  </a:lnTo>
                  <a:lnTo>
                    <a:pt x="65039" y="369778"/>
                  </a:lnTo>
                  <a:lnTo>
                    <a:pt x="36766" y="336242"/>
                  </a:lnTo>
                  <a:lnTo>
                    <a:pt x="17246" y="299475"/>
                  </a:lnTo>
                  <a:lnTo>
                    <a:pt x="4495" y="258949"/>
                  </a:lnTo>
                  <a:lnTo>
                    <a:pt x="0" y="215503"/>
                  </a:lnTo>
                  <a:close/>
                </a:path>
              </a:pathLst>
            </a:custGeom>
            <a:ln w="12700">
              <a:solidFill>
                <a:srgbClr val="010202"/>
              </a:solidFill>
            </a:ln>
          </p:spPr>
          <p:txBody>
            <a:bodyPr wrap="square" lIns="0" tIns="0" rIns="0" bIns="0" rtlCol="0"/>
            <a:lstStyle/>
            <a:p>
              <a:endParaRPr sz="1588"/>
            </a:p>
          </p:txBody>
        </p:sp>
      </p:grpSp>
      <p:sp>
        <p:nvSpPr>
          <p:cNvPr id="18" name="object 18"/>
          <p:cNvSpPr/>
          <p:nvPr/>
        </p:nvSpPr>
        <p:spPr>
          <a:xfrm>
            <a:off x="2423260" y="3496246"/>
            <a:ext cx="403412" cy="403412"/>
          </a:xfrm>
          <a:custGeom>
            <a:avLst/>
            <a:gdLst/>
            <a:ahLst/>
            <a:cxnLst/>
            <a:rect l="l" t="t" r="r" b="b"/>
            <a:pathLst>
              <a:path w="457200" h="457200">
                <a:moveTo>
                  <a:pt x="457200" y="228599"/>
                </a:moveTo>
                <a:lnTo>
                  <a:pt x="452555" y="182529"/>
                </a:lnTo>
                <a:lnTo>
                  <a:pt x="439235" y="139619"/>
                </a:lnTo>
                <a:lnTo>
                  <a:pt x="418158" y="100788"/>
                </a:lnTo>
                <a:lnTo>
                  <a:pt x="390244" y="66955"/>
                </a:lnTo>
                <a:lnTo>
                  <a:pt x="356411" y="39041"/>
                </a:lnTo>
                <a:lnTo>
                  <a:pt x="317580" y="17964"/>
                </a:lnTo>
                <a:lnTo>
                  <a:pt x="274670" y="4644"/>
                </a:lnTo>
                <a:lnTo>
                  <a:pt x="228600" y="0"/>
                </a:lnTo>
                <a:lnTo>
                  <a:pt x="182529" y="4644"/>
                </a:lnTo>
                <a:lnTo>
                  <a:pt x="139619" y="17964"/>
                </a:lnTo>
                <a:lnTo>
                  <a:pt x="100788" y="39041"/>
                </a:lnTo>
                <a:lnTo>
                  <a:pt x="66955" y="66955"/>
                </a:lnTo>
                <a:lnTo>
                  <a:pt x="39041" y="100788"/>
                </a:lnTo>
                <a:lnTo>
                  <a:pt x="17964" y="139619"/>
                </a:lnTo>
                <a:lnTo>
                  <a:pt x="4644" y="182529"/>
                </a:lnTo>
                <a:lnTo>
                  <a:pt x="0" y="228600"/>
                </a:lnTo>
                <a:lnTo>
                  <a:pt x="4644" y="274670"/>
                </a:lnTo>
                <a:lnTo>
                  <a:pt x="17964" y="317580"/>
                </a:lnTo>
                <a:lnTo>
                  <a:pt x="39041" y="356411"/>
                </a:lnTo>
                <a:lnTo>
                  <a:pt x="66955" y="390244"/>
                </a:lnTo>
                <a:lnTo>
                  <a:pt x="100788" y="418158"/>
                </a:lnTo>
                <a:lnTo>
                  <a:pt x="139619" y="439235"/>
                </a:lnTo>
                <a:lnTo>
                  <a:pt x="182529" y="452555"/>
                </a:lnTo>
                <a:lnTo>
                  <a:pt x="228600" y="457200"/>
                </a:lnTo>
                <a:lnTo>
                  <a:pt x="274670" y="452555"/>
                </a:lnTo>
                <a:lnTo>
                  <a:pt x="317580" y="439235"/>
                </a:lnTo>
                <a:lnTo>
                  <a:pt x="356411" y="418158"/>
                </a:lnTo>
                <a:lnTo>
                  <a:pt x="390244" y="390244"/>
                </a:lnTo>
                <a:lnTo>
                  <a:pt x="418158" y="356411"/>
                </a:lnTo>
                <a:lnTo>
                  <a:pt x="439235" y="317580"/>
                </a:lnTo>
                <a:lnTo>
                  <a:pt x="452555" y="274670"/>
                </a:lnTo>
                <a:lnTo>
                  <a:pt x="457200" y="228599"/>
                </a:lnTo>
                <a:close/>
              </a:path>
            </a:pathLst>
          </a:custGeom>
          <a:solidFill>
            <a:srgbClr val="F7EC1A"/>
          </a:solidFill>
        </p:spPr>
        <p:txBody>
          <a:bodyPr wrap="square" lIns="0" tIns="0" rIns="0" bIns="0" rtlCol="0"/>
          <a:lstStyle/>
          <a:p>
            <a:endParaRPr sz="1588"/>
          </a:p>
        </p:txBody>
      </p:sp>
      <p:sp>
        <p:nvSpPr>
          <p:cNvPr id="19" name="object 19"/>
          <p:cNvSpPr txBox="1"/>
          <p:nvPr/>
        </p:nvSpPr>
        <p:spPr>
          <a:xfrm>
            <a:off x="2545961" y="3492291"/>
            <a:ext cx="641537" cy="337238"/>
          </a:xfrm>
          <a:prstGeom prst="rect">
            <a:avLst/>
          </a:prstGeom>
        </p:spPr>
        <p:txBody>
          <a:bodyPr vert="horz" wrap="square" lIns="0" tIns="11206" rIns="0" bIns="0" rtlCol="0">
            <a:spAutoFit/>
          </a:bodyPr>
          <a:lstStyle/>
          <a:p>
            <a:pPr marL="11206">
              <a:spcBef>
                <a:spcPts val="88"/>
              </a:spcBef>
              <a:tabLst>
                <a:tab pos="495326" algn="l"/>
              </a:tabLst>
            </a:pPr>
            <a:r>
              <a:rPr sz="2118" dirty="0">
                <a:solidFill>
                  <a:srgbClr val="010202"/>
                </a:solidFill>
                <a:latin typeface="Times New Roman"/>
                <a:cs typeface="Times New Roman"/>
              </a:rPr>
              <a:t>2	1</a:t>
            </a:r>
            <a:endParaRPr sz="2118">
              <a:latin typeface="Times New Roman"/>
              <a:cs typeface="Times New Roman"/>
            </a:endParaRPr>
          </a:p>
        </p:txBody>
      </p:sp>
      <p:sp>
        <p:nvSpPr>
          <p:cNvPr id="20" name="object 20"/>
          <p:cNvSpPr/>
          <p:nvPr/>
        </p:nvSpPr>
        <p:spPr>
          <a:xfrm>
            <a:off x="4185385" y="3025599"/>
            <a:ext cx="403412" cy="403412"/>
          </a:xfrm>
          <a:custGeom>
            <a:avLst/>
            <a:gdLst/>
            <a:ahLst/>
            <a:cxnLst/>
            <a:rect l="l" t="t" r="r" b="b"/>
            <a:pathLst>
              <a:path w="457200" h="457200">
                <a:moveTo>
                  <a:pt x="457200" y="228599"/>
                </a:moveTo>
                <a:lnTo>
                  <a:pt x="452555" y="182529"/>
                </a:lnTo>
                <a:lnTo>
                  <a:pt x="439235" y="139619"/>
                </a:lnTo>
                <a:lnTo>
                  <a:pt x="418158" y="100788"/>
                </a:lnTo>
                <a:lnTo>
                  <a:pt x="390244" y="66955"/>
                </a:lnTo>
                <a:lnTo>
                  <a:pt x="356411" y="39041"/>
                </a:lnTo>
                <a:lnTo>
                  <a:pt x="317580" y="17964"/>
                </a:lnTo>
                <a:lnTo>
                  <a:pt x="274670" y="4644"/>
                </a:lnTo>
                <a:lnTo>
                  <a:pt x="228600" y="0"/>
                </a:lnTo>
                <a:lnTo>
                  <a:pt x="182529" y="4644"/>
                </a:lnTo>
                <a:lnTo>
                  <a:pt x="139619" y="17964"/>
                </a:lnTo>
                <a:lnTo>
                  <a:pt x="100788" y="39041"/>
                </a:lnTo>
                <a:lnTo>
                  <a:pt x="66955" y="66955"/>
                </a:lnTo>
                <a:lnTo>
                  <a:pt x="39041" y="100788"/>
                </a:lnTo>
                <a:lnTo>
                  <a:pt x="17964" y="139619"/>
                </a:lnTo>
                <a:lnTo>
                  <a:pt x="4644" y="182529"/>
                </a:lnTo>
                <a:lnTo>
                  <a:pt x="0" y="228600"/>
                </a:lnTo>
                <a:lnTo>
                  <a:pt x="4644" y="274670"/>
                </a:lnTo>
                <a:lnTo>
                  <a:pt x="17964" y="317580"/>
                </a:lnTo>
                <a:lnTo>
                  <a:pt x="39041" y="356411"/>
                </a:lnTo>
                <a:lnTo>
                  <a:pt x="66955" y="390244"/>
                </a:lnTo>
                <a:lnTo>
                  <a:pt x="100788" y="418158"/>
                </a:lnTo>
                <a:lnTo>
                  <a:pt x="139619" y="439235"/>
                </a:lnTo>
                <a:lnTo>
                  <a:pt x="182529" y="452555"/>
                </a:lnTo>
                <a:lnTo>
                  <a:pt x="228600" y="457200"/>
                </a:lnTo>
                <a:lnTo>
                  <a:pt x="274670" y="452555"/>
                </a:lnTo>
                <a:lnTo>
                  <a:pt x="317580" y="439235"/>
                </a:lnTo>
                <a:lnTo>
                  <a:pt x="356411" y="418158"/>
                </a:lnTo>
                <a:lnTo>
                  <a:pt x="390244" y="390244"/>
                </a:lnTo>
                <a:lnTo>
                  <a:pt x="418158" y="356411"/>
                </a:lnTo>
                <a:lnTo>
                  <a:pt x="439235" y="317580"/>
                </a:lnTo>
                <a:lnTo>
                  <a:pt x="452555" y="274670"/>
                </a:lnTo>
                <a:lnTo>
                  <a:pt x="457200" y="228599"/>
                </a:lnTo>
                <a:close/>
              </a:path>
            </a:pathLst>
          </a:custGeom>
          <a:solidFill>
            <a:srgbClr val="F7EC1A"/>
          </a:solidFill>
        </p:spPr>
        <p:txBody>
          <a:bodyPr wrap="square" lIns="0" tIns="0" rIns="0" bIns="0" rtlCol="0"/>
          <a:lstStyle/>
          <a:p>
            <a:endParaRPr sz="1588"/>
          </a:p>
        </p:txBody>
      </p:sp>
      <p:graphicFrame>
        <p:nvGraphicFramePr>
          <p:cNvPr id="21" name="object 21"/>
          <p:cNvGraphicFramePr>
            <a:graphicFrameLocks noGrp="1"/>
          </p:cNvGraphicFramePr>
          <p:nvPr/>
        </p:nvGraphicFramePr>
        <p:xfrm>
          <a:off x="3669355" y="2017059"/>
          <a:ext cx="1134595" cy="1355732"/>
        </p:xfrm>
        <a:graphic>
          <a:graphicData uri="http://schemas.openxmlformats.org/drawingml/2006/table">
            <a:tbl>
              <a:tblPr firstRow="1" bandRow="1">
                <a:tableStyleId>{2D5ABB26-0587-4C30-8999-92F81FD0307C}</a:tableStyleId>
              </a:tblPr>
              <a:tblGrid>
                <a:gridCol w="488576">
                  <a:extLst>
                    <a:ext uri="{9D8B030D-6E8A-4147-A177-3AD203B41FA5}">
                      <a16:colId xmlns:a16="http://schemas.microsoft.com/office/drawing/2014/main" val="20000"/>
                    </a:ext>
                  </a:extLst>
                </a:gridCol>
                <a:gridCol w="646019">
                  <a:extLst>
                    <a:ext uri="{9D8B030D-6E8A-4147-A177-3AD203B41FA5}">
                      <a16:colId xmlns:a16="http://schemas.microsoft.com/office/drawing/2014/main" val="20001"/>
                    </a:ext>
                  </a:extLst>
                </a:gridCol>
              </a:tblGrid>
              <a:tr h="456259">
                <a:tc>
                  <a:txBody>
                    <a:bodyPr/>
                    <a:lstStyle/>
                    <a:p>
                      <a:pPr marL="4445" algn="ctr">
                        <a:lnSpc>
                          <a:spcPct val="100000"/>
                        </a:lnSpc>
                        <a:spcBef>
                          <a:spcPts val="360"/>
                        </a:spcBef>
                      </a:pPr>
                      <a:r>
                        <a:rPr sz="2100" dirty="0">
                          <a:solidFill>
                            <a:srgbClr val="010202"/>
                          </a:solidFill>
                          <a:latin typeface="Times New Roman"/>
                          <a:cs typeface="Times New Roman"/>
                        </a:rPr>
                        <a:t>20</a:t>
                      </a:r>
                      <a:endParaRPr sz="2100">
                        <a:latin typeface="Times New Roman"/>
                        <a:cs typeface="Times New Roman"/>
                      </a:endParaRPr>
                    </a:p>
                  </a:txBody>
                  <a:tcPr marL="0" marR="0" marT="40341" marB="0"/>
                </a:tc>
                <a:tc>
                  <a:txBody>
                    <a:bodyPr/>
                    <a:lstStyle/>
                    <a:p>
                      <a:pPr marR="175260" algn="ctr">
                        <a:lnSpc>
                          <a:spcPct val="100000"/>
                        </a:lnSpc>
                        <a:spcBef>
                          <a:spcPts val="360"/>
                        </a:spcBef>
                      </a:pPr>
                      <a:r>
                        <a:rPr sz="2100" dirty="0">
                          <a:solidFill>
                            <a:srgbClr val="010202"/>
                          </a:solidFill>
                          <a:latin typeface="Times New Roman"/>
                          <a:cs typeface="Times New Roman"/>
                        </a:rPr>
                        <a:t>12</a:t>
                      </a:r>
                      <a:endParaRPr sz="2100">
                        <a:latin typeface="Times New Roman"/>
                        <a:cs typeface="Times New Roman"/>
                      </a:endParaRPr>
                    </a:p>
                  </a:txBody>
                  <a:tcPr marL="0" marR="0" marT="40341" marB="0"/>
                </a:tc>
                <a:extLst>
                  <a:ext uri="{0D108BD9-81ED-4DB2-BD59-A6C34878D82A}">
                    <a16:rowId xmlns:a16="http://schemas.microsoft.com/office/drawing/2014/main" val="10000"/>
                  </a:ext>
                </a:extLst>
              </a:tr>
              <a:tr h="481942">
                <a:tc>
                  <a:txBody>
                    <a:bodyPr/>
                    <a:lstStyle/>
                    <a:p>
                      <a:pPr marL="4445" algn="ctr">
                        <a:lnSpc>
                          <a:spcPct val="100000"/>
                        </a:lnSpc>
                        <a:spcBef>
                          <a:spcPts val="590"/>
                        </a:spcBef>
                      </a:pPr>
                      <a:r>
                        <a:rPr sz="2100" dirty="0">
                          <a:solidFill>
                            <a:srgbClr val="010202"/>
                          </a:solidFill>
                          <a:latin typeface="Times New Roman"/>
                          <a:cs typeface="Times New Roman"/>
                        </a:rPr>
                        <a:t>13</a:t>
                      </a:r>
                      <a:endParaRPr sz="2100">
                        <a:latin typeface="Times New Roman"/>
                        <a:cs typeface="Times New Roman"/>
                      </a:endParaRPr>
                    </a:p>
                  </a:txBody>
                  <a:tcPr marL="0" marR="0" marT="66115" marB="0"/>
                </a:tc>
                <a:tc>
                  <a:txBody>
                    <a:bodyPr/>
                    <a:lstStyle/>
                    <a:p>
                      <a:pPr marR="198120" algn="ctr">
                        <a:lnSpc>
                          <a:spcPct val="100000"/>
                        </a:lnSpc>
                        <a:spcBef>
                          <a:spcPts val="590"/>
                        </a:spcBef>
                      </a:pPr>
                      <a:r>
                        <a:rPr sz="2100" spc="-90" dirty="0">
                          <a:solidFill>
                            <a:srgbClr val="010202"/>
                          </a:solidFill>
                          <a:latin typeface="Times New Roman"/>
                          <a:cs typeface="Times New Roman"/>
                        </a:rPr>
                        <a:t>11</a:t>
                      </a:r>
                      <a:endParaRPr sz="2100">
                        <a:latin typeface="Times New Roman"/>
                        <a:cs typeface="Times New Roman"/>
                      </a:endParaRPr>
                    </a:p>
                  </a:txBody>
                  <a:tcPr marL="0" marR="0" marT="66115" marB="0"/>
                </a:tc>
                <a:extLst>
                  <a:ext uri="{0D108BD9-81ED-4DB2-BD59-A6C34878D82A}">
                    <a16:rowId xmlns:a16="http://schemas.microsoft.com/office/drawing/2014/main" val="10001"/>
                  </a:ext>
                </a:extLst>
              </a:tr>
              <a:tr h="417531">
                <a:tc>
                  <a:txBody>
                    <a:bodyPr/>
                    <a:lstStyle/>
                    <a:p>
                      <a:pPr marL="4445" algn="ctr">
                        <a:lnSpc>
                          <a:spcPct val="100000"/>
                        </a:lnSpc>
                        <a:spcBef>
                          <a:spcPts val="590"/>
                        </a:spcBef>
                      </a:pPr>
                      <a:r>
                        <a:rPr sz="2100" dirty="0">
                          <a:solidFill>
                            <a:srgbClr val="010202"/>
                          </a:solidFill>
                          <a:latin typeface="Times New Roman"/>
                          <a:cs typeface="Times New Roman"/>
                        </a:rPr>
                        <a:t>7</a:t>
                      </a:r>
                      <a:endParaRPr sz="2100">
                        <a:latin typeface="Times New Roman"/>
                        <a:cs typeface="Times New Roman"/>
                      </a:endParaRPr>
                    </a:p>
                  </a:txBody>
                  <a:tcPr marL="0" marR="0" marT="66115" marB="0"/>
                </a:tc>
                <a:tc>
                  <a:txBody>
                    <a:bodyPr/>
                    <a:lstStyle/>
                    <a:p>
                      <a:pPr marR="175260" algn="ctr">
                        <a:lnSpc>
                          <a:spcPct val="100000"/>
                        </a:lnSpc>
                        <a:spcBef>
                          <a:spcPts val="590"/>
                        </a:spcBef>
                      </a:pPr>
                      <a:r>
                        <a:rPr sz="2100" dirty="0">
                          <a:solidFill>
                            <a:srgbClr val="010202"/>
                          </a:solidFill>
                          <a:latin typeface="Times New Roman"/>
                          <a:cs typeface="Times New Roman"/>
                        </a:rPr>
                        <a:t>9</a:t>
                      </a:r>
                      <a:endParaRPr sz="2100">
                        <a:latin typeface="Times New Roman"/>
                        <a:cs typeface="Times New Roman"/>
                      </a:endParaRPr>
                    </a:p>
                  </a:txBody>
                  <a:tcPr marL="0" marR="0" marT="66115" marB="0"/>
                </a:tc>
                <a:extLst>
                  <a:ext uri="{0D108BD9-81ED-4DB2-BD59-A6C34878D82A}">
                    <a16:rowId xmlns:a16="http://schemas.microsoft.com/office/drawing/2014/main" val="10002"/>
                  </a:ext>
                </a:extLst>
              </a:tr>
            </a:tbl>
          </a:graphicData>
        </a:graphic>
      </p:graphicFrame>
      <p:grpSp>
        <p:nvGrpSpPr>
          <p:cNvPr id="22" name="object 22"/>
          <p:cNvGrpSpPr/>
          <p:nvPr/>
        </p:nvGrpSpPr>
        <p:grpSpPr>
          <a:xfrm>
            <a:off x="3697873" y="3479695"/>
            <a:ext cx="437589" cy="756397"/>
            <a:chOff x="2311323" y="3943654"/>
            <a:chExt cx="495934" cy="857250"/>
          </a:xfrm>
        </p:grpSpPr>
        <p:sp>
          <p:nvSpPr>
            <p:cNvPr id="23" name="object 23"/>
            <p:cNvSpPr/>
            <p:nvPr/>
          </p:nvSpPr>
          <p:spPr>
            <a:xfrm>
              <a:off x="2619362" y="4267212"/>
              <a:ext cx="144780" cy="506095"/>
            </a:xfrm>
            <a:custGeom>
              <a:avLst/>
              <a:gdLst/>
              <a:ahLst/>
              <a:cxnLst/>
              <a:rect l="l" t="t" r="r" b="b"/>
              <a:pathLst>
                <a:path w="144780" h="506095">
                  <a:moveTo>
                    <a:pt x="0" y="0"/>
                  </a:moveTo>
                  <a:lnTo>
                    <a:pt x="144551" y="505929"/>
                  </a:lnTo>
                </a:path>
              </a:pathLst>
            </a:custGeom>
            <a:ln w="28574">
              <a:solidFill>
                <a:srgbClr val="010202"/>
              </a:solidFill>
            </a:ln>
          </p:spPr>
          <p:txBody>
            <a:bodyPr wrap="square" lIns="0" tIns="0" rIns="0" bIns="0" rtlCol="0"/>
            <a:lstStyle/>
            <a:p>
              <a:endParaRPr sz="1588"/>
            </a:p>
          </p:txBody>
        </p:sp>
        <p:sp>
          <p:nvSpPr>
            <p:cNvPr id="24" name="object 24"/>
            <p:cNvSpPr/>
            <p:nvPr/>
          </p:nvSpPr>
          <p:spPr>
            <a:xfrm>
              <a:off x="2706992" y="4706416"/>
              <a:ext cx="82550" cy="94615"/>
            </a:xfrm>
            <a:custGeom>
              <a:avLst/>
              <a:gdLst/>
              <a:ahLst/>
              <a:cxnLst/>
              <a:rect l="l" t="t" r="r" b="b"/>
              <a:pathLst>
                <a:path w="82550" h="94614">
                  <a:moveTo>
                    <a:pt x="82435" y="0"/>
                  </a:moveTo>
                  <a:lnTo>
                    <a:pt x="49072" y="39243"/>
                  </a:lnTo>
                  <a:lnTo>
                    <a:pt x="0" y="23545"/>
                  </a:lnTo>
                  <a:lnTo>
                    <a:pt x="64770" y="94195"/>
                  </a:lnTo>
                  <a:lnTo>
                    <a:pt x="82435" y="0"/>
                  </a:lnTo>
                  <a:close/>
                </a:path>
              </a:pathLst>
            </a:custGeom>
            <a:solidFill>
              <a:srgbClr val="010202"/>
            </a:solidFill>
          </p:spPr>
          <p:txBody>
            <a:bodyPr wrap="square" lIns="0" tIns="0" rIns="0" bIns="0" rtlCol="0"/>
            <a:lstStyle/>
            <a:p>
              <a:endParaRPr sz="1588"/>
            </a:p>
          </p:txBody>
        </p:sp>
        <p:sp>
          <p:nvSpPr>
            <p:cNvPr id="25" name="object 25"/>
            <p:cNvSpPr/>
            <p:nvPr/>
          </p:nvSpPr>
          <p:spPr>
            <a:xfrm>
              <a:off x="2330437" y="3962412"/>
              <a:ext cx="457200" cy="457200"/>
            </a:xfrm>
            <a:custGeom>
              <a:avLst/>
              <a:gdLst/>
              <a:ahLst/>
              <a:cxnLst/>
              <a:rect l="l" t="t" r="r" b="b"/>
              <a:pathLst>
                <a:path w="457200" h="457200">
                  <a:moveTo>
                    <a:pt x="457200" y="228599"/>
                  </a:moveTo>
                  <a:lnTo>
                    <a:pt x="452555" y="182529"/>
                  </a:lnTo>
                  <a:lnTo>
                    <a:pt x="439235" y="139619"/>
                  </a:lnTo>
                  <a:lnTo>
                    <a:pt x="418158" y="100788"/>
                  </a:lnTo>
                  <a:lnTo>
                    <a:pt x="390244" y="66955"/>
                  </a:lnTo>
                  <a:lnTo>
                    <a:pt x="356411" y="39041"/>
                  </a:lnTo>
                  <a:lnTo>
                    <a:pt x="317580" y="17964"/>
                  </a:lnTo>
                  <a:lnTo>
                    <a:pt x="274670" y="4644"/>
                  </a:lnTo>
                  <a:lnTo>
                    <a:pt x="228600" y="0"/>
                  </a:lnTo>
                  <a:lnTo>
                    <a:pt x="182529" y="4644"/>
                  </a:lnTo>
                  <a:lnTo>
                    <a:pt x="139619" y="17964"/>
                  </a:lnTo>
                  <a:lnTo>
                    <a:pt x="100788" y="39041"/>
                  </a:lnTo>
                  <a:lnTo>
                    <a:pt x="66955" y="66955"/>
                  </a:lnTo>
                  <a:lnTo>
                    <a:pt x="39041" y="100788"/>
                  </a:lnTo>
                  <a:lnTo>
                    <a:pt x="17964" y="139619"/>
                  </a:lnTo>
                  <a:lnTo>
                    <a:pt x="4644" y="182529"/>
                  </a:lnTo>
                  <a:lnTo>
                    <a:pt x="0" y="228600"/>
                  </a:lnTo>
                  <a:lnTo>
                    <a:pt x="4644" y="274670"/>
                  </a:lnTo>
                  <a:lnTo>
                    <a:pt x="17964" y="317580"/>
                  </a:lnTo>
                  <a:lnTo>
                    <a:pt x="39041" y="356411"/>
                  </a:lnTo>
                  <a:lnTo>
                    <a:pt x="66955" y="390244"/>
                  </a:lnTo>
                  <a:lnTo>
                    <a:pt x="100788" y="418158"/>
                  </a:lnTo>
                  <a:lnTo>
                    <a:pt x="139619" y="439235"/>
                  </a:lnTo>
                  <a:lnTo>
                    <a:pt x="182529" y="452555"/>
                  </a:lnTo>
                  <a:lnTo>
                    <a:pt x="228600" y="457200"/>
                  </a:lnTo>
                  <a:lnTo>
                    <a:pt x="274670" y="452555"/>
                  </a:lnTo>
                  <a:lnTo>
                    <a:pt x="317580" y="439235"/>
                  </a:lnTo>
                  <a:lnTo>
                    <a:pt x="356411" y="418158"/>
                  </a:lnTo>
                  <a:lnTo>
                    <a:pt x="390244" y="390244"/>
                  </a:lnTo>
                  <a:lnTo>
                    <a:pt x="418158" y="356411"/>
                  </a:lnTo>
                  <a:lnTo>
                    <a:pt x="439235" y="317580"/>
                  </a:lnTo>
                  <a:lnTo>
                    <a:pt x="452555" y="274670"/>
                  </a:lnTo>
                  <a:lnTo>
                    <a:pt x="457200" y="228599"/>
                  </a:lnTo>
                  <a:close/>
                </a:path>
              </a:pathLst>
            </a:custGeom>
            <a:solidFill>
              <a:srgbClr val="F7EC1A"/>
            </a:solidFill>
          </p:spPr>
          <p:txBody>
            <a:bodyPr wrap="square" lIns="0" tIns="0" rIns="0" bIns="0" rtlCol="0"/>
            <a:lstStyle/>
            <a:p>
              <a:endParaRPr sz="1588"/>
            </a:p>
          </p:txBody>
        </p:sp>
        <p:sp>
          <p:nvSpPr>
            <p:cNvPr id="26" name="object 26"/>
            <p:cNvSpPr/>
            <p:nvPr/>
          </p:nvSpPr>
          <p:spPr>
            <a:xfrm>
              <a:off x="2317673" y="3950004"/>
              <a:ext cx="483234" cy="482600"/>
            </a:xfrm>
            <a:custGeom>
              <a:avLst/>
              <a:gdLst/>
              <a:ahLst/>
              <a:cxnLst/>
              <a:rect l="l" t="t" r="r" b="b"/>
              <a:pathLst>
                <a:path w="483235" h="482600">
                  <a:moveTo>
                    <a:pt x="0" y="241007"/>
                  </a:moveTo>
                  <a:lnTo>
                    <a:pt x="5029" y="192379"/>
                  </a:lnTo>
                  <a:lnTo>
                    <a:pt x="19253" y="147180"/>
                  </a:lnTo>
                  <a:lnTo>
                    <a:pt x="39963" y="108132"/>
                  </a:lnTo>
                  <a:lnTo>
                    <a:pt x="65760" y="75091"/>
                  </a:lnTo>
                  <a:lnTo>
                    <a:pt x="95795" y="48058"/>
                  </a:lnTo>
                  <a:lnTo>
                    <a:pt x="129220" y="27033"/>
                  </a:lnTo>
                  <a:lnTo>
                    <a:pt x="165188" y="12014"/>
                  </a:lnTo>
                  <a:lnTo>
                    <a:pt x="202852" y="3003"/>
                  </a:lnTo>
                  <a:lnTo>
                    <a:pt x="241363" y="0"/>
                  </a:lnTo>
                  <a:lnTo>
                    <a:pt x="279874" y="3003"/>
                  </a:lnTo>
                  <a:lnTo>
                    <a:pt x="317538" y="12014"/>
                  </a:lnTo>
                  <a:lnTo>
                    <a:pt x="353506" y="27033"/>
                  </a:lnTo>
                  <a:lnTo>
                    <a:pt x="386931" y="48058"/>
                  </a:lnTo>
                  <a:lnTo>
                    <a:pt x="416966" y="75091"/>
                  </a:lnTo>
                  <a:lnTo>
                    <a:pt x="442763" y="108132"/>
                  </a:lnTo>
                  <a:lnTo>
                    <a:pt x="463473" y="147180"/>
                  </a:lnTo>
                  <a:lnTo>
                    <a:pt x="477697" y="192379"/>
                  </a:lnTo>
                  <a:lnTo>
                    <a:pt x="482727" y="241007"/>
                  </a:lnTo>
                  <a:lnTo>
                    <a:pt x="478642" y="284116"/>
                  </a:lnTo>
                  <a:lnTo>
                    <a:pt x="468259" y="323544"/>
                  </a:lnTo>
                  <a:lnTo>
                    <a:pt x="452256" y="359088"/>
                  </a:lnTo>
                  <a:lnTo>
                    <a:pt x="406099" y="417719"/>
                  </a:lnTo>
                  <a:lnTo>
                    <a:pt x="345589" y="458393"/>
                  </a:lnTo>
                  <a:lnTo>
                    <a:pt x="276148" y="479492"/>
                  </a:lnTo>
                  <a:lnTo>
                    <a:pt x="239772" y="482197"/>
                  </a:lnTo>
                  <a:lnTo>
                    <a:pt x="203195" y="479401"/>
                  </a:lnTo>
                  <a:lnTo>
                    <a:pt x="132151" y="456503"/>
                  </a:lnTo>
                  <a:lnTo>
                    <a:pt x="99039" y="435996"/>
                  </a:lnTo>
                  <a:lnTo>
                    <a:pt x="68436" y="409181"/>
                  </a:lnTo>
                  <a:lnTo>
                    <a:pt x="41021" y="375856"/>
                  </a:lnTo>
                  <a:lnTo>
                    <a:pt x="19253" y="334835"/>
                  </a:lnTo>
                  <a:lnTo>
                    <a:pt x="5029" y="289636"/>
                  </a:lnTo>
                  <a:lnTo>
                    <a:pt x="0" y="241007"/>
                  </a:lnTo>
                  <a:close/>
                </a:path>
              </a:pathLst>
            </a:custGeom>
            <a:ln w="12700">
              <a:solidFill>
                <a:srgbClr val="010202"/>
              </a:solidFill>
            </a:ln>
          </p:spPr>
          <p:txBody>
            <a:bodyPr wrap="square" lIns="0" tIns="0" rIns="0" bIns="0" rtlCol="0"/>
            <a:lstStyle/>
            <a:p>
              <a:endParaRPr sz="1588"/>
            </a:p>
          </p:txBody>
        </p:sp>
        <p:sp>
          <p:nvSpPr>
            <p:cNvPr id="27" name="object 27"/>
            <p:cNvSpPr/>
            <p:nvPr/>
          </p:nvSpPr>
          <p:spPr>
            <a:xfrm>
              <a:off x="2343200" y="3975509"/>
              <a:ext cx="431800" cy="431165"/>
            </a:xfrm>
            <a:custGeom>
              <a:avLst/>
              <a:gdLst/>
              <a:ahLst/>
              <a:cxnLst/>
              <a:rect l="l" t="t" r="r" b="b"/>
              <a:pathLst>
                <a:path w="431800" h="431164">
                  <a:moveTo>
                    <a:pt x="0" y="215503"/>
                  </a:moveTo>
                  <a:lnTo>
                    <a:pt x="4495" y="172056"/>
                  </a:lnTo>
                  <a:lnTo>
                    <a:pt x="17259" y="131530"/>
                  </a:lnTo>
                  <a:lnTo>
                    <a:pt x="39295" y="91340"/>
                  </a:lnTo>
                  <a:lnTo>
                    <a:pt x="67365" y="58458"/>
                  </a:lnTo>
                  <a:lnTo>
                    <a:pt x="100260" y="32882"/>
                  </a:lnTo>
                  <a:lnTo>
                    <a:pt x="136774" y="14614"/>
                  </a:lnTo>
                  <a:lnTo>
                    <a:pt x="175702" y="3653"/>
                  </a:lnTo>
                  <a:lnTo>
                    <a:pt x="215836" y="0"/>
                  </a:lnTo>
                  <a:lnTo>
                    <a:pt x="255970" y="3653"/>
                  </a:lnTo>
                  <a:lnTo>
                    <a:pt x="294898" y="14614"/>
                  </a:lnTo>
                  <a:lnTo>
                    <a:pt x="331412" y="32882"/>
                  </a:lnTo>
                  <a:lnTo>
                    <a:pt x="364307" y="58458"/>
                  </a:lnTo>
                  <a:lnTo>
                    <a:pt x="392377" y="91340"/>
                  </a:lnTo>
                  <a:lnTo>
                    <a:pt x="414413" y="131530"/>
                  </a:lnTo>
                  <a:lnTo>
                    <a:pt x="427177" y="172056"/>
                  </a:lnTo>
                  <a:lnTo>
                    <a:pt x="431673" y="215503"/>
                  </a:lnTo>
                  <a:lnTo>
                    <a:pt x="427032" y="259283"/>
                  </a:lnTo>
                  <a:lnTo>
                    <a:pt x="415151" y="298732"/>
                  </a:lnTo>
                  <a:lnTo>
                    <a:pt x="396933" y="333582"/>
                  </a:lnTo>
                  <a:lnTo>
                    <a:pt x="373281" y="363561"/>
                  </a:lnTo>
                  <a:lnTo>
                    <a:pt x="313292" y="407832"/>
                  </a:lnTo>
                  <a:lnTo>
                    <a:pt x="242416" y="429391"/>
                  </a:lnTo>
                  <a:lnTo>
                    <a:pt x="205154" y="430980"/>
                  </a:lnTo>
                  <a:lnTo>
                    <a:pt x="167882" y="426083"/>
                  </a:lnTo>
                  <a:lnTo>
                    <a:pt x="131504" y="414430"/>
                  </a:lnTo>
                  <a:lnTo>
                    <a:pt x="96922" y="395751"/>
                  </a:lnTo>
                  <a:lnTo>
                    <a:pt x="65042" y="369778"/>
                  </a:lnTo>
                  <a:lnTo>
                    <a:pt x="36766" y="336242"/>
                  </a:lnTo>
                  <a:lnTo>
                    <a:pt x="17259" y="299475"/>
                  </a:lnTo>
                  <a:lnTo>
                    <a:pt x="4495" y="258949"/>
                  </a:lnTo>
                  <a:lnTo>
                    <a:pt x="0" y="215503"/>
                  </a:lnTo>
                  <a:close/>
                </a:path>
              </a:pathLst>
            </a:custGeom>
            <a:ln w="12700">
              <a:solidFill>
                <a:srgbClr val="010202"/>
              </a:solidFill>
            </a:ln>
          </p:spPr>
          <p:txBody>
            <a:bodyPr wrap="square" lIns="0" tIns="0" rIns="0" bIns="0" rtlCol="0"/>
            <a:lstStyle/>
            <a:p>
              <a:endParaRPr sz="1588"/>
            </a:p>
          </p:txBody>
        </p:sp>
      </p:grpSp>
      <p:sp>
        <p:nvSpPr>
          <p:cNvPr id="28" name="object 28"/>
          <p:cNvSpPr txBox="1"/>
          <p:nvPr/>
        </p:nvSpPr>
        <p:spPr>
          <a:xfrm>
            <a:off x="3837443" y="3492022"/>
            <a:ext cx="156882" cy="337238"/>
          </a:xfrm>
          <a:prstGeom prst="rect">
            <a:avLst/>
          </a:prstGeom>
        </p:spPr>
        <p:txBody>
          <a:bodyPr vert="horz" wrap="square" lIns="0" tIns="11206" rIns="0" bIns="0" rtlCol="0">
            <a:spAutoFit/>
          </a:bodyPr>
          <a:lstStyle/>
          <a:p>
            <a:pPr marL="11206">
              <a:spcBef>
                <a:spcPts val="88"/>
              </a:spcBef>
            </a:pPr>
            <a:r>
              <a:rPr sz="2118" dirty="0">
                <a:solidFill>
                  <a:srgbClr val="010202"/>
                </a:solidFill>
                <a:latin typeface="Times New Roman"/>
                <a:cs typeface="Times New Roman"/>
              </a:rPr>
              <a:t>2</a:t>
            </a:r>
            <a:endParaRPr sz="2118">
              <a:latin typeface="Times New Roman"/>
              <a:cs typeface="Times New Roman"/>
            </a:endParaRPr>
          </a:p>
        </p:txBody>
      </p:sp>
      <p:grpSp>
        <p:nvGrpSpPr>
          <p:cNvPr id="29" name="object 29"/>
          <p:cNvGrpSpPr/>
          <p:nvPr/>
        </p:nvGrpSpPr>
        <p:grpSpPr>
          <a:xfrm>
            <a:off x="4989351" y="3009048"/>
            <a:ext cx="437589" cy="1227044"/>
            <a:chOff x="3774998" y="3410254"/>
            <a:chExt cx="495934" cy="1390650"/>
          </a:xfrm>
        </p:grpSpPr>
        <p:sp>
          <p:nvSpPr>
            <p:cNvPr id="30" name="object 30"/>
            <p:cNvSpPr/>
            <p:nvPr/>
          </p:nvSpPr>
          <p:spPr>
            <a:xfrm>
              <a:off x="3990962" y="3505212"/>
              <a:ext cx="224154" cy="1267460"/>
            </a:xfrm>
            <a:custGeom>
              <a:avLst/>
              <a:gdLst/>
              <a:ahLst/>
              <a:cxnLst/>
              <a:rect l="l" t="t" r="r" b="b"/>
              <a:pathLst>
                <a:path w="224154" h="1267460">
                  <a:moveTo>
                    <a:pt x="0" y="0"/>
                  </a:moveTo>
                  <a:lnTo>
                    <a:pt x="223634" y="1267256"/>
                  </a:lnTo>
                </a:path>
              </a:pathLst>
            </a:custGeom>
            <a:ln w="28575">
              <a:solidFill>
                <a:srgbClr val="010202"/>
              </a:solidFill>
            </a:ln>
          </p:spPr>
          <p:txBody>
            <a:bodyPr wrap="square" lIns="0" tIns="0" rIns="0" bIns="0" rtlCol="0"/>
            <a:lstStyle/>
            <a:p>
              <a:endParaRPr sz="1588"/>
            </a:p>
          </p:txBody>
        </p:sp>
        <p:sp>
          <p:nvSpPr>
            <p:cNvPr id="31" name="object 31"/>
            <p:cNvSpPr/>
            <p:nvPr/>
          </p:nvSpPr>
          <p:spPr>
            <a:xfrm>
              <a:off x="4162450" y="4708740"/>
              <a:ext cx="84455" cy="92075"/>
            </a:xfrm>
            <a:custGeom>
              <a:avLst/>
              <a:gdLst/>
              <a:ahLst/>
              <a:cxnLst/>
              <a:rect l="l" t="t" r="r" b="b"/>
              <a:pathLst>
                <a:path w="84454" h="92075">
                  <a:moveTo>
                    <a:pt x="84429" y="0"/>
                  </a:moveTo>
                  <a:lnTo>
                    <a:pt x="47180" y="35585"/>
                  </a:lnTo>
                  <a:lnTo>
                    <a:pt x="0" y="14897"/>
                  </a:lnTo>
                  <a:lnTo>
                    <a:pt x="57111" y="91871"/>
                  </a:lnTo>
                  <a:lnTo>
                    <a:pt x="84429" y="0"/>
                  </a:lnTo>
                  <a:close/>
                </a:path>
              </a:pathLst>
            </a:custGeom>
            <a:solidFill>
              <a:srgbClr val="010202"/>
            </a:solidFill>
          </p:spPr>
          <p:txBody>
            <a:bodyPr wrap="square" lIns="0" tIns="0" rIns="0" bIns="0" rtlCol="0"/>
            <a:lstStyle/>
            <a:p>
              <a:endParaRPr sz="1588"/>
            </a:p>
          </p:txBody>
        </p:sp>
        <p:sp>
          <p:nvSpPr>
            <p:cNvPr id="32" name="object 32"/>
            <p:cNvSpPr/>
            <p:nvPr/>
          </p:nvSpPr>
          <p:spPr>
            <a:xfrm>
              <a:off x="3794112" y="3429012"/>
              <a:ext cx="457200" cy="457200"/>
            </a:xfrm>
            <a:custGeom>
              <a:avLst/>
              <a:gdLst/>
              <a:ahLst/>
              <a:cxnLst/>
              <a:rect l="l" t="t" r="r" b="b"/>
              <a:pathLst>
                <a:path w="457200" h="457200">
                  <a:moveTo>
                    <a:pt x="457200" y="228599"/>
                  </a:moveTo>
                  <a:lnTo>
                    <a:pt x="452555" y="182529"/>
                  </a:lnTo>
                  <a:lnTo>
                    <a:pt x="439235" y="139619"/>
                  </a:lnTo>
                  <a:lnTo>
                    <a:pt x="418158" y="100788"/>
                  </a:lnTo>
                  <a:lnTo>
                    <a:pt x="390244" y="66955"/>
                  </a:lnTo>
                  <a:lnTo>
                    <a:pt x="356411" y="39041"/>
                  </a:lnTo>
                  <a:lnTo>
                    <a:pt x="317580" y="17964"/>
                  </a:lnTo>
                  <a:lnTo>
                    <a:pt x="274670" y="4644"/>
                  </a:lnTo>
                  <a:lnTo>
                    <a:pt x="228600" y="0"/>
                  </a:lnTo>
                  <a:lnTo>
                    <a:pt x="182529" y="4644"/>
                  </a:lnTo>
                  <a:lnTo>
                    <a:pt x="139619" y="17964"/>
                  </a:lnTo>
                  <a:lnTo>
                    <a:pt x="100788" y="39041"/>
                  </a:lnTo>
                  <a:lnTo>
                    <a:pt x="66955" y="66955"/>
                  </a:lnTo>
                  <a:lnTo>
                    <a:pt x="39041" y="100788"/>
                  </a:lnTo>
                  <a:lnTo>
                    <a:pt x="17964" y="139619"/>
                  </a:lnTo>
                  <a:lnTo>
                    <a:pt x="4644" y="182529"/>
                  </a:lnTo>
                  <a:lnTo>
                    <a:pt x="0" y="228600"/>
                  </a:lnTo>
                  <a:lnTo>
                    <a:pt x="4644" y="274670"/>
                  </a:lnTo>
                  <a:lnTo>
                    <a:pt x="17964" y="317580"/>
                  </a:lnTo>
                  <a:lnTo>
                    <a:pt x="39041" y="356411"/>
                  </a:lnTo>
                  <a:lnTo>
                    <a:pt x="66955" y="390244"/>
                  </a:lnTo>
                  <a:lnTo>
                    <a:pt x="100788" y="418158"/>
                  </a:lnTo>
                  <a:lnTo>
                    <a:pt x="139619" y="439235"/>
                  </a:lnTo>
                  <a:lnTo>
                    <a:pt x="182529" y="452555"/>
                  </a:lnTo>
                  <a:lnTo>
                    <a:pt x="228600" y="457200"/>
                  </a:lnTo>
                  <a:lnTo>
                    <a:pt x="274670" y="452555"/>
                  </a:lnTo>
                  <a:lnTo>
                    <a:pt x="317580" y="439235"/>
                  </a:lnTo>
                  <a:lnTo>
                    <a:pt x="356411" y="418158"/>
                  </a:lnTo>
                  <a:lnTo>
                    <a:pt x="390244" y="390244"/>
                  </a:lnTo>
                  <a:lnTo>
                    <a:pt x="418158" y="356411"/>
                  </a:lnTo>
                  <a:lnTo>
                    <a:pt x="439235" y="317580"/>
                  </a:lnTo>
                  <a:lnTo>
                    <a:pt x="452555" y="274670"/>
                  </a:lnTo>
                  <a:lnTo>
                    <a:pt x="457200" y="228599"/>
                  </a:lnTo>
                  <a:close/>
                </a:path>
              </a:pathLst>
            </a:custGeom>
            <a:solidFill>
              <a:srgbClr val="F7EC1A"/>
            </a:solidFill>
          </p:spPr>
          <p:txBody>
            <a:bodyPr wrap="square" lIns="0" tIns="0" rIns="0" bIns="0" rtlCol="0"/>
            <a:lstStyle/>
            <a:p>
              <a:endParaRPr sz="1588"/>
            </a:p>
          </p:txBody>
        </p:sp>
        <p:sp>
          <p:nvSpPr>
            <p:cNvPr id="33" name="object 33"/>
            <p:cNvSpPr/>
            <p:nvPr/>
          </p:nvSpPr>
          <p:spPr>
            <a:xfrm>
              <a:off x="3781348" y="3416604"/>
              <a:ext cx="483234" cy="482600"/>
            </a:xfrm>
            <a:custGeom>
              <a:avLst/>
              <a:gdLst/>
              <a:ahLst/>
              <a:cxnLst/>
              <a:rect l="l" t="t" r="r" b="b"/>
              <a:pathLst>
                <a:path w="483235" h="482600">
                  <a:moveTo>
                    <a:pt x="0" y="241007"/>
                  </a:moveTo>
                  <a:lnTo>
                    <a:pt x="5029" y="192379"/>
                  </a:lnTo>
                  <a:lnTo>
                    <a:pt x="19253" y="147180"/>
                  </a:lnTo>
                  <a:lnTo>
                    <a:pt x="39963" y="108132"/>
                  </a:lnTo>
                  <a:lnTo>
                    <a:pt x="65760" y="75091"/>
                  </a:lnTo>
                  <a:lnTo>
                    <a:pt x="95795" y="48058"/>
                  </a:lnTo>
                  <a:lnTo>
                    <a:pt x="129220" y="27033"/>
                  </a:lnTo>
                  <a:lnTo>
                    <a:pt x="165188" y="12014"/>
                  </a:lnTo>
                  <a:lnTo>
                    <a:pt x="202852" y="3003"/>
                  </a:lnTo>
                  <a:lnTo>
                    <a:pt x="241363" y="0"/>
                  </a:lnTo>
                  <a:lnTo>
                    <a:pt x="279874" y="3003"/>
                  </a:lnTo>
                  <a:lnTo>
                    <a:pt x="317538" y="12014"/>
                  </a:lnTo>
                  <a:lnTo>
                    <a:pt x="353506" y="27033"/>
                  </a:lnTo>
                  <a:lnTo>
                    <a:pt x="386931" y="48058"/>
                  </a:lnTo>
                  <a:lnTo>
                    <a:pt x="416966" y="75091"/>
                  </a:lnTo>
                  <a:lnTo>
                    <a:pt x="442763" y="108132"/>
                  </a:lnTo>
                  <a:lnTo>
                    <a:pt x="463473" y="147180"/>
                  </a:lnTo>
                  <a:lnTo>
                    <a:pt x="477697" y="192379"/>
                  </a:lnTo>
                  <a:lnTo>
                    <a:pt x="482727" y="241007"/>
                  </a:lnTo>
                  <a:lnTo>
                    <a:pt x="478642" y="284116"/>
                  </a:lnTo>
                  <a:lnTo>
                    <a:pt x="468259" y="323544"/>
                  </a:lnTo>
                  <a:lnTo>
                    <a:pt x="452256" y="359088"/>
                  </a:lnTo>
                  <a:lnTo>
                    <a:pt x="406099" y="417719"/>
                  </a:lnTo>
                  <a:lnTo>
                    <a:pt x="345589" y="458393"/>
                  </a:lnTo>
                  <a:lnTo>
                    <a:pt x="276148" y="479492"/>
                  </a:lnTo>
                  <a:lnTo>
                    <a:pt x="239772" y="482197"/>
                  </a:lnTo>
                  <a:lnTo>
                    <a:pt x="203195" y="479401"/>
                  </a:lnTo>
                  <a:lnTo>
                    <a:pt x="132151" y="456503"/>
                  </a:lnTo>
                  <a:lnTo>
                    <a:pt x="99039" y="435996"/>
                  </a:lnTo>
                  <a:lnTo>
                    <a:pt x="68436" y="409181"/>
                  </a:lnTo>
                  <a:lnTo>
                    <a:pt x="41021" y="375856"/>
                  </a:lnTo>
                  <a:lnTo>
                    <a:pt x="19253" y="334835"/>
                  </a:lnTo>
                  <a:lnTo>
                    <a:pt x="5029" y="289636"/>
                  </a:lnTo>
                  <a:lnTo>
                    <a:pt x="0" y="241007"/>
                  </a:lnTo>
                  <a:close/>
                </a:path>
              </a:pathLst>
            </a:custGeom>
            <a:ln w="12700">
              <a:solidFill>
                <a:srgbClr val="010202"/>
              </a:solidFill>
            </a:ln>
          </p:spPr>
          <p:txBody>
            <a:bodyPr wrap="square" lIns="0" tIns="0" rIns="0" bIns="0" rtlCol="0"/>
            <a:lstStyle/>
            <a:p>
              <a:endParaRPr sz="1588"/>
            </a:p>
          </p:txBody>
        </p:sp>
        <p:sp>
          <p:nvSpPr>
            <p:cNvPr id="34" name="object 34"/>
            <p:cNvSpPr/>
            <p:nvPr/>
          </p:nvSpPr>
          <p:spPr>
            <a:xfrm>
              <a:off x="3806875" y="3442109"/>
              <a:ext cx="431800" cy="431165"/>
            </a:xfrm>
            <a:custGeom>
              <a:avLst/>
              <a:gdLst/>
              <a:ahLst/>
              <a:cxnLst/>
              <a:rect l="l" t="t" r="r" b="b"/>
              <a:pathLst>
                <a:path w="431800" h="431164">
                  <a:moveTo>
                    <a:pt x="0" y="215503"/>
                  </a:moveTo>
                  <a:lnTo>
                    <a:pt x="4495" y="172056"/>
                  </a:lnTo>
                  <a:lnTo>
                    <a:pt x="17259" y="131530"/>
                  </a:lnTo>
                  <a:lnTo>
                    <a:pt x="39295" y="91340"/>
                  </a:lnTo>
                  <a:lnTo>
                    <a:pt x="67365" y="58458"/>
                  </a:lnTo>
                  <a:lnTo>
                    <a:pt x="100260" y="32882"/>
                  </a:lnTo>
                  <a:lnTo>
                    <a:pt x="136774" y="14614"/>
                  </a:lnTo>
                  <a:lnTo>
                    <a:pt x="175702" y="3653"/>
                  </a:lnTo>
                  <a:lnTo>
                    <a:pt x="215836" y="0"/>
                  </a:lnTo>
                  <a:lnTo>
                    <a:pt x="255970" y="3653"/>
                  </a:lnTo>
                  <a:lnTo>
                    <a:pt x="294898" y="14614"/>
                  </a:lnTo>
                  <a:lnTo>
                    <a:pt x="331412" y="32882"/>
                  </a:lnTo>
                  <a:lnTo>
                    <a:pt x="364307" y="58458"/>
                  </a:lnTo>
                  <a:lnTo>
                    <a:pt x="392377" y="91340"/>
                  </a:lnTo>
                  <a:lnTo>
                    <a:pt x="414413" y="131530"/>
                  </a:lnTo>
                  <a:lnTo>
                    <a:pt x="427177" y="172056"/>
                  </a:lnTo>
                  <a:lnTo>
                    <a:pt x="431673" y="215503"/>
                  </a:lnTo>
                  <a:lnTo>
                    <a:pt x="427032" y="259283"/>
                  </a:lnTo>
                  <a:lnTo>
                    <a:pt x="415151" y="298732"/>
                  </a:lnTo>
                  <a:lnTo>
                    <a:pt x="396933" y="333582"/>
                  </a:lnTo>
                  <a:lnTo>
                    <a:pt x="373281" y="363561"/>
                  </a:lnTo>
                  <a:lnTo>
                    <a:pt x="313292" y="407832"/>
                  </a:lnTo>
                  <a:lnTo>
                    <a:pt x="242416" y="429391"/>
                  </a:lnTo>
                  <a:lnTo>
                    <a:pt x="205154" y="430980"/>
                  </a:lnTo>
                  <a:lnTo>
                    <a:pt x="167882" y="426083"/>
                  </a:lnTo>
                  <a:lnTo>
                    <a:pt x="131504" y="414430"/>
                  </a:lnTo>
                  <a:lnTo>
                    <a:pt x="96922" y="395751"/>
                  </a:lnTo>
                  <a:lnTo>
                    <a:pt x="65042" y="369778"/>
                  </a:lnTo>
                  <a:lnTo>
                    <a:pt x="36766" y="336242"/>
                  </a:lnTo>
                  <a:lnTo>
                    <a:pt x="17259" y="299475"/>
                  </a:lnTo>
                  <a:lnTo>
                    <a:pt x="4495" y="258949"/>
                  </a:lnTo>
                  <a:lnTo>
                    <a:pt x="0" y="215503"/>
                  </a:lnTo>
                  <a:close/>
                </a:path>
              </a:pathLst>
            </a:custGeom>
            <a:ln w="12700">
              <a:solidFill>
                <a:srgbClr val="010202"/>
              </a:solidFill>
            </a:ln>
          </p:spPr>
          <p:txBody>
            <a:bodyPr wrap="square" lIns="0" tIns="0" rIns="0" bIns="0" rtlCol="0"/>
            <a:lstStyle/>
            <a:p>
              <a:endParaRPr sz="1588"/>
            </a:p>
          </p:txBody>
        </p:sp>
      </p:grpSp>
      <p:sp>
        <p:nvSpPr>
          <p:cNvPr id="35" name="object 35"/>
          <p:cNvSpPr/>
          <p:nvPr/>
        </p:nvSpPr>
        <p:spPr>
          <a:xfrm>
            <a:off x="5476863" y="3025599"/>
            <a:ext cx="403412" cy="403412"/>
          </a:xfrm>
          <a:custGeom>
            <a:avLst/>
            <a:gdLst/>
            <a:ahLst/>
            <a:cxnLst/>
            <a:rect l="l" t="t" r="r" b="b"/>
            <a:pathLst>
              <a:path w="457200" h="457200">
                <a:moveTo>
                  <a:pt x="457200" y="228599"/>
                </a:moveTo>
                <a:lnTo>
                  <a:pt x="452555" y="182529"/>
                </a:lnTo>
                <a:lnTo>
                  <a:pt x="439235" y="139619"/>
                </a:lnTo>
                <a:lnTo>
                  <a:pt x="418158" y="100788"/>
                </a:lnTo>
                <a:lnTo>
                  <a:pt x="390244" y="66955"/>
                </a:lnTo>
                <a:lnTo>
                  <a:pt x="356411" y="39041"/>
                </a:lnTo>
                <a:lnTo>
                  <a:pt x="317580" y="17964"/>
                </a:lnTo>
                <a:lnTo>
                  <a:pt x="274670" y="4644"/>
                </a:lnTo>
                <a:lnTo>
                  <a:pt x="228600" y="0"/>
                </a:lnTo>
                <a:lnTo>
                  <a:pt x="182529" y="4644"/>
                </a:lnTo>
                <a:lnTo>
                  <a:pt x="139619" y="17964"/>
                </a:lnTo>
                <a:lnTo>
                  <a:pt x="100788" y="39041"/>
                </a:lnTo>
                <a:lnTo>
                  <a:pt x="66955" y="66955"/>
                </a:lnTo>
                <a:lnTo>
                  <a:pt x="39041" y="100788"/>
                </a:lnTo>
                <a:lnTo>
                  <a:pt x="17964" y="139619"/>
                </a:lnTo>
                <a:lnTo>
                  <a:pt x="4644" y="182529"/>
                </a:lnTo>
                <a:lnTo>
                  <a:pt x="0" y="228600"/>
                </a:lnTo>
                <a:lnTo>
                  <a:pt x="4644" y="274670"/>
                </a:lnTo>
                <a:lnTo>
                  <a:pt x="17964" y="317580"/>
                </a:lnTo>
                <a:lnTo>
                  <a:pt x="39041" y="356411"/>
                </a:lnTo>
                <a:lnTo>
                  <a:pt x="66955" y="390244"/>
                </a:lnTo>
                <a:lnTo>
                  <a:pt x="100788" y="418158"/>
                </a:lnTo>
                <a:lnTo>
                  <a:pt x="139619" y="439235"/>
                </a:lnTo>
                <a:lnTo>
                  <a:pt x="182529" y="452555"/>
                </a:lnTo>
                <a:lnTo>
                  <a:pt x="228600" y="457200"/>
                </a:lnTo>
                <a:lnTo>
                  <a:pt x="274670" y="452555"/>
                </a:lnTo>
                <a:lnTo>
                  <a:pt x="317580" y="439235"/>
                </a:lnTo>
                <a:lnTo>
                  <a:pt x="356411" y="418158"/>
                </a:lnTo>
                <a:lnTo>
                  <a:pt x="390244" y="390244"/>
                </a:lnTo>
                <a:lnTo>
                  <a:pt x="418158" y="356411"/>
                </a:lnTo>
                <a:lnTo>
                  <a:pt x="439235" y="317580"/>
                </a:lnTo>
                <a:lnTo>
                  <a:pt x="452555" y="274670"/>
                </a:lnTo>
                <a:lnTo>
                  <a:pt x="457200" y="228599"/>
                </a:lnTo>
                <a:close/>
              </a:path>
            </a:pathLst>
          </a:custGeom>
          <a:solidFill>
            <a:srgbClr val="F7EC1A"/>
          </a:solidFill>
        </p:spPr>
        <p:txBody>
          <a:bodyPr wrap="square" lIns="0" tIns="0" rIns="0" bIns="0" rtlCol="0"/>
          <a:lstStyle/>
          <a:p>
            <a:endParaRPr sz="1588"/>
          </a:p>
        </p:txBody>
      </p:sp>
      <p:sp>
        <p:nvSpPr>
          <p:cNvPr id="36" name="object 36"/>
          <p:cNvSpPr txBox="1"/>
          <p:nvPr/>
        </p:nvSpPr>
        <p:spPr>
          <a:xfrm>
            <a:off x="5061686" y="1887250"/>
            <a:ext cx="776007" cy="1483185"/>
          </a:xfrm>
          <a:prstGeom prst="rect">
            <a:avLst/>
          </a:prstGeom>
        </p:spPr>
        <p:txBody>
          <a:bodyPr vert="horz" wrap="square" lIns="0" tIns="170329" rIns="0" bIns="0" rtlCol="0">
            <a:spAutoFit/>
          </a:bodyPr>
          <a:lstStyle/>
          <a:p>
            <a:pPr marL="11206">
              <a:spcBef>
                <a:spcPts val="1341"/>
              </a:spcBef>
              <a:tabLst>
                <a:tab pos="495326" algn="l"/>
              </a:tabLst>
            </a:pPr>
            <a:r>
              <a:rPr sz="2118" dirty="0">
                <a:solidFill>
                  <a:srgbClr val="010202"/>
                </a:solidFill>
                <a:latin typeface="Times New Roman"/>
                <a:cs typeface="Times New Roman"/>
              </a:rPr>
              <a:t>20	12</a:t>
            </a:r>
            <a:endParaRPr sz="2118">
              <a:latin typeface="Times New Roman"/>
              <a:cs typeface="Times New Roman"/>
            </a:endParaRPr>
          </a:p>
          <a:p>
            <a:pPr marL="11206">
              <a:spcBef>
                <a:spcPts val="1253"/>
              </a:spcBef>
              <a:tabLst>
                <a:tab pos="495326" algn="l"/>
              </a:tabLst>
            </a:pPr>
            <a:r>
              <a:rPr sz="2118" dirty="0">
                <a:solidFill>
                  <a:srgbClr val="010202"/>
                </a:solidFill>
                <a:latin typeface="Times New Roman"/>
                <a:cs typeface="Times New Roman"/>
              </a:rPr>
              <a:t>13	</a:t>
            </a:r>
            <a:r>
              <a:rPr sz="2118" spc="-79" dirty="0">
                <a:solidFill>
                  <a:srgbClr val="010202"/>
                </a:solidFill>
                <a:latin typeface="Times New Roman"/>
                <a:cs typeface="Times New Roman"/>
              </a:rPr>
              <a:t>11</a:t>
            </a:r>
            <a:endParaRPr sz="2118">
              <a:latin typeface="Times New Roman"/>
              <a:cs typeface="Times New Roman"/>
            </a:endParaRPr>
          </a:p>
          <a:p>
            <a:pPr marL="78445">
              <a:spcBef>
                <a:spcPts val="1253"/>
              </a:spcBef>
              <a:tabLst>
                <a:tab pos="562565" algn="l"/>
              </a:tabLst>
            </a:pPr>
            <a:r>
              <a:rPr sz="2118" dirty="0">
                <a:solidFill>
                  <a:srgbClr val="010202"/>
                </a:solidFill>
                <a:latin typeface="Times New Roman"/>
                <a:cs typeface="Times New Roman"/>
              </a:rPr>
              <a:t>7	9</a:t>
            </a:r>
            <a:endParaRPr sz="2118">
              <a:latin typeface="Times New Roman"/>
              <a:cs typeface="Times New Roman"/>
            </a:endParaRPr>
          </a:p>
        </p:txBody>
      </p:sp>
      <p:sp>
        <p:nvSpPr>
          <p:cNvPr id="40" name="object 40"/>
          <p:cNvSpPr txBox="1">
            <a:spLocks noGrp="1"/>
          </p:cNvSpPr>
          <p:nvPr>
            <p:ph type="sldNum" sz="quarter" idx="7"/>
          </p:nvPr>
        </p:nvSpPr>
        <p:spPr>
          <a:xfrm>
            <a:off x="4934597" y="7300897"/>
            <a:ext cx="189229" cy="139065"/>
          </a:xfrm>
          <a:prstGeom prst="rect">
            <a:avLst/>
          </a:prstGeom>
        </p:spPr>
        <p:txBody>
          <a:bodyPr vert="horz" wrap="square" lIns="0" tIns="0" rIns="0" bIns="0" rtlCol="0">
            <a:spAutoFit/>
          </a:bodyPr>
          <a:lstStyle>
            <a:defPPr>
              <a:defRPr lang="ar-EG"/>
            </a:defPPr>
            <a:lvl1pPr marL="0" algn="l" defTabSz="914400" rtl="0" eaLnBrk="1" latinLnBrk="0" hangingPunct="1">
              <a:defRPr sz="800" b="0" i="0" kern="1200">
                <a:solidFill>
                  <a:schemeClr val="tx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25"/>
              </a:spcBef>
            </a:pPr>
            <a:fld id="{81D60167-4931-47E6-BA6A-407CBD079E47}" type="slidenum">
              <a:rPr lang="ar-EG" smtClean="0"/>
              <a:pPr marL="38100">
                <a:spcBef>
                  <a:spcPts val="25"/>
                </a:spcBef>
              </a:pPr>
              <a:t>32</a:t>
            </a:fld>
            <a:endParaRPr dirty="0"/>
          </a:p>
        </p:txBody>
      </p:sp>
      <p:sp>
        <p:nvSpPr>
          <p:cNvPr id="37" name="object 37"/>
          <p:cNvSpPr txBox="1"/>
          <p:nvPr/>
        </p:nvSpPr>
        <p:spPr>
          <a:xfrm>
            <a:off x="2761651" y="4265497"/>
            <a:ext cx="156882" cy="337238"/>
          </a:xfrm>
          <a:prstGeom prst="rect">
            <a:avLst/>
          </a:prstGeom>
        </p:spPr>
        <p:txBody>
          <a:bodyPr vert="horz" wrap="square" lIns="0" tIns="11206" rIns="0" bIns="0" rtlCol="0">
            <a:spAutoFit/>
          </a:bodyPr>
          <a:lstStyle/>
          <a:p>
            <a:pPr marL="11206">
              <a:spcBef>
                <a:spcPts val="88"/>
              </a:spcBef>
            </a:pPr>
            <a:r>
              <a:rPr sz="2118" dirty="0">
                <a:solidFill>
                  <a:srgbClr val="010202"/>
                </a:solidFill>
                <a:latin typeface="Times New Roman"/>
                <a:cs typeface="Times New Roman"/>
              </a:rPr>
              <a:t>1</a:t>
            </a:r>
            <a:endParaRPr sz="2118">
              <a:latin typeface="Times New Roman"/>
              <a:cs typeface="Times New Roman"/>
            </a:endParaRPr>
          </a:p>
        </p:txBody>
      </p:sp>
      <p:sp>
        <p:nvSpPr>
          <p:cNvPr id="38" name="object 38"/>
          <p:cNvSpPr txBox="1"/>
          <p:nvPr/>
        </p:nvSpPr>
        <p:spPr>
          <a:xfrm>
            <a:off x="4053107" y="4265497"/>
            <a:ext cx="156882" cy="337238"/>
          </a:xfrm>
          <a:prstGeom prst="rect">
            <a:avLst/>
          </a:prstGeom>
        </p:spPr>
        <p:txBody>
          <a:bodyPr vert="horz" wrap="square" lIns="0" tIns="11206" rIns="0" bIns="0" rtlCol="0">
            <a:spAutoFit/>
          </a:bodyPr>
          <a:lstStyle/>
          <a:p>
            <a:pPr marL="11206">
              <a:spcBef>
                <a:spcPts val="88"/>
              </a:spcBef>
            </a:pPr>
            <a:r>
              <a:rPr sz="2118" dirty="0">
                <a:solidFill>
                  <a:srgbClr val="010202"/>
                </a:solidFill>
                <a:latin typeface="Times New Roman"/>
                <a:cs typeface="Times New Roman"/>
              </a:rPr>
              <a:t>2</a:t>
            </a:r>
            <a:endParaRPr sz="2118">
              <a:latin typeface="Times New Roman"/>
              <a:cs typeface="Times New Roman"/>
            </a:endParaRPr>
          </a:p>
        </p:txBody>
      </p:sp>
      <p:sp>
        <p:nvSpPr>
          <p:cNvPr id="39" name="object 39"/>
          <p:cNvSpPr txBox="1"/>
          <p:nvPr/>
        </p:nvSpPr>
        <p:spPr>
          <a:xfrm>
            <a:off x="5344562" y="4265497"/>
            <a:ext cx="156882" cy="337238"/>
          </a:xfrm>
          <a:prstGeom prst="rect">
            <a:avLst/>
          </a:prstGeom>
        </p:spPr>
        <p:txBody>
          <a:bodyPr vert="horz" wrap="square" lIns="0" tIns="11206" rIns="0" bIns="0" rtlCol="0">
            <a:spAutoFit/>
          </a:bodyPr>
          <a:lstStyle/>
          <a:p>
            <a:pPr marL="11206">
              <a:spcBef>
                <a:spcPts val="88"/>
              </a:spcBef>
            </a:pPr>
            <a:r>
              <a:rPr sz="2118" dirty="0">
                <a:solidFill>
                  <a:srgbClr val="010202"/>
                </a:solidFill>
                <a:latin typeface="Times New Roman"/>
                <a:cs typeface="Times New Roman"/>
              </a:rPr>
              <a:t>7</a:t>
            </a:r>
            <a:endParaRPr sz="2118">
              <a:latin typeface="Times New Roman"/>
              <a:cs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062371" y="2017059"/>
            <a:ext cx="67235" cy="2218765"/>
            <a:chOff x="4991087" y="2286000"/>
            <a:chExt cx="76200" cy="2514600"/>
          </a:xfrm>
        </p:grpSpPr>
        <p:sp>
          <p:nvSpPr>
            <p:cNvPr id="3" name="object 3"/>
            <p:cNvSpPr/>
            <p:nvPr/>
          </p:nvSpPr>
          <p:spPr>
            <a:xfrm>
              <a:off x="5060937" y="2286000"/>
              <a:ext cx="0" cy="2514600"/>
            </a:xfrm>
            <a:custGeom>
              <a:avLst/>
              <a:gdLst/>
              <a:ahLst/>
              <a:cxnLst/>
              <a:rect l="l" t="t" r="r" b="b"/>
              <a:pathLst>
                <a:path h="2514600">
                  <a:moveTo>
                    <a:pt x="0" y="0"/>
                  </a:moveTo>
                  <a:lnTo>
                    <a:pt x="0" y="2514600"/>
                  </a:lnTo>
                </a:path>
              </a:pathLst>
            </a:custGeom>
            <a:ln w="12700">
              <a:solidFill>
                <a:srgbClr val="010202"/>
              </a:solidFill>
            </a:ln>
          </p:spPr>
          <p:txBody>
            <a:bodyPr wrap="square" lIns="0" tIns="0" rIns="0" bIns="0" rtlCol="0"/>
            <a:lstStyle/>
            <a:p>
              <a:endParaRPr sz="1588"/>
            </a:p>
          </p:txBody>
        </p:sp>
        <p:sp>
          <p:nvSpPr>
            <p:cNvPr id="4" name="object 4"/>
            <p:cNvSpPr/>
            <p:nvPr/>
          </p:nvSpPr>
          <p:spPr>
            <a:xfrm>
              <a:off x="5029187" y="2286000"/>
              <a:ext cx="0" cy="2514600"/>
            </a:xfrm>
            <a:custGeom>
              <a:avLst/>
              <a:gdLst/>
              <a:ahLst/>
              <a:cxnLst/>
              <a:rect l="l" t="t" r="r" b="b"/>
              <a:pathLst>
                <a:path h="2514600">
                  <a:moveTo>
                    <a:pt x="0" y="0"/>
                  </a:moveTo>
                  <a:lnTo>
                    <a:pt x="0" y="2514600"/>
                  </a:lnTo>
                </a:path>
              </a:pathLst>
            </a:custGeom>
            <a:ln w="25400">
              <a:solidFill>
                <a:srgbClr val="010202"/>
              </a:solidFill>
            </a:ln>
          </p:spPr>
          <p:txBody>
            <a:bodyPr wrap="square" lIns="0" tIns="0" rIns="0" bIns="0" rtlCol="0"/>
            <a:lstStyle/>
            <a:p>
              <a:endParaRPr sz="1588"/>
            </a:p>
          </p:txBody>
        </p:sp>
        <p:sp>
          <p:nvSpPr>
            <p:cNvPr id="5" name="object 5"/>
            <p:cNvSpPr/>
            <p:nvPr/>
          </p:nvSpPr>
          <p:spPr>
            <a:xfrm>
              <a:off x="4997437" y="2286000"/>
              <a:ext cx="0" cy="2514600"/>
            </a:xfrm>
            <a:custGeom>
              <a:avLst/>
              <a:gdLst/>
              <a:ahLst/>
              <a:cxnLst/>
              <a:rect l="l" t="t" r="r" b="b"/>
              <a:pathLst>
                <a:path h="2514600">
                  <a:moveTo>
                    <a:pt x="0" y="0"/>
                  </a:moveTo>
                  <a:lnTo>
                    <a:pt x="0" y="2514600"/>
                  </a:lnTo>
                </a:path>
              </a:pathLst>
            </a:custGeom>
            <a:ln w="12700">
              <a:solidFill>
                <a:srgbClr val="010202"/>
              </a:solidFill>
            </a:ln>
          </p:spPr>
          <p:txBody>
            <a:bodyPr wrap="square" lIns="0" tIns="0" rIns="0" bIns="0" rtlCol="0"/>
            <a:lstStyle/>
            <a:p>
              <a:endParaRPr sz="1588"/>
            </a:p>
          </p:txBody>
        </p:sp>
      </p:grpSp>
      <p:sp>
        <p:nvSpPr>
          <p:cNvPr id="6" name="object 6"/>
          <p:cNvSpPr txBox="1">
            <a:spLocks noGrp="1"/>
          </p:cNvSpPr>
          <p:nvPr>
            <p:ph type="title"/>
          </p:nvPr>
        </p:nvSpPr>
        <p:spPr>
          <a:xfrm>
            <a:off x="2870936" y="832404"/>
            <a:ext cx="5650566" cy="688424"/>
          </a:xfrm>
          <a:prstGeom prst="rect">
            <a:avLst/>
          </a:prstGeom>
        </p:spPr>
        <p:txBody>
          <a:bodyPr vert="horz" wrap="square" lIns="0" tIns="11206" rIns="0" bIns="0" rtlCol="0" anchor="ctr">
            <a:spAutoFit/>
          </a:bodyPr>
          <a:lstStyle/>
          <a:p>
            <a:pPr marL="11206">
              <a:lnSpc>
                <a:spcPct val="100000"/>
              </a:lnSpc>
              <a:spcBef>
                <a:spcPts val="88"/>
              </a:spcBef>
              <a:tabLst>
                <a:tab pos="1941523" algn="l"/>
                <a:tab pos="2831877" algn="l"/>
                <a:tab pos="4269669" algn="l"/>
              </a:tabLst>
            </a:pPr>
            <a:r>
              <a:rPr lang="en-US" dirty="0"/>
              <a:t>Merge</a:t>
            </a:r>
            <a:r>
              <a:rPr lang="en-US" spc="-9" dirty="0"/>
              <a:t> </a:t>
            </a:r>
            <a:r>
              <a:rPr lang="en-US" dirty="0"/>
              <a:t>Sort </a:t>
            </a:r>
            <a:r>
              <a:rPr lang="en-US" spc="-4" dirty="0"/>
              <a:t>Example</a:t>
            </a:r>
            <a:endParaRPr spc="-4" dirty="0"/>
          </a:p>
        </p:txBody>
      </p:sp>
      <p:sp>
        <p:nvSpPr>
          <p:cNvPr id="7" name="object 7"/>
          <p:cNvSpPr/>
          <p:nvPr/>
        </p:nvSpPr>
        <p:spPr>
          <a:xfrm>
            <a:off x="4185385" y="3025599"/>
            <a:ext cx="403412" cy="403412"/>
          </a:xfrm>
          <a:custGeom>
            <a:avLst/>
            <a:gdLst/>
            <a:ahLst/>
            <a:cxnLst/>
            <a:rect l="l" t="t" r="r" b="b"/>
            <a:pathLst>
              <a:path w="457200" h="457200">
                <a:moveTo>
                  <a:pt x="457200" y="228599"/>
                </a:moveTo>
                <a:lnTo>
                  <a:pt x="452555" y="182529"/>
                </a:lnTo>
                <a:lnTo>
                  <a:pt x="439235" y="139619"/>
                </a:lnTo>
                <a:lnTo>
                  <a:pt x="418158" y="100788"/>
                </a:lnTo>
                <a:lnTo>
                  <a:pt x="390244" y="66955"/>
                </a:lnTo>
                <a:lnTo>
                  <a:pt x="356411" y="39041"/>
                </a:lnTo>
                <a:lnTo>
                  <a:pt x="317580" y="17964"/>
                </a:lnTo>
                <a:lnTo>
                  <a:pt x="274670" y="4644"/>
                </a:lnTo>
                <a:lnTo>
                  <a:pt x="228600" y="0"/>
                </a:lnTo>
                <a:lnTo>
                  <a:pt x="182529" y="4644"/>
                </a:lnTo>
                <a:lnTo>
                  <a:pt x="139619" y="17964"/>
                </a:lnTo>
                <a:lnTo>
                  <a:pt x="100788" y="39041"/>
                </a:lnTo>
                <a:lnTo>
                  <a:pt x="66955" y="66955"/>
                </a:lnTo>
                <a:lnTo>
                  <a:pt x="39041" y="100788"/>
                </a:lnTo>
                <a:lnTo>
                  <a:pt x="17964" y="139619"/>
                </a:lnTo>
                <a:lnTo>
                  <a:pt x="4644" y="182529"/>
                </a:lnTo>
                <a:lnTo>
                  <a:pt x="0" y="228600"/>
                </a:lnTo>
                <a:lnTo>
                  <a:pt x="4644" y="274670"/>
                </a:lnTo>
                <a:lnTo>
                  <a:pt x="17964" y="317580"/>
                </a:lnTo>
                <a:lnTo>
                  <a:pt x="39041" y="356411"/>
                </a:lnTo>
                <a:lnTo>
                  <a:pt x="66955" y="390244"/>
                </a:lnTo>
                <a:lnTo>
                  <a:pt x="100788" y="418158"/>
                </a:lnTo>
                <a:lnTo>
                  <a:pt x="139619" y="439235"/>
                </a:lnTo>
                <a:lnTo>
                  <a:pt x="182529" y="452555"/>
                </a:lnTo>
                <a:lnTo>
                  <a:pt x="228600" y="457200"/>
                </a:lnTo>
                <a:lnTo>
                  <a:pt x="274670" y="452555"/>
                </a:lnTo>
                <a:lnTo>
                  <a:pt x="317580" y="439235"/>
                </a:lnTo>
                <a:lnTo>
                  <a:pt x="356411" y="418158"/>
                </a:lnTo>
                <a:lnTo>
                  <a:pt x="390244" y="390244"/>
                </a:lnTo>
                <a:lnTo>
                  <a:pt x="418158" y="356411"/>
                </a:lnTo>
                <a:lnTo>
                  <a:pt x="439235" y="317580"/>
                </a:lnTo>
                <a:lnTo>
                  <a:pt x="452555" y="274670"/>
                </a:lnTo>
                <a:lnTo>
                  <a:pt x="457200" y="228599"/>
                </a:lnTo>
                <a:close/>
              </a:path>
            </a:pathLst>
          </a:custGeom>
          <a:solidFill>
            <a:srgbClr val="F7EC1A"/>
          </a:solidFill>
        </p:spPr>
        <p:txBody>
          <a:bodyPr wrap="square" lIns="0" tIns="0" rIns="0" bIns="0" rtlCol="0"/>
          <a:lstStyle/>
          <a:p>
            <a:endParaRPr sz="1588"/>
          </a:p>
        </p:txBody>
      </p:sp>
      <p:grpSp>
        <p:nvGrpSpPr>
          <p:cNvPr id="8" name="object 8"/>
          <p:cNvGrpSpPr/>
          <p:nvPr/>
        </p:nvGrpSpPr>
        <p:grpSpPr>
          <a:xfrm>
            <a:off x="4989351" y="3009048"/>
            <a:ext cx="437589" cy="1227044"/>
            <a:chOff x="3774998" y="3410254"/>
            <a:chExt cx="495934" cy="1390650"/>
          </a:xfrm>
        </p:grpSpPr>
        <p:sp>
          <p:nvSpPr>
            <p:cNvPr id="9" name="object 9"/>
            <p:cNvSpPr/>
            <p:nvPr/>
          </p:nvSpPr>
          <p:spPr>
            <a:xfrm>
              <a:off x="3990962" y="3505212"/>
              <a:ext cx="224154" cy="1267460"/>
            </a:xfrm>
            <a:custGeom>
              <a:avLst/>
              <a:gdLst/>
              <a:ahLst/>
              <a:cxnLst/>
              <a:rect l="l" t="t" r="r" b="b"/>
              <a:pathLst>
                <a:path w="224154" h="1267460">
                  <a:moveTo>
                    <a:pt x="0" y="0"/>
                  </a:moveTo>
                  <a:lnTo>
                    <a:pt x="223634" y="1267256"/>
                  </a:lnTo>
                </a:path>
              </a:pathLst>
            </a:custGeom>
            <a:ln w="28575">
              <a:solidFill>
                <a:srgbClr val="010202"/>
              </a:solidFill>
            </a:ln>
          </p:spPr>
          <p:txBody>
            <a:bodyPr wrap="square" lIns="0" tIns="0" rIns="0" bIns="0" rtlCol="0"/>
            <a:lstStyle/>
            <a:p>
              <a:endParaRPr sz="1588"/>
            </a:p>
          </p:txBody>
        </p:sp>
        <p:sp>
          <p:nvSpPr>
            <p:cNvPr id="10" name="object 10"/>
            <p:cNvSpPr/>
            <p:nvPr/>
          </p:nvSpPr>
          <p:spPr>
            <a:xfrm>
              <a:off x="4162450" y="4708740"/>
              <a:ext cx="84455" cy="92075"/>
            </a:xfrm>
            <a:custGeom>
              <a:avLst/>
              <a:gdLst/>
              <a:ahLst/>
              <a:cxnLst/>
              <a:rect l="l" t="t" r="r" b="b"/>
              <a:pathLst>
                <a:path w="84454" h="92075">
                  <a:moveTo>
                    <a:pt x="84429" y="0"/>
                  </a:moveTo>
                  <a:lnTo>
                    <a:pt x="47180" y="35585"/>
                  </a:lnTo>
                  <a:lnTo>
                    <a:pt x="0" y="14897"/>
                  </a:lnTo>
                  <a:lnTo>
                    <a:pt x="57111" y="91871"/>
                  </a:lnTo>
                  <a:lnTo>
                    <a:pt x="84429" y="0"/>
                  </a:lnTo>
                  <a:close/>
                </a:path>
              </a:pathLst>
            </a:custGeom>
            <a:solidFill>
              <a:srgbClr val="010202"/>
            </a:solidFill>
          </p:spPr>
          <p:txBody>
            <a:bodyPr wrap="square" lIns="0" tIns="0" rIns="0" bIns="0" rtlCol="0"/>
            <a:lstStyle/>
            <a:p>
              <a:endParaRPr sz="1588"/>
            </a:p>
          </p:txBody>
        </p:sp>
        <p:sp>
          <p:nvSpPr>
            <p:cNvPr id="11" name="object 11"/>
            <p:cNvSpPr/>
            <p:nvPr/>
          </p:nvSpPr>
          <p:spPr>
            <a:xfrm>
              <a:off x="3794112" y="3429012"/>
              <a:ext cx="457200" cy="457200"/>
            </a:xfrm>
            <a:custGeom>
              <a:avLst/>
              <a:gdLst/>
              <a:ahLst/>
              <a:cxnLst/>
              <a:rect l="l" t="t" r="r" b="b"/>
              <a:pathLst>
                <a:path w="457200" h="457200">
                  <a:moveTo>
                    <a:pt x="457200" y="228599"/>
                  </a:moveTo>
                  <a:lnTo>
                    <a:pt x="452555" y="182529"/>
                  </a:lnTo>
                  <a:lnTo>
                    <a:pt x="439235" y="139619"/>
                  </a:lnTo>
                  <a:lnTo>
                    <a:pt x="418158" y="100788"/>
                  </a:lnTo>
                  <a:lnTo>
                    <a:pt x="390244" y="66955"/>
                  </a:lnTo>
                  <a:lnTo>
                    <a:pt x="356411" y="39041"/>
                  </a:lnTo>
                  <a:lnTo>
                    <a:pt x="317580" y="17964"/>
                  </a:lnTo>
                  <a:lnTo>
                    <a:pt x="274670" y="4644"/>
                  </a:lnTo>
                  <a:lnTo>
                    <a:pt x="228600" y="0"/>
                  </a:lnTo>
                  <a:lnTo>
                    <a:pt x="182529" y="4644"/>
                  </a:lnTo>
                  <a:lnTo>
                    <a:pt x="139619" y="17964"/>
                  </a:lnTo>
                  <a:lnTo>
                    <a:pt x="100788" y="39041"/>
                  </a:lnTo>
                  <a:lnTo>
                    <a:pt x="66955" y="66955"/>
                  </a:lnTo>
                  <a:lnTo>
                    <a:pt x="39041" y="100788"/>
                  </a:lnTo>
                  <a:lnTo>
                    <a:pt x="17964" y="139619"/>
                  </a:lnTo>
                  <a:lnTo>
                    <a:pt x="4644" y="182529"/>
                  </a:lnTo>
                  <a:lnTo>
                    <a:pt x="0" y="228600"/>
                  </a:lnTo>
                  <a:lnTo>
                    <a:pt x="4644" y="274670"/>
                  </a:lnTo>
                  <a:lnTo>
                    <a:pt x="17964" y="317580"/>
                  </a:lnTo>
                  <a:lnTo>
                    <a:pt x="39041" y="356411"/>
                  </a:lnTo>
                  <a:lnTo>
                    <a:pt x="66955" y="390244"/>
                  </a:lnTo>
                  <a:lnTo>
                    <a:pt x="100788" y="418158"/>
                  </a:lnTo>
                  <a:lnTo>
                    <a:pt x="139619" y="439235"/>
                  </a:lnTo>
                  <a:lnTo>
                    <a:pt x="182529" y="452555"/>
                  </a:lnTo>
                  <a:lnTo>
                    <a:pt x="228600" y="457200"/>
                  </a:lnTo>
                  <a:lnTo>
                    <a:pt x="274670" y="452555"/>
                  </a:lnTo>
                  <a:lnTo>
                    <a:pt x="317580" y="439235"/>
                  </a:lnTo>
                  <a:lnTo>
                    <a:pt x="356411" y="418158"/>
                  </a:lnTo>
                  <a:lnTo>
                    <a:pt x="390244" y="390244"/>
                  </a:lnTo>
                  <a:lnTo>
                    <a:pt x="418158" y="356411"/>
                  </a:lnTo>
                  <a:lnTo>
                    <a:pt x="439235" y="317580"/>
                  </a:lnTo>
                  <a:lnTo>
                    <a:pt x="452555" y="274670"/>
                  </a:lnTo>
                  <a:lnTo>
                    <a:pt x="457200" y="228599"/>
                  </a:lnTo>
                  <a:close/>
                </a:path>
              </a:pathLst>
            </a:custGeom>
            <a:solidFill>
              <a:srgbClr val="F7EC1A"/>
            </a:solidFill>
          </p:spPr>
          <p:txBody>
            <a:bodyPr wrap="square" lIns="0" tIns="0" rIns="0" bIns="0" rtlCol="0"/>
            <a:lstStyle/>
            <a:p>
              <a:endParaRPr sz="1588"/>
            </a:p>
          </p:txBody>
        </p:sp>
        <p:sp>
          <p:nvSpPr>
            <p:cNvPr id="12" name="object 12"/>
            <p:cNvSpPr/>
            <p:nvPr/>
          </p:nvSpPr>
          <p:spPr>
            <a:xfrm>
              <a:off x="3781348" y="3416604"/>
              <a:ext cx="483234" cy="482600"/>
            </a:xfrm>
            <a:custGeom>
              <a:avLst/>
              <a:gdLst/>
              <a:ahLst/>
              <a:cxnLst/>
              <a:rect l="l" t="t" r="r" b="b"/>
              <a:pathLst>
                <a:path w="483235" h="482600">
                  <a:moveTo>
                    <a:pt x="0" y="241007"/>
                  </a:moveTo>
                  <a:lnTo>
                    <a:pt x="5029" y="192379"/>
                  </a:lnTo>
                  <a:lnTo>
                    <a:pt x="19253" y="147180"/>
                  </a:lnTo>
                  <a:lnTo>
                    <a:pt x="39963" y="108132"/>
                  </a:lnTo>
                  <a:lnTo>
                    <a:pt x="65760" y="75091"/>
                  </a:lnTo>
                  <a:lnTo>
                    <a:pt x="95795" y="48058"/>
                  </a:lnTo>
                  <a:lnTo>
                    <a:pt x="129220" y="27033"/>
                  </a:lnTo>
                  <a:lnTo>
                    <a:pt x="165188" y="12014"/>
                  </a:lnTo>
                  <a:lnTo>
                    <a:pt x="202852" y="3003"/>
                  </a:lnTo>
                  <a:lnTo>
                    <a:pt x="241363" y="0"/>
                  </a:lnTo>
                  <a:lnTo>
                    <a:pt x="279874" y="3003"/>
                  </a:lnTo>
                  <a:lnTo>
                    <a:pt x="317538" y="12014"/>
                  </a:lnTo>
                  <a:lnTo>
                    <a:pt x="353506" y="27033"/>
                  </a:lnTo>
                  <a:lnTo>
                    <a:pt x="386931" y="48058"/>
                  </a:lnTo>
                  <a:lnTo>
                    <a:pt x="416966" y="75091"/>
                  </a:lnTo>
                  <a:lnTo>
                    <a:pt x="442763" y="108132"/>
                  </a:lnTo>
                  <a:lnTo>
                    <a:pt x="463473" y="147180"/>
                  </a:lnTo>
                  <a:lnTo>
                    <a:pt x="477697" y="192379"/>
                  </a:lnTo>
                  <a:lnTo>
                    <a:pt x="482727" y="241007"/>
                  </a:lnTo>
                  <a:lnTo>
                    <a:pt x="478642" y="284116"/>
                  </a:lnTo>
                  <a:lnTo>
                    <a:pt x="468259" y="323544"/>
                  </a:lnTo>
                  <a:lnTo>
                    <a:pt x="452256" y="359088"/>
                  </a:lnTo>
                  <a:lnTo>
                    <a:pt x="406099" y="417719"/>
                  </a:lnTo>
                  <a:lnTo>
                    <a:pt x="345589" y="458393"/>
                  </a:lnTo>
                  <a:lnTo>
                    <a:pt x="276148" y="479492"/>
                  </a:lnTo>
                  <a:lnTo>
                    <a:pt x="239772" y="482197"/>
                  </a:lnTo>
                  <a:lnTo>
                    <a:pt x="203195" y="479401"/>
                  </a:lnTo>
                  <a:lnTo>
                    <a:pt x="132151" y="456503"/>
                  </a:lnTo>
                  <a:lnTo>
                    <a:pt x="99039" y="435996"/>
                  </a:lnTo>
                  <a:lnTo>
                    <a:pt x="68436" y="409181"/>
                  </a:lnTo>
                  <a:lnTo>
                    <a:pt x="41021" y="375856"/>
                  </a:lnTo>
                  <a:lnTo>
                    <a:pt x="19253" y="334835"/>
                  </a:lnTo>
                  <a:lnTo>
                    <a:pt x="5029" y="289636"/>
                  </a:lnTo>
                  <a:lnTo>
                    <a:pt x="0" y="241007"/>
                  </a:lnTo>
                  <a:close/>
                </a:path>
              </a:pathLst>
            </a:custGeom>
            <a:ln w="12700">
              <a:solidFill>
                <a:srgbClr val="010202"/>
              </a:solidFill>
            </a:ln>
          </p:spPr>
          <p:txBody>
            <a:bodyPr wrap="square" lIns="0" tIns="0" rIns="0" bIns="0" rtlCol="0"/>
            <a:lstStyle/>
            <a:p>
              <a:endParaRPr sz="1588"/>
            </a:p>
          </p:txBody>
        </p:sp>
        <p:sp>
          <p:nvSpPr>
            <p:cNvPr id="13" name="object 13"/>
            <p:cNvSpPr/>
            <p:nvPr/>
          </p:nvSpPr>
          <p:spPr>
            <a:xfrm>
              <a:off x="3806875" y="3442109"/>
              <a:ext cx="431800" cy="431165"/>
            </a:xfrm>
            <a:custGeom>
              <a:avLst/>
              <a:gdLst/>
              <a:ahLst/>
              <a:cxnLst/>
              <a:rect l="l" t="t" r="r" b="b"/>
              <a:pathLst>
                <a:path w="431800" h="431164">
                  <a:moveTo>
                    <a:pt x="0" y="215503"/>
                  </a:moveTo>
                  <a:lnTo>
                    <a:pt x="4495" y="172056"/>
                  </a:lnTo>
                  <a:lnTo>
                    <a:pt x="17259" y="131530"/>
                  </a:lnTo>
                  <a:lnTo>
                    <a:pt x="39295" y="91340"/>
                  </a:lnTo>
                  <a:lnTo>
                    <a:pt x="67365" y="58458"/>
                  </a:lnTo>
                  <a:lnTo>
                    <a:pt x="100260" y="32882"/>
                  </a:lnTo>
                  <a:lnTo>
                    <a:pt x="136774" y="14614"/>
                  </a:lnTo>
                  <a:lnTo>
                    <a:pt x="175702" y="3653"/>
                  </a:lnTo>
                  <a:lnTo>
                    <a:pt x="215836" y="0"/>
                  </a:lnTo>
                  <a:lnTo>
                    <a:pt x="255970" y="3653"/>
                  </a:lnTo>
                  <a:lnTo>
                    <a:pt x="294898" y="14614"/>
                  </a:lnTo>
                  <a:lnTo>
                    <a:pt x="331412" y="32882"/>
                  </a:lnTo>
                  <a:lnTo>
                    <a:pt x="364307" y="58458"/>
                  </a:lnTo>
                  <a:lnTo>
                    <a:pt x="392377" y="91340"/>
                  </a:lnTo>
                  <a:lnTo>
                    <a:pt x="414413" y="131530"/>
                  </a:lnTo>
                  <a:lnTo>
                    <a:pt x="427177" y="172056"/>
                  </a:lnTo>
                  <a:lnTo>
                    <a:pt x="431673" y="215503"/>
                  </a:lnTo>
                  <a:lnTo>
                    <a:pt x="427032" y="259283"/>
                  </a:lnTo>
                  <a:lnTo>
                    <a:pt x="415151" y="298732"/>
                  </a:lnTo>
                  <a:lnTo>
                    <a:pt x="396933" y="333582"/>
                  </a:lnTo>
                  <a:lnTo>
                    <a:pt x="373281" y="363561"/>
                  </a:lnTo>
                  <a:lnTo>
                    <a:pt x="313292" y="407832"/>
                  </a:lnTo>
                  <a:lnTo>
                    <a:pt x="242416" y="429391"/>
                  </a:lnTo>
                  <a:lnTo>
                    <a:pt x="205154" y="430980"/>
                  </a:lnTo>
                  <a:lnTo>
                    <a:pt x="167882" y="426083"/>
                  </a:lnTo>
                  <a:lnTo>
                    <a:pt x="131504" y="414430"/>
                  </a:lnTo>
                  <a:lnTo>
                    <a:pt x="96922" y="395751"/>
                  </a:lnTo>
                  <a:lnTo>
                    <a:pt x="65042" y="369778"/>
                  </a:lnTo>
                  <a:lnTo>
                    <a:pt x="36766" y="336242"/>
                  </a:lnTo>
                  <a:lnTo>
                    <a:pt x="17259" y="299475"/>
                  </a:lnTo>
                  <a:lnTo>
                    <a:pt x="4495" y="258949"/>
                  </a:lnTo>
                  <a:lnTo>
                    <a:pt x="0" y="215503"/>
                  </a:lnTo>
                  <a:close/>
                </a:path>
              </a:pathLst>
            </a:custGeom>
            <a:ln w="12700">
              <a:solidFill>
                <a:srgbClr val="010202"/>
              </a:solidFill>
            </a:ln>
          </p:spPr>
          <p:txBody>
            <a:bodyPr wrap="square" lIns="0" tIns="0" rIns="0" bIns="0" rtlCol="0"/>
            <a:lstStyle/>
            <a:p>
              <a:endParaRPr sz="1588"/>
            </a:p>
          </p:txBody>
        </p:sp>
      </p:grpSp>
      <p:sp>
        <p:nvSpPr>
          <p:cNvPr id="14" name="object 14"/>
          <p:cNvSpPr/>
          <p:nvPr/>
        </p:nvSpPr>
        <p:spPr>
          <a:xfrm>
            <a:off x="5476863" y="3025599"/>
            <a:ext cx="403412" cy="403412"/>
          </a:xfrm>
          <a:custGeom>
            <a:avLst/>
            <a:gdLst/>
            <a:ahLst/>
            <a:cxnLst/>
            <a:rect l="l" t="t" r="r" b="b"/>
            <a:pathLst>
              <a:path w="457200" h="457200">
                <a:moveTo>
                  <a:pt x="457200" y="228599"/>
                </a:moveTo>
                <a:lnTo>
                  <a:pt x="452555" y="182529"/>
                </a:lnTo>
                <a:lnTo>
                  <a:pt x="439235" y="139619"/>
                </a:lnTo>
                <a:lnTo>
                  <a:pt x="418158" y="100788"/>
                </a:lnTo>
                <a:lnTo>
                  <a:pt x="390244" y="66955"/>
                </a:lnTo>
                <a:lnTo>
                  <a:pt x="356411" y="39041"/>
                </a:lnTo>
                <a:lnTo>
                  <a:pt x="317580" y="17964"/>
                </a:lnTo>
                <a:lnTo>
                  <a:pt x="274670" y="4644"/>
                </a:lnTo>
                <a:lnTo>
                  <a:pt x="228600" y="0"/>
                </a:lnTo>
                <a:lnTo>
                  <a:pt x="182529" y="4644"/>
                </a:lnTo>
                <a:lnTo>
                  <a:pt x="139619" y="17964"/>
                </a:lnTo>
                <a:lnTo>
                  <a:pt x="100788" y="39041"/>
                </a:lnTo>
                <a:lnTo>
                  <a:pt x="66955" y="66955"/>
                </a:lnTo>
                <a:lnTo>
                  <a:pt x="39041" y="100788"/>
                </a:lnTo>
                <a:lnTo>
                  <a:pt x="17964" y="139619"/>
                </a:lnTo>
                <a:lnTo>
                  <a:pt x="4644" y="182529"/>
                </a:lnTo>
                <a:lnTo>
                  <a:pt x="0" y="228600"/>
                </a:lnTo>
                <a:lnTo>
                  <a:pt x="4644" y="274670"/>
                </a:lnTo>
                <a:lnTo>
                  <a:pt x="17964" y="317580"/>
                </a:lnTo>
                <a:lnTo>
                  <a:pt x="39041" y="356411"/>
                </a:lnTo>
                <a:lnTo>
                  <a:pt x="66955" y="390244"/>
                </a:lnTo>
                <a:lnTo>
                  <a:pt x="100788" y="418158"/>
                </a:lnTo>
                <a:lnTo>
                  <a:pt x="139619" y="439235"/>
                </a:lnTo>
                <a:lnTo>
                  <a:pt x="182529" y="452555"/>
                </a:lnTo>
                <a:lnTo>
                  <a:pt x="228600" y="457200"/>
                </a:lnTo>
                <a:lnTo>
                  <a:pt x="274670" y="452555"/>
                </a:lnTo>
                <a:lnTo>
                  <a:pt x="317580" y="439235"/>
                </a:lnTo>
                <a:lnTo>
                  <a:pt x="356411" y="418158"/>
                </a:lnTo>
                <a:lnTo>
                  <a:pt x="390244" y="390244"/>
                </a:lnTo>
                <a:lnTo>
                  <a:pt x="418158" y="356411"/>
                </a:lnTo>
                <a:lnTo>
                  <a:pt x="439235" y="317580"/>
                </a:lnTo>
                <a:lnTo>
                  <a:pt x="452555" y="274670"/>
                </a:lnTo>
                <a:lnTo>
                  <a:pt x="457200" y="228599"/>
                </a:lnTo>
                <a:close/>
              </a:path>
            </a:pathLst>
          </a:custGeom>
          <a:solidFill>
            <a:srgbClr val="F7EC1A"/>
          </a:solidFill>
        </p:spPr>
        <p:txBody>
          <a:bodyPr wrap="square" lIns="0" tIns="0" rIns="0" bIns="0" rtlCol="0"/>
          <a:lstStyle/>
          <a:p>
            <a:endParaRPr sz="1588"/>
          </a:p>
        </p:txBody>
      </p:sp>
      <p:sp>
        <p:nvSpPr>
          <p:cNvPr id="15" name="object 15"/>
          <p:cNvSpPr/>
          <p:nvPr/>
        </p:nvSpPr>
        <p:spPr>
          <a:xfrm>
            <a:off x="6297694" y="2554941"/>
            <a:ext cx="403412" cy="403412"/>
          </a:xfrm>
          <a:custGeom>
            <a:avLst/>
            <a:gdLst/>
            <a:ahLst/>
            <a:cxnLst/>
            <a:rect l="l" t="t" r="r" b="b"/>
            <a:pathLst>
              <a:path w="457200" h="457200">
                <a:moveTo>
                  <a:pt x="457200" y="228599"/>
                </a:moveTo>
                <a:lnTo>
                  <a:pt x="452555" y="182529"/>
                </a:lnTo>
                <a:lnTo>
                  <a:pt x="439235" y="139619"/>
                </a:lnTo>
                <a:lnTo>
                  <a:pt x="418158" y="100788"/>
                </a:lnTo>
                <a:lnTo>
                  <a:pt x="390244" y="66955"/>
                </a:lnTo>
                <a:lnTo>
                  <a:pt x="356411" y="39041"/>
                </a:lnTo>
                <a:lnTo>
                  <a:pt x="317580" y="17964"/>
                </a:lnTo>
                <a:lnTo>
                  <a:pt x="274670" y="4644"/>
                </a:lnTo>
                <a:lnTo>
                  <a:pt x="228600" y="0"/>
                </a:lnTo>
                <a:lnTo>
                  <a:pt x="182529" y="4644"/>
                </a:lnTo>
                <a:lnTo>
                  <a:pt x="139619" y="17964"/>
                </a:lnTo>
                <a:lnTo>
                  <a:pt x="100788" y="39041"/>
                </a:lnTo>
                <a:lnTo>
                  <a:pt x="66955" y="66955"/>
                </a:lnTo>
                <a:lnTo>
                  <a:pt x="39041" y="100788"/>
                </a:lnTo>
                <a:lnTo>
                  <a:pt x="17964" y="139619"/>
                </a:lnTo>
                <a:lnTo>
                  <a:pt x="4644" y="182529"/>
                </a:lnTo>
                <a:lnTo>
                  <a:pt x="0" y="228600"/>
                </a:lnTo>
                <a:lnTo>
                  <a:pt x="4644" y="274670"/>
                </a:lnTo>
                <a:lnTo>
                  <a:pt x="17964" y="317580"/>
                </a:lnTo>
                <a:lnTo>
                  <a:pt x="39041" y="356411"/>
                </a:lnTo>
                <a:lnTo>
                  <a:pt x="66955" y="390244"/>
                </a:lnTo>
                <a:lnTo>
                  <a:pt x="100788" y="418158"/>
                </a:lnTo>
                <a:lnTo>
                  <a:pt x="139619" y="439235"/>
                </a:lnTo>
                <a:lnTo>
                  <a:pt x="182529" y="452555"/>
                </a:lnTo>
                <a:lnTo>
                  <a:pt x="228600" y="457200"/>
                </a:lnTo>
                <a:lnTo>
                  <a:pt x="274670" y="452555"/>
                </a:lnTo>
                <a:lnTo>
                  <a:pt x="317580" y="439235"/>
                </a:lnTo>
                <a:lnTo>
                  <a:pt x="356411" y="418158"/>
                </a:lnTo>
                <a:lnTo>
                  <a:pt x="390244" y="390244"/>
                </a:lnTo>
                <a:lnTo>
                  <a:pt x="418158" y="356411"/>
                </a:lnTo>
                <a:lnTo>
                  <a:pt x="439235" y="317580"/>
                </a:lnTo>
                <a:lnTo>
                  <a:pt x="452555" y="274670"/>
                </a:lnTo>
                <a:lnTo>
                  <a:pt x="457200" y="228599"/>
                </a:lnTo>
                <a:close/>
              </a:path>
            </a:pathLst>
          </a:custGeom>
          <a:solidFill>
            <a:srgbClr val="F7EC1A"/>
          </a:solidFill>
        </p:spPr>
        <p:txBody>
          <a:bodyPr wrap="square" lIns="0" tIns="0" rIns="0" bIns="0" rtlCol="0"/>
          <a:lstStyle/>
          <a:p>
            <a:endParaRPr sz="1588"/>
          </a:p>
        </p:txBody>
      </p:sp>
      <p:sp>
        <p:nvSpPr>
          <p:cNvPr id="16" name="object 16"/>
          <p:cNvSpPr/>
          <p:nvPr/>
        </p:nvSpPr>
        <p:spPr>
          <a:xfrm>
            <a:off x="6768341" y="3025599"/>
            <a:ext cx="403412" cy="403412"/>
          </a:xfrm>
          <a:custGeom>
            <a:avLst/>
            <a:gdLst/>
            <a:ahLst/>
            <a:cxnLst/>
            <a:rect l="l" t="t" r="r" b="b"/>
            <a:pathLst>
              <a:path w="457200" h="457200">
                <a:moveTo>
                  <a:pt x="457200" y="228599"/>
                </a:moveTo>
                <a:lnTo>
                  <a:pt x="452555" y="182529"/>
                </a:lnTo>
                <a:lnTo>
                  <a:pt x="439235" y="139619"/>
                </a:lnTo>
                <a:lnTo>
                  <a:pt x="418158" y="100788"/>
                </a:lnTo>
                <a:lnTo>
                  <a:pt x="390244" y="66955"/>
                </a:lnTo>
                <a:lnTo>
                  <a:pt x="356411" y="39041"/>
                </a:lnTo>
                <a:lnTo>
                  <a:pt x="317580" y="17964"/>
                </a:lnTo>
                <a:lnTo>
                  <a:pt x="274670" y="4644"/>
                </a:lnTo>
                <a:lnTo>
                  <a:pt x="228600" y="0"/>
                </a:lnTo>
                <a:lnTo>
                  <a:pt x="182529" y="4644"/>
                </a:lnTo>
                <a:lnTo>
                  <a:pt x="139619" y="17964"/>
                </a:lnTo>
                <a:lnTo>
                  <a:pt x="100788" y="39041"/>
                </a:lnTo>
                <a:lnTo>
                  <a:pt x="66955" y="66955"/>
                </a:lnTo>
                <a:lnTo>
                  <a:pt x="39041" y="100788"/>
                </a:lnTo>
                <a:lnTo>
                  <a:pt x="17964" y="139619"/>
                </a:lnTo>
                <a:lnTo>
                  <a:pt x="4644" y="182529"/>
                </a:lnTo>
                <a:lnTo>
                  <a:pt x="0" y="228600"/>
                </a:lnTo>
                <a:lnTo>
                  <a:pt x="4644" y="274670"/>
                </a:lnTo>
                <a:lnTo>
                  <a:pt x="17964" y="317580"/>
                </a:lnTo>
                <a:lnTo>
                  <a:pt x="39041" y="356411"/>
                </a:lnTo>
                <a:lnTo>
                  <a:pt x="66955" y="390244"/>
                </a:lnTo>
                <a:lnTo>
                  <a:pt x="100788" y="418158"/>
                </a:lnTo>
                <a:lnTo>
                  <a:pt x="139619" y="439235"/>
                </a:lnTo>
                <a:lnTo>
                  <a:pt x="182529" y="452555"/>
                </a:lnTo>
                <a:lnTo>
                  <a:pt x="228600" y="457200"/>
                </a:lnTo>
                <a:lnTo>
                  <a:pt x="274670" y="452555"/>
                </a:lnTo>
                <a:lnTo>
                  <a:pt x="317580" y="439235"/>
                </a:lnTo>
                <a:lnTo>
                  <a:pt x="356411" y="418158"/>
                </a:lnTo>
                <a:lnTo>
                  <a:pt x="390244" y="390244"/>
                </a:lnTo>
                <a:lnTo>
                  <a:pt x="418158" y="356411"/>
                </a:lnTo>
                <a:lnTo>
                  <a:pt x="439235" y="317580"/>
                </a:lnTo>
                <a:lnTo>
                  <a:pt x="452555" y="274670"/>
                </a:lnTo>
                <a:lnTo>
                  <a:pt x="457200" y="228599"/>
                </a:lnTo>
                <a:close/>
              </a:path>
            </a:pathLst>
          </a:custGeom>
          <a:solidFill>
            <a:srgbClr val="F7EC1A"/>
          </a:solidFill>
        </p:spPr>
        <p:txBody>
          <a:bodyPr wrap="square" lIns="0" tIns="0" rIns="0" bIns="0" rtlCol="0"/>
          <a:lstStyle/>
          <a:p>
            <a:endParaRPr sz="1588"/>
          </a:p>
        </p:txBody>
      </p:sp>
      <p:sp>
        <p:nvSpPr>
          <p:cNvPr id="17" name="object 17"/>
          <p:cNvSpPr txBox="1"/>
          <p:nvPr/>
        </p:nvSpPr>
        <p:spPr>
          <a:xfrm>
            <a:off x="5061663" y="1887250"/>
            <a:ext cx="2067485" cy="1483185"/>
          </a:xfrm>
          <a:prstGeom prst="rect">
            <a:avLst/>
          </a:prstGeom>
        </p:spPr>
        <p:txBody>
          <a:bodyPr vert="horz" wrap="square" lIns="0" tIns="170329" rIns="0" bIns="0" rtlCol="0">
            <a:spAutoFit/>
          </a:bodyPr>
          <a:lstStyle/>
          <a:p>
            <a:pPr marL="11206">
              <a:spcBef>
                <a:spcPts val="1341"/>
              </a:spcBef>
              <a:tabLst>
                <a:tab pos="495326" algn="l"/>
                <a:tab pos="1302193" algn="l"/>
                <a:tab pos="1786872" algn="l"/>
              </a:tabLst>
            </a:pPr>
            <a:r>
              <a:rPr sz="2118" dirty="0">
                <a:solidFill>
                  <a:srgbClr val="010202"/>
                </a:solidFill>
                <a:latin typeface="Times New Roman"/>
                <a:cs typeface="Times New Roman"/>
              </a:rPr>
              <a:t>20	12	20	12</a:t>
            </a:r>
            <a:endParaRPr sz="2118">
              <a:latin typeface="Times New Roman"/>
              <a:cs typeface="Times New Roman"/>
            </a:endParaRPr>
          </a:p>
          <a:p>
            <a:pPr marL="11206">
              <a:spcBef>
                <a:spcPts val="1253"/>
              </a:spcBef>
              <a:tabLst>
                <a:tab pos="495326" algn="l"/>
                <a:tab pos="1302193" algn="l"/>
                <a:tab pos="1786872" algn="l"/>
              </a:tabLst>
            </a:pPr>
            <a:r>
              <a:rPr sz="2118" dirty="0">
                <a:solidFill>
                  <a:srgbClr val="010202"/>
                </a:solidFill>
                <a:latin typeface="Times New Roman"/>
                <a:cs typeface="Times New Roman"/>
              </a:rPr>
              <a:t>13	</a:t>
            </a:r>
            <a:r>
              <a:rPr sz="2118" spc="-40" dirty="0">
                <a:solidFill>
                  <a:srgbClr val="010202"/>
                </a:solidFill>
                <a:latin typeface="Times New Roman"/>
                <a:cs typeface="Times New Roman"/>
              </a:rPr>
              <a:t>11	</a:t>
            </a:r>
            <a:r>
              <a:rPr sz="2118" dirty="0">
                <a:solidFill>
                  <a:srgbClr val="010202"/>
                </a:solidFill>
                <a:latin typeface="Times New Roman"/>
                <a:cs typeface="Times New Roman"/>
              </a:rPr>
              <a:t>13	</a:t>
            </a:r>
            <a:r>
              <a:rPr sz="2118" spc="-79" dirty="0">
                <a:solidFill>
                  <a:srgbClr val="010202"/>
                </a:solidFill>
                <a:latin typeface="Times New Roman"/>
                <a:cs typeface="Times New Roman"/>
              </a:rPr>
              <a:t>11</a:t>
            </a:r>
            <a:endParaRPr sz="2118">
              <a:latin typeface="Times New Roman"/>
              <a:cs typeface="Times New Roman"/>
            </a:endParaRPr>
          </a:p>
          <a:p>
            <a:pPr marL="78445">
              <a:spcBef>
                <a:spcPts val="1253"/>
              </a:spcBef>
              <a:tabLst>
                <a:tab pos="562565" algn="l"/>
                <a:tab pos="1854112" algn="l"/>
              </a:tabLst>
            </a:pPr>
            <a:r>
              <a:rPr sz="2118" dirty="0">
                <a:solidFill>
                  <a:srgbClr val="010202"/>
                </a:solidFill>
                <a:latin typeface="Times New Roman"/>
                <a:cs typeface="Times New Roman"/>
              </a:rPr>
              <a:t>7	9	9</a:t>
            </a:r>
            <a:endParaRPr sz="2118">
              <a:latin typeface="Times New Roman"/>
              <a:cs typeface="Times New Roman"/>
            </a:endParaRPr>
          </a:p>
        </p:txBody>
      </p:sp>
      <p:grpSp>
        <p:nvGrpSpPr>
          <p:cNvPr id="18" name="object 18"/>
          <p:cNvGrpSpPr/>
          <p:nvPr/>
        </p:nvGrpSpPr>
        <p:grpSpPr>
          <a:xfrm>
            <a:off x="2877032" y="3479695"/>
            <a:ext cx="437589" cy="756397"/>
            <a:chOff x="1381036" y="3943654"/>
            <a:chExt cx="495934" cy="857250"/>
          </a:xfrm>
        </p:grpSpPr>
        <p:sp>
          <p:nvSpPr>
            <p:cNvPr id="19" name="object 19"/>
            <p:cNvSpPr/>
            <p:nvPr/>
          </p:nvSpPr>
          <p:spPr>
            <a:xfrm>
              <a:off x="1409204" y="4343412"/>
              <a:ext cx="143510" cy="430530"/>
            </a:xfrm>
            <a:custGeom>
              <a:avLst/>
              <a:gdLst/>
              <a:ahLst/>
              <a:cxnLst/>
              <a:rect l="l" t="t" r="r" b="b"/>
              <a:pathLst>
                <a:path w="143509" h="430529">
                  <a:moveTo>
                    <a:pt x="143357" y="0"/>
                  </a:moveTo>
                  <a:lnTo>
                    <a:pt x="0" y="430085"/>
                  </a:lnTo>
                </a:path>
              </a:pathLst>
            </a:custGeom>
            <a:ln w="28574">
              <a:solidFill>
                <a:srgbClr val="010202"/>
              </a:solidFill>
            </a:ln>
          </p:spPr>
          <p:txBody>
            <a:bodyPr wrap="square" lIns="0" tIns="0" rIns="0" bIns="0" rtlCol="0"/>
            <a:lstStyle/>
            <a:p>
              <a:endParaRPr sz="1588"/>
            </a:p>
          </p:txBody>
        </p:sp>
        <p:sp>
          <p:nvSpPr>
            <p:cNvPr id="20" name="object 20"/>
            <p:cNvSpPr/>
            <p:nvPr/>
          </p:nvSpPr>
          <p:spPr>
            <a:xfrm>
              <a:off x="1386611" y="4705730"/>
              <a:ext cx="81915" cy="95250"/>
            </a:xfrm>
            <a:custGeom>
              <a:avLst/>
              <a:gdLst/>
              <a:ahLst/>
              <a:cxnLst/>
              <a:rect l="l" t="t" r="r" b="b"/>
              <a:pathLst>
                <a:path w="81915" h="95250">
                  <a:moveTo>
                    <a:pt x="81318" y="27114"/>
                  </a:moveTo>
                  <a:lnTo>
                    <a:pt x="31622" y="40665"/>
                  </a:lnTo>
                  <a:lnTo>
                    <a:pt x="0" y="0"/>
                  </a:lnTo>
                  <a:lnTo>
                    <a:pt x="13550" y="94881"/>
                  </a:lnTo>
                  <a:lnTo>
                    <a:pt x="81318" y="27114"/>
                  </a:lnTo>
                  <a:close/>
                </a:path>
              </a:pathLst>
            </a:custGeom>
            <a:solidFill>
              <a:srgbClr val="010202"/>
            </a:solidFill>
          </p:spPr>
          <p:txBody>
            <a:bodyPr wrap="square" lIns="0" tIns="0" rIns="0" bIns="0" rtlCol="0"/>
            <a:lstStyle/>
            <a:p>
              <a:endParaRPr sz="1588"/>
            </a:p>
          </p:txBody>
        </p:sp>
        <p:sp>
          <p:nvSpPr>
            <p:cNvPr id="21" name="object 21"/>
            <p:cNvSpPr/>
            <p:nvPr/>
          </p:nvSpPr>
          <p:spPr>
            <a:xfrm>
              <a:off x="1400162" y="3962412"/>
              <a:ext cx="457200" cy="457200"/>
            </a:xfrm>
            <a:custGeom>
              <a:avLst/>
              <a:gdLst/>
              <a:ahLst/>
              <a:cxnLst/>
              <a:rect l="l" t="t" r="r" b="b"/>
              <a:pathLst>
                <a:path w="457200" h="457200">
                  <a:moveTo>
                    <a:pt x="457200" y="228599"/>
                  </a:moveTo>
                  <a:lnTo>
                    <a:pt x="452555" y="182529"/>
                  </a:lnTo>
                  <a:lnTo>
                    <a:pt x="439235" y="139619"/>
                  </a:lnTo>
                  <a:lnTo>
                    <a:pt x="418158" y="100788"/>
                  </a:lnTo>
                  <a:lnTo>
                    <a:pt x="390244" y="66955"/>
                  </a:lnTo>
                  <a:lnTo>
                    <a:pt x="356411" y="39041"/>
                  </a:lnTo>
                  <a:lnTo>
                    <a:pt x="317580" y="17964"/>
                  </a:lnTo>
                  <a:lnTo>
                    <a:pt x="274670" y="4644"/>
                  </a:lnTo>
                  <a:lnTo>
                    <a:pt x="228600" y="0"/>
                  </a:lnTo>
                  <a:lnTo>
                    <a:pt x="182529" y="4644"/>
                  </a:lnTo>
                  <a:lnTo>
                    <a:pt x="139619" y="17964"/>
                  </a:lnTo>
                  <a:lnTo>
                    <a:pt x="100788" y="39041"/>
                  </a:lnTo>
                  <a:lnTo>
                    <a:pt x="66955" y="66955"/>
                  </a:lnTo>
                  <a:lnTo>
                    <a:pt x="39041" y="100788"/>
                  </a:lnTo>
                  <a:lnTo>
                    <a:pt x="17964" y="139619"/>
                  </a:lnTo>
                  <a:lnTo>
                    <a:pt x="4644" y="182529"/>
                  </a:lnTo>
                  <a:lnTo>
                    <a:pt x="0" y="228600"/>
                  </a:lnTo>
                  <a:lnTo>
                    <a:pt x="4644" y="274670"/>
                  </a:lnTo>
                  <a:lnTo>
                    <a:pt x="17964" y="317580"/>
                  </a:lnTo>
                  <a:lnTo>
                    <a:pt x="39041" y="356411"/>
                  </a:lnTo>
                  <a:lnTo>
                    <a:pt x="66955" y="390244"/>
                  </a:lnTo>
                  <a:lnTo>
                    <a:pt x="100788" y="418158"/>
                  </a:lnTo>
                  <a:lnTo>
                    <a:pt x="139619" y="439235"/>
                  </a:lnTo>
                  <a:lnTo>
                    <a:pt x="182529" y="452555"/>
                  </a:lnTo>
                  <a:lnTo>
                    <a:pt x="228600" y="457200"/>
                  </a:lnTo>
                  <a:lnTo>
                    <a:pt x="274670" y="452555"/>
                  </a:lnTo>
                  <a:lnTo>
                    <a:pt x="317580" y="439235"/>
                  </a:lnTo>
                  <a:lnTo>
                    <a:pt x="356411" y="418158"/>
                  </a:lnTo>
                  <a:lnTo>
                    <a:pt x="390244" y="390244"/>
                  </a:lnTo>
                  <a:lnTo>
                    <a:pt x="418158" y="356411"/>
                  </a:lnTo>
                  <a:lnTo>
                    <a:pt x="439235" y="317580"/>
                  </a:lnTo>
                  <a:lnTo>
                    <a:pt x="452555" y="274670"/>
                  </a:lnTo>
                  <a:lnTo>
                    <a:pt x="457200" y="228599"/>
                  </a:lnTo>
                  <a:close/>
                </a:path>
              </a:pathLst>
            </a:custGeom>
            <a:solidFill>
              <a:srgbClr val="F7EC1A"/>
            </a:solidFill>
          </p:spPr>
          <p:txBody>
            <a:bodyPr wrap="square" lIns="0" tIns="0" rIns="0" bIns="0" rtlCol="0"/>
            <a:lstStyle/>
            <a:p>
              <a:endParaRPr sz="1588"/>
            </a:p>
          </p:txBody>
        </p:sp>
        <p:sp>
          <p:nvSpPr>
            <p:cNvPr id="22" name="object 22"/>
            <p:cNvSpPr/>
            <p:nvPr/>
          </p:nvSpPr>
          <p:spPr>
            <a:xfrm>
              <a:off x="1387386" y="3950004"/>
              <a:ext cx="483234" cy="482600"/>
            </a:xfrm>
            <a:custGeom>
              <a:avLst/>
              <a:gdLst/>
              <a:ahLst/>
              <a:cxnLst/>
              <a:rect l="l" t="t" r="r" b="b"/>
              <a:pathLst>
                <a:path w="483235" h="482600">
                  <a:moveTo>
                    <a:pt x="0" y="241007"/>
                  </a:moveTo>
                  <a:lnTo>
                    <a:pt x="5029" y="192379"/>
                  </a:lnTo>
                  <a:lnTo>
                    <a:pt x="19253" y="147180"/>
                  </a:lnTo>
                  <a:lnTo>
                    <a:pt x="39964" y="108132"/>
                  </a:lnTo>
                  <a:lnTo>
                    <a:pt x="65761" y="75091"/>
                  </a:lnTo>
                  <a:lnTo>
                    <a:pt x="95796" y="48058"/>
                  </a:lnTo>
                  <a:lnTo>
                    <a:pt x="129222" y="27033"/>
                  </a:lnTo>
                  <a:lnTo>
                    <a:pt x="165191" y="12014"/>
                  </a:lnTo>
                  <a:lnTo>
                    <a:pt x="202856" y="3003"/>
                  </a:lnTo>
                  <a:lnTo>
                    <a:pt x="241368" y="0"/>
                  </a:lnTo>
                  <a:lnTo>
                    <a:pt x="279880" y="3003"/>
                  </a:lnTo>
                  <a:lnTo>
                    <a:pt x="317543" y="12014"/>
                  </a:lnTo>
                  <a:lnTo>
                    <a:pt x="353512" y="27033"/>
                  </a:lnTo>
                  <a:lnTo>
                    <a:pt x="386936" y="48058"/>
                  </a:lnTo>
                  <a:lnTo>
                    <a:pt x="416970" y="75091"/>
                  </a:lnTo>
                  <a:lnTo>
                    <a:pt x="442765" y="108132"/>
                  </a:lnTo>
                  <a:lnTo>
                    <a:pt x="463473" y="147180"/>
                  </a:lnTo>
                  <a:lnTo>
                    <a:pt x="477697" y="192379"/>
                  </a:lnTo>
                  <a:lnTo>
                    <a:pt x="482727" y="241007"/>
                  </a:lnTo>
                  <a:lnTo>
                    <a:pt x="478644" y="284116"/>
                  </a:lnTo>
                  <a:lnTo>
                    <a:pt x="468263" y="323544"/>
                  </a:lnTo>
                  <a:lnTo>
                    <a:pt x="452261" y="359088"/>
                  </a:lnTo>
                  <a:lnTo>
                    <a:pt x="406104" y="417719"/>
                  </a:lnTo>
                  <a:lnTo>
                    <a:pt x="345595" y="458393"/>
                  </a:lnTo>
                  <a:lnTo>
                    <a:pt x="276152" y="479492"/>
                  </a:lnTo>
                  <a:lnTo>
                    <a:pt x="239775" y="482197"/>
                  </a:lnTo>
                  <a:lnTo>
                    <a:pt x="203198" y="479401"/>
                  </a:lnTo>
                  <a:lnTo>
                    <a:pt x="132152" y="456503"/>
                  </a:lnTo>
                  <a:lnTo>
                    <a:pt x="99039" y="435996"/>
                  </a:lnTo>
                  <a:lnTo>
                    <a:pt x="68436" y="409181"/>
                  </a:lnTo>
                  <a:lnTo>
                    <a:pt x="41021" y="375856"/>
                  </a:lnTo>
                  <a:lnTo>
                    <a:pt x="19253" y="334835"/>
                  </a:lnTo>
                  <a:lnTo>
                    <a:pt x="5029" y="289636"/>
                  </a:lnTo>
                  <a:lnTo>
                    <a:pt x="0" y="241007"/>
                  </a:lnTo>
                  <a:close/>
                </a:path>
              </a:pathLst>
            </a:custGeom>
            <a:ln w="12700">
              <a:solidFill>
                <a:srgbClr val="010202"/>
              </a:solidFill>
            </a:ln>
          </p:spPr>
          <p:txBody>
            <a:bodyPr wrap="square" lIns="0" tIns="0" rIns="0" bIns="0" rtlCol="0"/>
            <a:lstStyle/>
            <a:p>
              <a:endParaRPr sz="1588"/>
            </a:p>
          </p:txBody>
        </p:sp>
        <p:sp>
          <p:nvSpPr>
            <p:cNvPr id="23" name="object 23"/>
            <p:cNvSpPr/>
            <p:nvPr/>
          </p:nvSpPr>
          <p:spPr>
            <a:xfrm>
              <a:off x="1412925" y="3975509"/>
              <a:ext cx="431800" cy="431165"/>
            </a:xfrm>
            <a:custGeom>
              <a:avLst/>
              <a:gdLst/>
              <a:ahLst/>
              <a:cxnLst/>
              <a:rect l="l" t="t" r="r" b="b"/>
              <a:pathLst>
                <a:path w="431800" h="431164">
                  <a:moveTo>
                    <a:pt x="0" y="215503"/>
                  </a:moveTo>
                  <a:lnTo>
                    <a:pt x="4495" y="172056"/>
                  </a:lnTo>
                  <a:lnTo>
                    <a:pt x="17246" y="131530"/>
                  </a:lnTo>
                  <a:lnTo>
                    <a:pt x="39285" y="91340"/>
                  </a:lnTo>
                  <a:lnTo>
                    <a:pt x="67356" y="58458"/>
                  </a:lnTo>
                  <a:lnTo>
                    <a:pt x="100253" y="32882"/>
                  </a:lnTo>
                  <a:lnTo>
                    <a:pt x="136768" y="14614"/>
                  </a:lnTo>
                  <a:lnTo>
                    <a:pt x="175696" y="3653"/>
                  </a:lnTo>
                  <a:lnTo>
                    <a:pt x="215830" y="0"/>
                  </a:lnTo>
                  <a:lnTo>
                    <a:pt x="255964" y="3653"/>
                  </a:lnTo>
                  <a:lnTo>
                    <a:pt x="294892" y="14614"/>
                  </a:lnTo>
                  <a:lnTo>
                    <a:pt x="331407" y="32882"/>
                  </a:lnTo>
                  <a:lnTo>
                    <a:pt x="364303" y="58458"/>
                  </a:lnTo>
                  <a:lnTo>
                    <a:pt x="392374" y="91340"/>
                  </a:lnTo>
                  <a:lnTo>
                    <a:pt x="414413" y="131530"/>
                  </a:lnTo>
                  <a:lnTo>
                    <a:pt x="427177" y="172056"/>
                  </a:lnTo>
                  <a:lnTo>
                    <a:pt x="431673" y="215503"/>
                  </a:lnTo>
                  <a:lnTo>
                    <a:pt x="427032" y="259283"/>
                  </a:lnTo>
                  <a:lnTo>
                    <a:pt x="415150" y="298732"/>
                  </a:lnTo>
                  <a:lnTo>
                    <a:pt x="396931" y="333582"/>
                  </a:lnTo>
                  <a:lnTo>
                    <a:pt x="373278" y="363561"/>
                  </a:lnTo>
                  <a:lnTo>
                    <a:pt x="313288" y="407832"/>
                  </a:lnTo>
                  <a:lnTo>
                    <a:pt x="242410" y="429391"/>
                  </a:lnTo>
                  <a:lnTo>
                    <a:pt x="205149" y="430980"/>
                  </a:lnTo>
                  <a:lnTo>
                    <a:pt x="167877" y="426083"/>
                  </a:lnTo>
                  <a:lnTo>
                    <a:pt x="131499" y="414430"/>
                  </a:lnTo>
                  <a:lnTo>
                    <a:pt x="96918" y="395751"/>
                  </a:lnTo>
                  <a:lnTo>
                    <a:pt x="65039" y="369778"/>
                  </a:lnTo>
                  <a:lnTo>
                    <a:pt x="36766" y="336242"/>
                  </a:lnTo>
                  <a:lnTo>
                    <a:pt x="17246" y="299475"/>
                  </a:lnTo>
                  <a:lnTo>
                    <a:pt x="4495" y="258949"/>
                  </a:lnTo>
                  <a:lnTo>
                    <a:pt x="0" y="215503"/>
                  </a:lnTo>
                  <a:close/>
                </a:path>
              </a:pathLst>
            </a:custGeom>
            <a:ln w="12700">
              <a:solidFill>
                <a:srgbClr val="010202"/>
              </a:solidFill>
            </a:ln>
          </p:spPr>
          <p:txBody>
            <a:bodyPr wrap="square" lIns="0" tIns="0" rIns="0" bIns="0" rtlCol="0"/>
            <a:lstStyle/>
            <a:p>
              <a:endParaRPr sz="1588"/>
            </a:p>
          </p:txBody>
        </p:sp>
      </p:grpSp>
      <p:sp>
        <p:nvSpPr>
          <p:cNvPr id="24" name="object 24"/>
          <p:cNvSpPr/>
          <p:nvPr/>
        </p:nvSpPr>
        <p:spPr>
          <a:xfrm>
            <a:off x="2423260" y="3496246"/>
            <a:ext cx="403412" cy="403412"/>
          </a:xfrm>
          <a:custGeom>
            <a:avLst/>
            <a:gdLst/>
            <a:ahLst/>
            <a:cxnLst/>
            <a:rect l="l" t="t" r="r" b="b"/>
            <a:pathLst>
              <a:path w="457200" h="457200">
                <a:moveTo>
                  <a:pt x="457200" y="228599"/>
                </a:moveTo>
                <a:lnTo>
                  <a:pt x="452555" y="182529"/>
                </a:lnTo>
                <a:lnTo>
                  <a:pt x="439235" y="139619"/>
                </a:lnTo>
                <a:lnTo>
                  <a:pt x="418158" y="100788"/>
                </a:lnTo>
                <a:lnTo>
                  <a:pt x="390244" y="66955"/>
                </a:lnTo>
                <a:lnTo>
                  <a:pt x="356411" y="39041"/>
                </a:lnTo>
                <a:lnTo>
                  <a:pt x="317580" y="17964"/>
                </a:lnTo>
                <a:lnTo>
                  <a:pt x="274670" y="4644"/>
                </a:lnTo>
                <a:lnTo>
                  <a:pt x="228600" y="0"/>
                </a:lnTo>
                <a:lnTo>
                  <a:pt x="182529" y="4644"/>
                </a:lnTo>
                <a:lnTo>
                  <a:pt x="139619" y="17964"/>
                </a:lnTo>
                <a:lnTo>
                  <a:pt x="100788" y="39041"/>
                </a:lnTo>
                <a:lnTo>
                  <a:pt x="66955" y="66955"/>
                </a:lnTo>
                <a:lnTo>
                  <a:pt x="39041" y="100788"/>
                </a:lnTo>
                <a:lnTo>
                  <a:pt x="17964" y="139619"/>
                </a:lnTo>
                <a:lnTo>
                  <a:pt x="4644" y="182529"/>
                </a:lnTo>
                <a:lnTo>
                  <a:pt x="0" y="228600"/>
                </a:lnTo>
                <a:lnTo>
                  <a:pt x="4644" y="274670"/>
                </a:lnTo>
                <a:lnTo>
                  <a:pt x="17964" y="317580"/>
                </a:lnTo>
                <a:lnTo>
                  <a:pt x="39041" y="356411"/>
                </a:lnTo>
                <a:lnTo>
                  <a:pt x="66955" y="390244"/>
                </a:lnTo>
                <a:lnTo>
                  <a:pt x="100788" y="418158"/>
                </a:lnTo>
                <a:lnTo>
                  <a:pt x="139619" y="439235"/>
                </a:lnTo>
                <a:lnTo>
                  <a:pt x="182529" y="452555"/>
                </a:lnTo>
                <a:lnTo>
                  <a:pt x="228600" y="457200"/>
                </a:lnTo>
                <a:lnTo>
                  <a:pt x="274670" y="452555"/>
                </a:lnTo>
                <a:lnTo>
                  <a:pt x="317580" y="439235"/>
                </a:lnTo>
                <a:lnTo>
                  <a:pt x="356411" y="418158"/>
                </a:lnTo>
                <a:lnTo>
                  <a:pt x="390244" y="390244"/>
                </a:lnTo>
                <a:lnTo>
                  <a:pt x="418158" y="356411"/>
                </a:lnTo>
                <a:lnTo>
                  <a:pt x="439235" y="317580"/>
                </a:lnTo>
                <a:lnTo>
                  <a:pt x="452555" y="274670"/>
                </a:lnTo>
                <a:lnTo>
                  <a:pt x="457200" y="228599"/>
                </a:lnTo>
                <a:close/>
              </a:path>
            </a:pathLst>
          </a:custGeom>
          <a:solidFill>
            <a:srgbClr val="F7EC1A"/>
          </a:solidFill>
        </p:spPr>
        <p:txBody>
          <a:bodyPr wrap="square" lIns="0" tIns="0" rIns="0" bIns="0" rtlCol="0"/>
          <a:lstStyle/>
          <a:p>
            <a:endParaRPr sz="1588"/>
          </a:p>
        </p:txBody>
      </p:sp>
      <p:grpSp>
        <p:nvGrpSpPr>
          <p:cNvPr id="25" name="object 25"/>
          <p:cNvGrpSpPr/>
          <p:nvPr/>
        </p:nvGrpSpPr>
        <p:grpSpPr>
          <a:xfrm>
            <a:off x="3697873" y="3479695"/>
            <a:ext cx="437589" cy="756397"/>
            <a:chOff x="2311323" y="3943654"/>
            <a:chExt cx="495934" cy="857250"/>
          </a:xfrm>
        </p:grpSpPr>
        <p:sp>
          <p:nvSpPr>
            <p:cNvPr id="26" name="object 26"/>
            <p:cNvSpPr/>
            <p:nvPr/>
          </p:nvSpPr>
          <p:spPr>
            <a:xfrm>
              <a:off x="2619362" y="4267212"/>
              <a:ext cx="144780" cy="506095"/>
            </a:xfrm>
            <a:custGeom>
              <a:avLst/>
              <a:gdLst/>
              <a:ahLst/>
              <a:cxnLst/>
              <a:rect l="l" t="t" r="r" b="b"/>
              <a:pathLst>
                <a:path w="144780" h="506095">
                  <a:moveTo>
                    <a:pt x="0" y="0"/>
                  </a:moveTo>
                  <a:lnTo>
                    <a:pt x="144551" y="505929"/>
                  </a:lnTo>
                </a:path>
              </a:pathLst>
            </a:custGeom>
            <a:ln w="28574">
              <a:solidFill>
                <a:srgbClr val="010202"/>
              </a:solidFill>
            </a:ln>
          </p:spPr>
          <p:txBody>
            <a:bodyPr wrap="square" lIns="0" tIns="0" rIns="0" bIns="0" rtlCol="0"/>
            <a:lstStyle/>
            <a:p>
              <a:endParaRPr sz="1588"/>
            </a:p>
          </p:txBody>
        </p:sp>
        <p:sp>
          <p:nvSpPr>
            <p:cNvPr id="27" name="object 27"/>
            <p:cNvSpPr/>
            <p:nvPr/>
          </p:nvSpPr>
          <p:spPr>
            <a:xfrm>
              <a:off x="2706992" y="4706416"/>
              <a:ext cx="82550" cy="94615"/>
            </a:xfrm>
            <a:custGeom>
              <a:avLst/>
              <a:gdLst/>
              <a:ahLst/>
              <a:cxnLst/>
              <a:rect l="l" t="t" r="r" b="b"/>
              <a:pathLst>
                <a:path w="82550" h="94614">
                  <a:moveTo>
                    <a:pt x="82435" y="0"/>
                  </a:moveTo>
                  <a:lnTo>
                    <a:pt x="49072" y="39243"/>
                  </a:lnTo>
                  <a:lnTo>
                    <a:pt x="0" y="23545"/>
                  </a:lnTo>
                  <a:lnTo>
                    <a:pt x="64770" y="94195"/>
                  </a:lnTo>
                  <a:lnTo>
                    <a:pt x="82435" y="0"/>
                  </a:lnTo>
                  <a:close/>
                </a:path>
              </a:pathLst>
            </a:custGeom>
            <a:solidFill>
              <a:srgbClr val="010202"/>
            </a:solidFill>
          </p:spPr>
          <p:txBody>
            <a:bodyPr wrap="square" lIns="0" tIns="0" rIns="0" bIns="0" rtlCol="0"/>
            <a:lstStyle/>
            <a:p>
              <a:endParaRPr sz="1588"/>
            </a:p>
          </p:txBody>
        </p:sp>
        <p:sp>
          <p:nvSpPr>
            <p:cNvPr id="28" name="object 28"/>
            <p:cNvSpPr/>
            <p:nvPr/>
          </p:nvSpPr>
          <p:spPr>
            <a:xfrm>
              <a:off x="2330437" y="3962412"/>
              <a:ext cx="457200" cy="457200"/>
            </a:xfrm>
            <a:custGeom>
              <a:avLst/>
              <a:gdLst/>
              <a:ahLst/>
              <a:cxnLst/>
              <a:rect l="l" t="t" r="r" b="b"/>
              <a:pathLst>
                <a:path w="457200" h="457200">
                  <a:moveTo>
                    <a:pt x="457200" y="228599"/>
                  </a:moveTo>
                  <a:lnTo>
                    <a:pt x="452555" y="182529"/>
                  </a:lnTo>
                  <a:lnTo>
                    <a:pt x="439235" y="139619"/>
                  </a:lnTo>
                  <a:lnTo>
                    <a:pt x="418158" y="100788"/>
                  </a:lnTo>
                  <a:lnTo>
                    <a:pt x="390244" y="66955"/>
                  </a:lnTo>
                  <a:lnTo>
                    <a:pt x="356411" y="39041"/>
                  </a:lnTo>
                  <a:lnTo>
                    <a:pt x="317580" y="17964"/>
                  </a:lnTo>
                  <a:lnTo>
                    <a:pt x="274670" y="4644"/>
                  </a:lnTo>
                  <a:lnTo>
                    <a:pt x="228600" y="0"/>
                  </a:lnTo>
                  <a:lnTo>
                    <a:pt x="182529" y="4644"/>
                  </a:lnTo>
                  <a:lnTo>
                    <a:pt x="139619" y="17964"/>
                  </a:lnTo>
                  <a:lnTo>
                    <a:pt x="100788" y="39041"/>
                  </a:lnTo>
                  <a:lnTo>
                    <a:pt x="66955" y="66955"/>
                  </a:lnTo>
                  <a:lnTo>
                    <a:pt x="39041" y="100788"/>
                  </a:lnTo>
                  <a:lnTo>
                    <a:pt x="17964" y="139619"/>
                  </a:lnTo>
                  <a:lnTo>
                    <a:pt x="4644" y="182529"/>
                  </a:lnTo>
                  <a:lnTo>
                    <a:pt x="0" y="228600"/>
                  </a:lnTo>
                  <a:lnTo>
                    <a:pt x="4644" y="274670"/>
                  </a:lnTo>
                  <a:lnTo>
                    <a:pt x="17964" y="317580"/>
                  </a:lnTo>
                  <a:lnTo>
                    <a:pt x="39041" y="356411"/>
                  </a:lnTo>
                  <a:lnTo>
                    <a:pt x="66955" y="390244"/>
                  </a:lnTo>
                  <a:lnTo>
                    <a:pt x="100788" y="418158"/>
                  </a:lnTo>
                  <a:lnTo>
                    <a:pt x="139619" y="439235"/>
                  </a:lnTo>
                  <a:lnTo>
                    <a:pt x="182529" y="452555"/>
                  </a:lnTo>
                  <a:lnTo>
                    <a:pt x="228600" y="457200"/>
                  </a:lnTo>
                  <a:lnTo>
                    <a:pt x="274670" y="452555"/>
                  </a:lnTo>
                  <a:lnTo>
                    <a:pt x="317580" y="439235"/>
                  </a:lnTo>
                  <a:lnTo>
                    <a:pt x="356411" y="418158"/>
                  </a:lnTo>
                  <a:lnTo>
                    <a:pt x="390244" y="390244"/>
                  </a:lnTo>
                  <a:lnTo>
                    <a:pt x="418158" y="356411"/>
                  </a:lnTo>
                  <a:lnTo>
                    <a:pt x="439235" y="317580"/>
                  </a:lnTo>
                  <a:lnTo>
                    <a:pt x="452555" y="274670"/>
                  </a:lnTo>
                  <a:lnTo>
                    <a:pt x="457200" y="228599"/>
                  </a:lnTo>
                  <a:close/>
                </a:path>
              </a:pathLst>
            </a:custGeom>
            <a:solidFill>
              <a:srgbClr val="F7EC1A"/>
            </a:solidFill>
          </p:spPr>
          <p:txBody>
            <a:bodyPr wrap="square" lIns="0" tIns="0" rIns="0" bIns="0" rtlCol="0"/>
            <a:lstStyle/>
            <a:p>
              <a:endParaRPr sz="1588"/>
            </a:p>
          </p:txBody>
        </p:sp>
        <p:sp>
          <p:nvSpPr>
            <p:cNvPr id="29" name="object 29"/>
            <p:cNvSpPr/>
            <p:nvPr/>
          </p:nvSpPr>
          <p:spPr>
            <a:xfrm>
              <a:off x="2317673" y="3950004"/>
              <a:ext cx="483234" cy="482600"/>
            </a:xfrm>
            <a:custGeom>
              <a:avLst/>
              <a:gdLst/>
              <a:ahLst/>
              <a:cxnLst/>
              <a:rect l="l" t="t" r="r" b="b"/>
              <a:pathLst>
                <a:path w="483235" h="482600">
                  <a:moveTo>
                    <a:pt x="0" y="241007"/>
                  </a:moveTo>
                  <a:lnTo>
                    <a:pt x="5029" y="192379"/>
                  </a:lnTo>
                  <a:lnTo>
                    <a:pt x="19253" y="147180"/>
                  </a:lnTo>
                  <a:lnTo>
                    <a:pt x="39963" y="108132"/>
                  </a:lnTo>
                  <a:lnTo>
                    <a:pt x="65760" y="75091"/>
                  </a:lnTo>
                  <a:lnTo>
                    <a:pt x="95795" y="48058"/>
                  </a:lnTo>
                  <a:lnTo>
                    <a:pt x="129220" y="27033"/>
                  </a:lnTo>
                  <a:lnTo>
                    <a:pt x="165188" y="12014"/>
                  </a:lnTo>
                  <a:lnTo>
                    <a:pt x="202852" y="3003"/>
                  </a:lnTo>
                  <a:lnTo>
                    <a:pt x="241363" y="0"/>
                  </a:lnTo>
                  <a:lnTo>
                    <a:pt x="279874" y="3003"/>
                  </a:lnTo>
                  <a:lnTo>
                    <a:pt x="317538" y="12014"/>
                  </a:lnTo>
                  <a:lnTo>
                    <a:pt x="353506" y="27033"/>
                  </a:lnTo>
                  <a:lnTo>
                    <a:pt x="386931" y="48058"/>
                  </a:lnTo>
                  <a:lnTo>
                    <a:pt x="416966" y="75091"/>
                  </a:lnTo>
                  <a:lnTo>
                    <a:pt x="442763" y="108132"/>
                  </a:lnTo>
                  <a:lnTo>
                    <a:pt x="463473" y="147180"/>
                  </a:lnTo>
                  <a:lnTo>
                    <a:pt x="477697" y="192379"/>
                  </a:lnTo>
                  <a:lnTo>
                    <a:pt x="482727" y="241007"/>
                  </a:lnTo>
                  <a:lnTo>
                    <a:pt x="478642" y="284116"/>
                  </a:lnTo>
                  <a:lnTo>
                    <a:pt x="468259" y="323544"/>
                  </a:lnTo>
                  <a:lnTo>
                    <a:pt x="452256" y="359088"/>
                  </a:lnTo>
                  <a:lnTo>
                    <a:pt x="406099" y="417719"/>
                  </a:lnTo>
                  <a:lnTo>
                    <a:pt x="345589" y="458393"/>
                  </a:lnTo>
                  <a:lnTo>
                    <a:pt x="276148" y="479492"/>
                  </a:lnTo>
                  <a:lnTo>
                    <a:pt x="239772" y="482197"/>
                  </a:lnTo>
                  <a:lnTo>
                    <a:pt x="203195" y="479401"/>
                  </a:lnTo>
                  <a:lnTo>
                    <a:pt x="132151" y="456503"/>
                  </a:lnTo>
                  <a:lnTo>
                    <a:pt x="99039" y="435996"/>
                  </a:lnTo>
                  <a:lnTo>
                    <a:pt x="68436" y="409181"/>
                  </a:lnTo>
                  <a:lnTo>
                    <a:pt x="41021" y="375856"/>
                  </a:lnTo>
                  <a:lnTo>
                    <a:pt x="19253" y="334835"/>
                  </a:lnTo>
                  <a:lnTo>
                    <a:pt x="5029" y="289636"/>
                  </a:lnTo>
                  <a:lnTo>
                    <a:pt x="0" y="241007"/>
                  </a:lnTo>
                  <a:close/>
                </a:path>
              </a:pathLst>
            </a:custGeom>
            <a:ln w="12700">
              <a:solidFill>
                <a:srgbClr val="010202"/>
              </a:solidFill>
            </a:ln>
          </p:spPr>
          <p:txBody>
            <a:bodyPr wrap="square" lIns="0" tIns="0" rIns="0" bIns="0" rtlCol="0"/>
            <a:lstStyle/>
            <a:p>
              <a:endParaRPr sz="1588"/>
            </a:p>
          </p:txBody>
        </p:sp>
        <p:sp>
          <p:nvSpPr>
            <p:cNvPr id="30" name="object 30"/>
            <p:cNvSpPr/>
            <p:nvPr/>
          </p:nvSpPr>
          <p:spPr>
            <a:xfrm>
              <a:off x="2343200" y="3975509"/>
              <a:ext cx="431800" cy="431165"/>
            </a:xfrm>
            <a:custGeom>
              <a:avLst/>
              <a:gdLst/>
              <a:ahLst/>
              <a:cxnLst/>
              <a:rect l="l" t="t" r="r" b="b"/>
              <a:pathLst>
                <a:path w="431800" h="431164">
                  <a:moveTo>
                    <a:pt x="0" y="215503"/>
                  </a:moveTo>
                  <a:lnTo>
                    <a:pt x="4495" y="172056"/>
                  </a:lnTo>
                  <a:lnTo>
                    <a:pt x="17259" y="131530"/>
                  </a:lnTo>
                  <a:lnTo>
                    <a:pt x="39295" y="91340"/>
                  </a:lnTo>
                  <a:lnTo>
                    <a:pt x="67365" y="58458"/>
                  </a:lnTo>
                  <a:lnTo>
                    <a:pt x="100260" y="32882"/>
                  </a:lnTo>
                  <a:lnTo>
                    <a:pt x="136774" y="14614"/>
                  </a:lnTo>
                  <a:lnTo>
                    <a:pt x="175702" y="3653"/>
                  </a:lnTo>
                  <a:lnTo>
                    <a:pt x="215836" y="0"/>
                  </a:lnTo>
                  <a:lnTo>
                    <a:pt x="255970" y="3653"/>
                  </a:lnTo>
                  <a:lnTo>
                    <a:pt x="294898" y="14614"/>
                  </a:lnTo>
                  <a:lnTo>
                    <a:pt x="331412" y="32882"/>
                  </a:lnTo>
                  <a:lnTo>
                    <a:pt x="364307" y="58458"/>
                  </a:lnTo>
                  <a:lnTo>
                    <a:pt x="392377" y="91340"/>
                  </a:lnTo>
                  <a:lnTo>
                    <a:pt x="414413" y="131530"/>
                  </a:lnTo>
                  <a:lnTo>
                    <a:pt x="427177" y="172056"/>
                  </a:lnTo>
                  <a:lnTo>
                    <a:pt x="431673" y="215503"/>
                  </a:lnTo>
                  <a:lnTo>
                    <a:pt x="427032" y="259283"/>
                  </a:lnTo>
                  <a:lnTo>
                    <a:pt x="415151" y="298732"/>
                  </a:lnTo>
                  <a:lnTo>
                    <a:pt x="396933" y="333582"/>
                  </a:lnTo>
                  <a:lnTo>
                    <a:pt x="373281" y="363561"/>
                  </a:lnTo>
                  <a:lnTo>
                    <a:pt x="313292" y="407832"/>
                  </a:lnTo>
                  <a:lnTo>
                    <a:pt x="242416" y="429391"/>
                  </a:lnTo>
                  <a:lnTo>
                    <a:pt x="205154" y="430980"/>
                  </a:lnTo>
                  <a:lnTo>
                    <a:pt x="167882" y="426083"/>
                  </a:lnTo>
                  <a:lnTo>
                    <a:pt x="131504" y="414430"/>
                  </a:lnTo>
                  <a:lnTo>
                    <a:pt x="96922" y="395751"/>
                  </a:lnTo>
                  <a:lnTo>
                    <a:pt x="65042" y="369778"/>
                  </a:lnTo>
                  <a:lnTo>
                    <a:pt x="36766" y="336242"/>
                  </a:lnTo>
                  <a:lnTo>
                    <a:pt x="17259" y="299475"/>
                  </a:lnTo>
                  <a:lnTo>
                    <a:pt x="4495" y="258949"/>
                  </a:lnTo>
                  <a:lnTo>
                    <a:pt x="0" y="215503"/>
                  </a:lnTo>
                  <a:close/>
                </a:path>
              </a:pathLst>
            </a:custGeom>
            <a:ln w="12700">
              <a:solidFill>
                <a:srgbClr val="010202"/>
              </a:solidFill>
            </a:ln>
          </p:spPr>
          <p:txBody>
            <a:bodyPr wrap="square" lIns="0" tIns="0" rIns="0" bIns="0" rtlCol="0"/>
            <a:lstStyle/>
            <a:p>
              <a:endParaRPr sz="1588"/>
            </a:p>
          </p:txBody>
        </p:sp>
      </p:grpSp>
      <p:graphicFrame>
        <p:nvGraphicFramePr>
          <p:cNvPr id="31" name="object 31"/>
          <p:cNvGraphicFramePr>
            <a:graphicFrameLocks noGrp="1"/>
          </p:cNvGraphicFramePr>
          <p:nvPr/>
        </p:nvGraphicFramePr>
        <p:xfrm>
          <a:off x="2377873" y="2017059"/>
          <a:ext cx="2425513" cy="2218764"/>
        </p:xfrm>
        <a:graphic>
          <a:graphicData uri="http://schemas.openxmlformats.org/drawingml/2006/table">
            <a:tbl>
              <a:tblPr firstRow="1" bandRow="1">
                <a:tableStyleId>{2D5ABB26-0587-4C30-8999-92F81FD0307C}</a:tableStyleId>
              </a:tblPr>
              <a:tblGrid>
                <a:gridCol w="488576">
                  <a:extLst>
                    <a:ext uri="{9D8B030D-6E8A-4147-A177-3AD203B41FA5}">
                      <a16:colId xmlns:a16="http://schemas.microsoft.com/office/drawing/2014/main" val="20000"/>
                    </a:ext>
                  </a:extLst>
                </a:gridCol>
                <a:gridCol w="646019">
                  <a:extLst>
                    <a:ext uri="{9D8B030D-6E8A-4147-A177-3AD203B41FA5}">
                      <a16:colId xmlns:a16="http://schemas.microsoft.com/office/drawing/2014/main" val="20001"/>
                    </a:ext>
                  </a:extLst>
                </a:gridCol>
                <a:gridCol w="644899">
                  <a:extLst>
                    <a:ext uri="{9D8B030D-6E8A-4147-A177-3AD203B41FA5}">
                      <a16:colId xmlns:a16="http://schemas.microsoft.com/office/drawing/2014/main" val="20002"/>
                    </a:ext>
                  </a:extLst>
                </a:gridCol>
                <a:gridCol w="646019">
                  <a:extLst>
                    <a:ext uri="{9D8B030D-6E8A-4147-A177-3AD203B41FA5}">
                      <a16:colId xmlns:a16="http://schemas.microsoft.com/office/drawing/2014/main" val="20003"/>
                    </a:ext>
                  </a:extLst>
                </a:gridCol>
              </a:tblGrid>
              <a:tr h="456259">
                <a:tc>
                  <a:txBody>
                    <a:bodyPr/>
                    <a:lstStyle/>
                    <a:p>
                      <a:pPr marR="114300" algn="r">
                        <a:lnSpc>
                          <a:spcPct val="100000"/>
                        </a:lnSpc>
                        <a:spcBef>
                          <a:spcPts val="360"/>
                        </a:spcBef>
                      </a:pPr>
                      <a:r>
                        <a:rPr sz="2100" dirty="0">
                          <a:solidFill>
                            <a:srgbClr val="010202"/>
                          </a:solidFill>
                          <a:latin typeface="Times New Roman"/>
                          <a:cs typeface="Times New Roman"/>
                        </a:rPr>
                        <a:t>20</a:t>
                      </a:r>
                      <a:endParaRPr sz="2100">
                        <a:latin typeface="Times New Roman"/>
                        <a:cs typeface="Times New Roman"/>
                      </a:endParaRPr>
                    </a:p>
                  </a:txBody>
                  <a:tcPr marL="0" marR="0" marT="40341" marB="0"/>
                </a:tc>
                <a:tc>
                  <a:txBody>
                    <a:bodyPr/>
                    <a:lstStyle/>
                    <a:p>
                      <a:pPr marL="121920">
                        <a:lnSpc>
                          <a:spcPct val="100000"/>
                        </a:lnSpc>
                        <a:spcBef>
                          <a:spcPts val="360"/>
                        </a:spcBef>
                      </a:pPr>
                      <a:r>
                        <a:rPr sz="2100" dirty="0">
                          <a:solidFill>
                            <a:srgbClr val="010202"/>
                          </a:solidFill>
                          <a:latin typeface="Times New Roman"/>
                          <a:cs typeface="Times New Roman"/>
                        </a:rPr>
                        <a:t>12</a:t>
                      </a:r>
                      <a:endParaRPr sz="2100">
                        <a:latin typeface="Times New Roman"/>
                        <a:cs typeface="Times New Roman"/>
                      </a:endParaRPr>
                    </a:p>
                  </a:txBody>
                  <a:tcPr marL="0" marR="0" marT="40341" marB="0">
                    <a:lnR w="28575">
                      <a:solidFill>
                        <a:srgbClr val="010202"/>
                      </a:solidFill>
                      <a:prstDash val="solid"/>
                    </a:lnR>
                  </a:tcPr>
                </a:tc>
                <a:tc>
                  <a:txBody>
                    <a:bodyPr/>
                    <a:lstStyle/>
                    <a:p>
                      <a:pPr marR="114300" algn="r">
                        <a:lnSpc>
                          <a:spcPct val="100000"/>
                        </a:lnSpc>
                        <a:spcBef>
                          <a:spcPts val="360"/>
                        </a:spcBef>
                      </a:pPr>
                      <a:r>
                        <a:rPr sz="2100" dirty="0">
                          <a:solidFill>
                            <a:srgbClr val="010202"/>
                          </a:solidFill>
                          <a:latin typeface="Times New Roman"/>
                          <a:cs typeface="Times New Roman"/>
                        </a:rPr>
                        <a:t>20</a:t>
                      </a:r>
                      <a:endParaRPr sz="2100">
                        <a:latin typeface="Times New Roman"/>
                        <a:cs typeface="Times New Roman"/>
                      </a:endParaRPr>
                    </a:p>
                  </a:txBody>
                  <a:tcPr marL="0" marR="0" marT="40341" marB="0">
                    <a:lnL w="28575">
                      <a:solidFill>
                        <a:srgbClr val="010202"/>
                      </a:solidFill>
                      <a:prstDash val="solid"/>
                    </a:lnL>
                  </a:tcPr>
                </a:tc>
                <a:tc>
                  <a:txBody>
                    <a:bodyPr/>
                    <a:lstStyle/>
                    <a:p>
                      <a:pPr marR="175260" algn="ctr">
                        <a:lnSpc>
                          <a:spcPct val="100000"/>
                        </a:lnSpc>
                        <a:spcBef>
                          <a:spcPts val="360"/>
                        </a:spcBef>
                      </a:pPr>
                      <a:r>
                        <a:rPr sz="2100" dirty="0">
                          <a:solidFill>
                            <a:srgbClr val="010202"/>
                          </a:solidFill>
                          <a:latin typeface="Times New Roman"/>
                          <a:cs typeface="Times New Roman"/>
                        </a:rPr>
                        <a:t>12</a:t>
                      </a:r>
                      <a:endParaRPr sz="2100">
                        <a:latin typeface="Times New Roman"/>
                        <a:cs typeface="Times New Roman"/>
                      </a:endParaRPr>
                    </a:p>
                  </a:txBody>
                  <a:tcPr marL="0" marR="0" marT="40341" marB="0">
                    <a:lnR w="28575">
                      <a:solidFill>
                        <a:srgbClr val="010202"/>
                      </a:solidFill>
                      <a:prstDash val="solid"/>
                    </a:lnR>
                  </a:tcPr>
                </a:tc>
                <a:extLst>
                  <a:ext uri="{0D108BD9-81ED-4DB2-BD59-A6C34878D82A}">
                    <a16:rowId xmlns:a16="http://schemas.microsoft.com/office/drawing/2014/main" val="10000"/>
                  </a:ext>
                </a:extLst>
              </a:tr>
              <a:tr h="481942">
                <a:tc>
                  <a:txBody>
                    <a:bodyPr/>
                    <a:lstStyle/>
                    <a:p>
                      <a:pPr marR="114300" algn="r">
                        <a:lnSpc>
                          <a:spcPct val="100000"/>
                        </a:lnSpc>
                        <a:spcBef>
                          <a:spcPts val="590"/>
                        </a:spcBef>
                      </a:pPr>
                      <a:r>
                        <a:rPr sz="2100" dirty="0">
                          <a:solidFill>
                            <a:srgbClr val="010202"/>
                          </a:solidFill>
                          <a:latin typeface="Times New Roman"/>
                          <a:cs typeface="Times New Roman"/>
                        </a:rPr>
                        <a:t>13</a:t>
                      </a:r>
                      <a:endParaRPr sz="2100">
                        <a:latin typeface="Times New Roman"/>
                        <a:cs typeface="Times New Roman"/>
                      </a:endParaRPr>
                    </a:p>
                  </a:txBody>
                  <a:tcPr marL="0" marR="0" marT="66115" marB="0"/>
                </a:tc>
                <a:tc>
                  <a:txBody>
                    <a:bodyPr/>
                    <a:lstStyle/>
                    <a:p>
                      <a:pPr marL="121920">
                        <a:lnSpc>
                          <a:spcPct val="100000"/>
                        </a:lnSpc>
                        <a:spcBef>
                          <a:spcPts val="590"/>
                        </a:spcBef>
                      </a:pPr>
                      <a:r>
                        <a:rPr sz="2100" spc="-90" dirty="0">
                          <a:solidFill>
                            <a:srgbClr val="010202"/>
                          </a:solidFill>
                          <a:latin typeface="Times New Roman"/>
                          <a:cs typeface="Times New Roman"/>
                        </a:rPr>
                        <a:t>11</a:t>
                      </a:r>
                      <a:endParaRPr sz="2100">
                        <a:latin typeface="Times New Roman"/>
                        <a:cs typeface="Times New Roman"/>
                      </a:endParaRPr>
                    </a:p>
                  </a:txBody>
                  <a:tcPr marL="0" marR="0" marT="66115" marB="0">
                    <a:lnR w="28575">
                      <a:solidFill>
                        <a:srgbClr val="010202"/>
                      </a:solidFill>
                      <a:prstDash val="solid"/>
                    </a:lnR>
                  </a:tcPr>
                </a:tc>
                <a:tc>
                  <a:txBody>
                    <a:bodyPr/>
                    <a:lstStyle/>
                    <a:p>
                      <a:pPr marR="114300" algn="r">
                        <a:lnSpc>
                          <a:spcPct val="100000"/>
                        </a:lnSpc>
                        <a:spcBef>
                          <a:spcPts val="590"/>
                        </a:spcBef>
                      </a:pPr>
                      <a:r>
                        <a:rPr sz="2100" dirty="0">
                          <a:solidFill>
                            <a:srgbClr val="010202"/>
                          </a:solidFill>
                          <a:latin typeface="Times New Roman"/>
                          <a:cs typeface="Times New Roman"/>
                        </a:rPr>
                        <a:t>13</a:t>
                      </a:r>
                      <a:endParaRPr sz="2100">
                        <a:latin typeface="Times New Roman"/>
                        <a:cs typeface="Times New Roman"/>
                      </a:endParaRPr>
                    </a:p>
                  </a:txBody>
                  <a:tcPr marL="0" marR="0" marT="66115" marB="0">
                    <a:lnL w="28575">
                      <a:solidFill>
                        <a:srgbClr val="010202"/>
                      </a:solidFill>
                      <a:prstDash val="solid"/>
                    </a:lnL>
                  </a:tcPr>
                </a:tc>
                <a:tc>
                  <a:txBody>
                    <a:bodyPr/>
                    <a:lstStyle/>
                    <a:p>
                      <a:pPr marR="198120" algn="ctr">
                        <a:lnSpc>
                          <a:spcPct val="100000"/>
                        </a:lnSpc>
                        <a:spcBef>
                          <a:spcPts val="590"/>
                        </a:spcBef>
                      </a:pPr>
                      <a:r>
                        <a:rPr sz="2100" spc="-90" dirty="0">
                          <a:solidFill>
                            <a:srgbClr val="010202"/>
                          </a:solidFill>
                          <a:latin typeface="Times New Roman"/>
                          <a:cs typeface="Times New Roman"/>
                        </a:rPr>
                        <a:t>11</a:t>
                      </a:r>
                      <a:endParaRPr sz="2100">
                        <a:latin typeface="Times New Roman"/>
                        <a:cs typeface="Times New Roman"/>
                      </a:endParaRPr>
                    </a:p>
                  </a:txBody>
                  <a:tcPr marL="0" marR="0" marT="66115" marB="0">
                    <a:lnR w="28575">
                      <a:solidFill>
                        <a:srgbClr val="010202"/>
                      </a:solidFill>
                      <a:prstDash val="solid"/>
                    </a:lnR>
                  </a:tcPr>
                </a:tc>
                <a:extLst>
                  <a:ext uri="{0D108BD9-81ED-4DB2-BD59-A6C34878D82A}">
                    <a16:rowId xmlns:a16="http://schemas.microsoft.com/office/drawing/2014/main" val="10001"/>
                  </a:ext>
                </a:extLst>
              </a:tr>
              <a:tr h="1280563">
                <a:tc>
                  <a:txBody>
                    <a:bodyPr/>
                    <a:lstStyle/>
                    <a:p>
                      <a:pPr marL="4445" algn="ctr">
                        <a:lnSpc>
                          <a:spcPct val="100000"/>
                        </a:lnSpc>
                        <a:spcBef>
                          <a:spcPts val="590"/>
                        </a:spcBef>
                      </a:pPr>
                      <a:r>
                        <a:rPr sz="2100" dirty="0">
                          <a:solidFill>
                            <a:srgbClr val="010202"/>
                          </a:solidFill>
                          <a:latin typeface="Times New Roman"/>
                          <a:cs typeface="Times New Roman"/>
                        </a:rPr>
                        <a:t>7</a:t>
                      </a:r>
                      <a:endParaRPr sz="2100">
                        <a:latin typeface="Times New Roman"/>
                        <a:cs typeface="Times New Roman"/>
                      </a:endParaRPr>
                    </a:p>
                    <a:p>
                      <a:pPr marL="4445" algn="ctr">
                        <a:lnSpc>
                          <a:spcPct val="100000"/>
                        </a:lnSpc>
                        <a:spcBef>
                          <a:spcPts val="1420"/>
                        </a:spcBef>
                      </a:pPr>
                      <a:r>
                        <a:rPr sz="2100" dirty="0">
                          <a:solidFill>
                            <a:srgbClr val="010202"/>
                          </a:solidFill>
                          <a:latin typeface="Times New Roman"/>
                          <a:cs typeface="Times New Roman"/>
                        </a:rPr>
                        <a:t>2</a:t>
                      </a:r>
                      <a:endParaRPr sz="2100">
                        <a:latin typeface="Times New Roman"/>
                        <a:cs typeface="Times New Roman"/>
                      </a:endParaRPr>
                    </a:p>
                  </a:txBody>
                  <a:tcPr marL="0" marR="0" marT="66115" marB="0"/>
                </a:tc>
                <a:tc>
                  <a:txBody>
                    <a:bodyPr/>
                    <a:lstStyle/>
                    <a:p>
                      <a:pPr marL="198120">
                        <a:lnSpc>
                          <a:spcPct val="100000"/>
                        </a:lnSpc>
                        <a:spcBef>
                          <a:spcPts val="590"/>
                        </a:spcBef>
                      </a:pPr>
                      <a:r>
                        <a:rPr sz="2100" dirty="0">
                          <a:solidFill>
                            <a:srgbClr val="010202"/>
                          </a:solidFill>
                          <a:latin typeface="Times New Roman"/>
                          <a:cs typeface="Times New Roman"/>
                        </a:rPr>
                        <a:t>9</a:t>
                      </a:r>
                      <a:endParaRPr sz="2100">
                        <a:latin typeface="Times New Roman"/>
                        <a:cs typeface="Times New Roman"/>
                      </a:endParaRPr>
                    </a:p>
                    <a:p>
                      <a:pPr marL="198120">
                        <a:lnSpc>
                          <a:spcPct val="100000"/>
                        </a:lnSpc>
                        <a:spcBef>
                          <a:spcPts val="1420"/>
                        </a:spcBef>
                      </a:pPr>
                      <a:r>
                        <a:rPr sz="2100" dirty="0">
                          <a:solidFill>
                            <a:srgbClr val="010202"/>
                          </a:solidFill>
                          <a:latin typeface="Times New Roman"/>
                          <a:cs typeface="Times New Roman"/>
                        </a:rPr>
                        <a:t>1</a:t>
                      </a:r>
                      <a:endParaRPr sz="2100">
                        <a:latin typeface="Times New Roman"/>
                        <a:cs typeface="Times New Roman"/>
                      </a:endParaRPr>
                    </a:p>
                  </a:txBody>
                  <a:tcPr marL="0" marR="0" marT="66115" marB="0">
                    <a:lnR w="28575">
                      <a:solidFill>
                        <a:srgbClr val="010202"/>
                      </a:solidFill>
                      <a:prstDash val="solid"/>
                    </a:lnR>
                  </a:tcPr>
                </a:tc>
                <a:tc>
                  <a:txBody>
                    <a:bodyPr/>
                    <a:lstStyle/>
                    <a:p>
                      <a:pPr marL="379730">
                        <a:lnSpc>
                          <a:spcPct val="100000"/>
                        </a:lnSpc>
                        <a:spcBef>
                          <a:spcPts val="590"/>
                        </a:spcBef>
                      </a:pPr>
                      <a:r>
                        <a:rPr sz="2100" dirty="0">
                          <a:solidFill>
                            <a:srgbClr val="010202"/>
                          </a:solidFill>
                          <a:latin typeface="Times New Roman"/>
                          <a:cs typeface="Times New Roman"/>
                        </a:rPr>
                        <a:t>7</a:t>
                      </a:r>
                      <a:endParaRPr sz="2100">
                        <a:latin typeface="Times New Roman"/>
                        <a:cs typeface="Times New Roman"/>
                      </a:endParaRPr>
                    </a:p>
                    <a:p>
                      <a:pPr marL="380365">
                        <a:lnSpc>
                          <a:spcPct val="100000"/>
                        </a:lnSpc>
                        <a:spcBef>
                          <a:spcPts val="1420"/>
                        </a:spcBef>
                      </a:pPr>
                      <a:r>
                        <a:rPr sz="2100" dirty="0">
                          <a:solidFill>
                            <a:srgbClr val="010202"/>
                          </a:solidFill>
                          <a:latin typeface="Times New Roman"/>
                          <a:cs typeface="Times New Roman"/>
                        </a:rPr>
                        <a:t>2</a:t>
                      </a:r>
                      <a:endParaRPr sz="2100">
                        <a:latin typeface="Times New Roman"/>
                        <a:cs typeface="Times New Roman"/>
                      </a:endParaRPr>
                    </a:p>
                  </a:txBody>
                  <a:tcPr marL="0" marR="0" marT="66115" marB="0">
                    <a:lnL w="28575">
                      <a:solidFill>
                        <a:srgbClr val="010202"/>
                      </a:solidFill>
                      <a:prstDash val="solid"/>
                    </a:lnL>
                  </a:tcPr>
                </a:tc>
                <a:tc>
                  <a:txBody>
                    <a:bodyPr/>
                    <a:lstStyle/>
                    <a:p>
                      <a:pPr marR="175260" algn="ctr">
                        <a:lnSpc>
                          <a:spcPct val="100000"/>
                        </a:lnSpc>
                        <a:spcBef>
                          <a:spcPts val="590"/>
                        </a:spcBef>
                      </a:pPr>
                      <a:r>
                        <a:rPr sz="2100" dirty="0">
                          <a:solidFill>
                            <a:srgbClr val="010202"/>
                          </a:solidFill>
                          <a:latin typeface="Times New Roman"/>
                          <a:cs typeface="Times New Roman"/>
                        </a:rPr>
                        <a:t>9</a:t>
                      </a:r>
                      <a:endParaRPr sz="2100">
                        <a:latin typeface="Times New Roman"/>
                        <a:cs typeface="Times New Roman"/>
                      </a:endParaRPr>
                    </a:p>
                  </a:txBody>
                  <a:tcPr marL="0" marR="0" marT="66115" marB="0">
                    <a:lnR w="28575">
                      <a:solidFill>
                        <a:srgbClr val="010202"/>
                      </a:solidFill>
                      <a:prstDash val="solid"/>
                    </a:lnR>
                  </a:tcPr>
                </a:tc>
                <a:extLst>
                  <a:ext uri="{0D108BD9-81ED-4DB2-BD59-A6C34878D82A}">
                    <a16:rowId xmlns:a16="http://schemas.microsoft.com/office/drawing/2014/main" val="10002"/>
                  </a:ext>
                </a:extLst>
              </a:tr>
            </a:tbl>
          </a:graphicData>
        </a:graphic>
      </p:graphicFrame>
      <p:sp>
        <p:nvSpPr>
          <p:cNvPr id="35" name="object 35"/>
          <p:cNvSpPr txBox="1">
            <a:spLocks noGrp="1"/>
          </p:cNvSpPr>
          <p:nvPr>
            <p:ph type="sldNum" sz="quarter" idx="7"/>
          </p:nvPr>
        </p:nvSpPr>
        <p:spPr>
          <a:xfrm>
            <a:off x="4934597" y="7300897"/>
            <a:ext cx="189229" cy="139065"/>
          </a:xfrm>
          <a:prstGeom prst="rect">
            <a:avLst/>
          </a:prstGeom>
        </p:spPr>
        <p:txBody>
          <a:bodyPr vert="horz" wrap="square" lIns="0" tIns="0" rIns="0" bIns="0" rtlCol="0">
            <a:spAutoFit/>
          </a:bodyPr>
          <a:lstStyle>
            <a:defPPr>
              <a:defRPr lang="ar-EG"/>
            </a:defPPr>
            <a:lvl1pPr marL="0" algn="l" defTabSz="914400" rtl="0" eaLnBrk="1" latinLnBrk="0" hangingPunct="1">
              <a:defRPr sz="800" b="0" i="0" kern="1200">
                <a:solidFill>
                  <a:schemeClr val="tx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25"/>
              </a:spcBef>
            </a:pPr>
            <a:fld id="{81D60167-4931-47E6-BA6A-407CBD079E47}" type="slidenum">
              <a:rPr lang="ar-EG" smtClean="0"/>
              <a:pPr marL="38100">
                <a:spcBef>
                  <a:spcPts val="25"/>
                </a:spcBef>
              </a:pPr>
              <a:t>33</a:t>
            </a:fld>
            <a:endParaRPr dirty="0"/>
          </a:p>
        </p:txBody>
      </p:sp>
      <p:sp>
        <p:nvSpPr>
          <p:cNvPr id="32" name="object 32"/>
          <p:cNvSpPr txBox="1"/>
          <p:nvPr/>
        </p:nvSpPr>
        <p:spPr>
          <a:xfrm>
            <a:off x="2761651" y="4265497"/>
            <a:ext cx="156882" cy="337238"/>
          </a:xfrm>
          <a:prstGeom prst="rect">
            <a:avLst/>
          </a:prstGeom>
        </p:spPr>
        <p:txBody>
          <a:bodyPr vert="horz" wrap="square" lIns="0" tIns="11206" rIns="0" bIns="0" rtlCol="0">
            <a:spAutoFit/>
          </a:bodyPr>
          <a:lstStyle/>
          <a:p>
            <a:pPr marL="11206">
              <a:spcBef>
                <a:spcPts val="88"/>
              </a:spcBef>
            </a:pPr>
            <a:r>
              <a:rPr sz="2118" dirty="0">
                <a:solidFill>
                  <a:srgbClr val="010202"/>
                </a:solidFill>
                <a:latin typeface="Times New Roman"/>
                <a:cs typeface="Times New Roman"/>
              </a:rPr>
              <a:t>1</a:t>
            </a:r>
            <a:endParaRPr sz="2118">
              <a:latin typeface="Times New Roman"/>
              <a:cs typeface="Times New Roman"/>
            </a:endParaRPr>
          </a:p>
        </p:txBody>
      </p:sp>
      <p:sp>
        <p:nvSpPr>
          <p:cNvPr id="33" name="object 33"/>
          <p:cNvSpPr txBox="1"/>
          <p:nvPr/>
        </p:nvSpPr>
        <p:spPr>
          <a:xfrm>
            <a:off x="4053107" y="4265497"/>
            <a:ext cx="156882" cy="337238"/>
          </a:xfrm>
          <a:prstGeom prst="rect">
            <a:avLst/>
          </a:prstGeom>
        </p:spPr>
        <p:txBody>
          <a:bodyPr vert="horz" wrap="square" lIns="0" tIns="11206" rIns="0" bIns="0" rtlCol="0">
            <a:spAutoFit/>
          </a:bodyPr>
          <a:lstStyle/>
          <a:p>
            <a:pPr marL="11206">
              <a:spcBef>
                <a:spcPts val="88"/>
              </a:spcBef>
            </a:pPr>
            <a:r>
              <a:rPr sz="2118" dirty="0">
                <a:solidFill>
                  <a:srgbClr val="010202"/>
                </a:solidFill>
                <a:latin typeface="Times New Roman"/>
                <a:cs typeface="Times New Roman"/>
              </a:rPr>
              <a:t>2</a:t>
            </a:r>
            <a:endParaRPr sz="2118">
              <a:latin typeface="Times New Roman"/>
              <a:cs typeface="Times New Roman"/>
            </a:endParaRPr>
          </a:p>
        </p:txBody>
      </p:sp>
      <p:sp>
        <p:nvSpPr>
          <p:cNvPr id="34" name="object 34"/>
          <p:cNvSpPr txBox="1"/>
          <p:nvPr/>
        </p:nvSpPr>
        <p:spPr>
          <a:xfrm>
            <a:off x="5344562" y="4265497"/>
            <a:ext cx="156882" cy="337238"/>
          </a:xfrm>
          <a:prstGeom prst="rect">
            <a:avLst/>
          </a:prstGeom>
        </p:spPr>
        <p:txBody>
          <a:bodyPr vert="horz" wrap="square" lIns="0" tIns="11206" rIns="0" bIns="0" rtlCol="0">
            <a:spAutoFit/>
          </a:bodyPr>
          <a:lstStyle/>
          <a:p>
            <a:pPr marL="11206">
              <a:spcBef>
                <a:spcPts val="88"/>
              </a:spcBef>
            </a:pPr>
            <a:r>
              <a:rPr sz="2118" dirty="0">
                <a:solidFill>
                  <a:srgbClr val="010202"/>
                </a:solidFill>
                <a:latin typeface="Times New Roman"/>
                <a:cs typeface="Times New Roman"/>
              </a:rPr>
              <a:t>7</a:t>
            </a:r>
            <a:endParaRPr sz="2118">
              <a:latin typeface="Times New Roman"/>
              <a:cs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479415" y="2017059"/>
            <a:ext cx="67235" cy="2218765"/>
            <a:chOff x="2063737" y="2286000"/>
            <a:chExt cx="76200" cy="2514600"/>
          </a:xfrm>
        </p:grpSpPr>
        <p:sp>
          <p:nvSpPr>
            <p:cNvPr id="3" name="object 3"/>
            <p:cNvSpPr/>
            <p:nvPr/>
          </p:nvSpPr>
          <p:spPr>
            <a:xfrm>
              <a:off x="2133587" y="2286000"/>
              <a:ext cx="0" cy="2514600"/>
            </a:xfrm>
            <a:custGeom>
              <a:avLst/>
              <a:gdLst/>
              <a:ahLst/>
              <a:cxnLst/>
              <a:rect l="l" t="t" r="r" b="b"/>
              <a:pathLst>
                <a:path h="2514600">
                  <a:moveTo>
                    <a:pt x="0" y="0"/>
                  </a:moveTo>
                  <a:lnTo>
                    <a:pt x="0" y="2514600"/>
                  </a:lnTo>
                </a:path>
              </a:pathLst>
            </a:custGeom>
            <a:ln w="12700">
              <a:solidFill>
                <a:srgbClr val="010202"/>
              </a:solidFill>
            </a:ln>
          </p:spPr>
          <p:txBody>
            <a:bodyPr wrap="square" lIns="0" tIns="0" rIns="0" bIns="0" rtlCol="0"/>
            <a:lstStyle/>
            <a:p>
              <a:endParaRPr sz="1588"/>
            </a:p>
          </p:txBody>
        </p:sp>
        <p:sp>
          <p:nvSpPr>
            <p:cNvPr id="4" name="object 4"/>
            <p:cNvSpPr/>
            <p:nvPr/>
          </p:nvSpPr>
          <p:spPr>
            <a:xfrm>
              <a:off x="2101837" y="2286000"/>
              <a:ext cx="0" cy="2514600"/>
            </a:xfrm>
            <a:custGeom>
              <a:avLst/>
              <a:gdLst/>
              <a:ahLst/>
              <a:cxnLst/>
              <a:rect l="l" t="t" r="r" b="b"/>
              <a:pathLst>
                <a:path h="2514600">
                  <a:moveTo>
                    <a:pt x="0" y="0"/>
                  </a:moveTo>
                  <a:lnTo>
                    <a:pt x="0" y="2514600"/>
                  </a:lnTo>
                </a:path>
              </a:pathLst>
            </a:custGeom>
            <a:ln w="25400">
              <a:solidFill>
                <a:srgbClr val="010202"/>
              </a:solidFill>
            </a:ln>
          </p:spPr>
          <p:txBody>
            <a:bodyPr wrap="square" lIns="0" tIns="0" rIns="0" bIns="0" rtlCol="0"/>
            <a:lstStyle/>
            <a:p>
              <a:endParaRPr sz="1588"/>
            </a:p>
          </p:txBody>
        </p:sp>
        <p:sp>
          <p:nvSpPr>
            <p:cNvPr id="5" name="object 5"/>
            <p:cNvSpPr/>
            <p:nvPr/>
          </p:nvSpPr>
          <p:spPr>
            <a:xfrm>
              <a:off x="2070087" y="2286000"/>
              <a:ext cx="0" cy="2514600"/>
            </a:xfrm>
            <a:custGeom>
              <a:avLst/>
              <a:gdLst/>
              <a:ahLst/>
              <a:cxnLst/>
              <a:rect l="l" t="t" r="r" b="b"/>
              <a:pathLst>
                <a:path h="2514600">
                  <a:moveTo>
                    <a:pt x="0" y="0"/>
                  </a:moveTo>
                  <a:lnTo>
                    <a:pt x="0" y="2514600"/>
                  </a:lnTo>
                </a:path>
              </a:pathLst>
            </a:custGeom>
            <a:ln w="12700">
              <a:solidFill>
                <a:srgbClr val="010202"/>
              </a:solidFill>
            </a:ln>
          </p:spPr>
          <p:txBody>
            <a:bodyPr wrap="square" lIns="0" tIns="0" rIns="0" bIns="0" rtlCol="0"/>
            <a:lstStyle/>
            <a:p>
              <a:endParaRPr sz="1588"/>
            </a:p>
          </p:txBody>
        </p:sp>
      </p:grpSp>
      <p:grpSp>
        <p:nvGrpSpPr>
          <p:cNvPr id="6" name="object 6"/>
          <p:cNvGrpSpPr/>
          <p:nvPr/>
        </p:nvGrpSpPr>
        <p:grpSpPr>
          <a:xfrm>
            <a:off x="4770893" y="2017059"/>
            <a:ext cx="67235" cy="2218765"/>
            <a:chOff x="3527412" y="2286000"/>
            <a:chExt cx="76200" cy="2514600"/>
          </a:xfrm>
        </p:grpSpPr>
        <p:sp>
          <p:nvSpPr>
            <p:cNvPr id="7" name="object 7"/>
            <p:cNvSpPr/>
            <p:nvPr/>
          </p:nvSpPr>
          <p:spPr>
            <a:xfrm>
              <a:off x="3597262" y="2286000"/>
              <a:ext cx="0" cy="2514600"/>
            </a:xfrm>
            <a:custGeom>
              <a:avLst/>
              <a:gdLst/>
              <a:ahLst/>
              <a:cxnLst/>
              <a:rect l="l" t="t" r="r" b="b"/>
              <a:pathLst>
                <a:path h="2514600">
                  <a:moveTo>
                    <a:pt x="0" y="0"/>
                  </a:moveTo>
                  <a:lnTo>
                    <a:pt x="0" y="2514600"/>
                  </a:lnTo>
                </a:path>
              </a:pathLst>
            </a:custGeom>
            <a:ln w="12700">
              <a:solidFill>
                <a:srgbClr val="010202"/>
              </a:solidFill>
            </a:ln>
          </p:spPr>
          <p:txBody>
            <a:bodyPr wrap="square" lIns="0" tIns="0" rIns="0" bIns="0" rtlCol="0"/>
            <a:lstStyle/>
            <a:p>
              <a:endParaRPr sz="1588"/>
            </a:p>
          </p:txBody>
        </p:sp>
        <p:sp>
          <p:nvSpPr>
            <p:cNvPr id="8" name="object 8"/>
            <p:cNvSpPr/>
            <p:nvPr/>
          </p:nvSpPr>
          <p:spPr>
            <a:xfrm>
              <a:off x="3565512" y="2286000"/>
              <a:ext cx="0" cy="2514600"/>
            </a:xfrm>
            <a:custGeom>
              <a:avLst/>
              <a:gdLst/>
              <a:ahLst/>
              <a:cxnLst/>
              <a:rect l="l" t="t" r="r" b="b"/>
              <a:pathLst>
                <a:path h="2514600">
                  <a:moveTo>
                    <a:pt x="0" y="0"/>
                  </a:moveTo>
                  <a:lnTo>
                    <a:pt x="0" y="2514600"/>
                  </a:lnTo>
                </a:path>
              </a:pathLst>
            </a:custGeom>
            <a:ln w="25400">
              <a:solidFill>
                <a:srgbClr val="010202"/>
              </a:solidFill>
            </a:ln>
          </p:spPr>
          <p:txBody>
            <a:bodyPr wrap="square" lIns="0" tIns="0" rIns="0" bIns="0" rtlCol="0"/>
            <a:lstStyle/>
            <a:p>
              <a:endParaRPr sz="1588"/>
            </a:p>
          </p:txBody>
        </p:sp>
        <p:sp>
          <p:nvSpPr>
            <p:cNvPr id="9" name="object 9"/>
            <p:cNvSpPr/>
            <p:nvPr/>
          </p:nvSpPr>
          <p:spPr>
            <a:xfrm>
              <a:off x="3533762" y="2286000"/>
              <a:ext cx="0" cy="2514600"/>
            </a:xfrm>
            <a:custGeom>
              <a:avLst/>
              <a:gdLst/>
              <a:ahLst/>
              <a:cxnLst/>
              <a:rect l="l" t="t" r="r" b="b"/>
              <a:pathLst>
                <a:path h="2514600">
                  <a:moveTo>
                    <a:pt x="0" y="0"/>
                  </a:moveTo>
                  <a:lnTo>
                    <a:pt x="0" y="2514600"/>
                  </a:lnTo>
                </a:path>
              </a:pathLst>
            </a:custGeom>
            <a:ln w="12700">
              <a:solidFill>
                <a:srgbClr val="010202"/>
              </a:solidFill>
            </a:ln>
          </p:spPr>
          <p:txBody>
            <a:bodyPr wrap="square" lIns="0" tIns="0" rIns="0" bIns="0" rtlCol="0"/>
            <a:lstStyle/>
            <a:p>
              <a:endParaRPr sz="1588"/>
            </a:p>
          </p:txBody>
        </p:sp>
      </p:grpSp>
      <p:grpSp>
        <p:nvGrpSpPr>
          <p:cNvPr id="10" name="object 10"/>
          <p:cNvGrpSpPr/>
          <p:nvPr/>
        </p:nvGrpSpPr>
        <p:grpSpPr>
          <a:xfrm>
            <a:off x="6062371" y="2017059"/>
            <a:ext cx="67235" cy="2218765"/>
            <a:chOff x="4991087" y="2286000"/>
            <a:chExt cx="76200" cy="2514600"/>
          </a:xfrm>
        </p:grpSpPr>
        <p:sp>
          <p:nvSpPr>
            <p:cNvPr id="11" name="object 11"/>
            <p:cNvSpPr/>
            <p:nvPr/>
          </p:nvSpPr>
          <p:spPr>
            <a:xfrm>
              <a:off x="5060937" y="2286000"/>
              <a:ext cx="0" cy="2514600"/>
            </a:xfrm>
            <a:custGeom>
              <a:avLst/>
              <a:gdLst/>
              <a:ahLst/>
              <a:cxnLst/>
              <a:rect l="l" t="t" r="r" b="b"/>
              <a:pathLst>
                <a:path h="2514600">
                  <a:moveTo>
                    <a:pt x="0" y="0"/>
                  </a:moveTo>
                  <a:lnTo>
                    <a:pt x="0" y="2514600"/>
                  </a:lnTo>
                </a:path>
              </a:pathLst>
            </a:custGeom>
            <a:ln w="12700">
              <a:solidFill>
                <a:srgbClr val="010202"/>
              </a:solidFill>
            </a:ln>
          </p:spPr>
          <p:txBody>
            <a:bodyPr wrap="square" lIns="0" tIns="0" rIns="0" bIns="0" rtlCol="0"/>
            <a:lstStyle/>
            <a:p>
              <a:endParaRPr sz="1588"/>
            </a:p>
          </p:txBody>
        </p:sp>
        <p:sp>
          <p:nvSpPr>
            <p:cNvPr id="12" name="object 12"/>
            <p:cNvSpPr/>
            <p:nvPr/>
          </p:nvSpPr>
          <p:spPr>
            <a:xfrm>
              <a:off x="5029187" y="2286000"/>
              <a:ext cx="0" cy="2514600"/>
            </a:xfrm>
            <a:custGeom>
              <a:avLst/>
              <a:gdLst/>
              <a:ahLst/>
              <a:cxnLst/>
              <a:rect l="l" t="t" r="r" b="b"/>
              <a:pathLst>
                <a:path h="2514600">
                  <a:moveTo>
                    <a:pt x="0" y="0"/>
                  </a:moveTo>
                  <a:lnTo>
                    <a:pt x="0" y="2514600"/>
                  </a:lnTo>
                </a:path>
              </a:pathLst>
            </a:custGeom>
            <a:ln w="25400">
              <a:solidFill>
                <a:srgbClr val="010202"/>
              </a:solidFill>
            </a:ln>
          </p:spPr>
          <p:txBody>
            <a:bodyPr wrap="square" lIns="0" tIns="0" rIns="0" bIns="0" rtlCol="0"/>
            <a:lstStyle/>
            <a:p>
              <a:endParaRPr sz="1588"/>
            </a:p>
          </p:txBody>
        </p:sp>
        <p:sp>
          <p:nvSpPr>
            <p:cNvPr id="13" name="object 13"/>
            <p:cNvSpPr/>
            <p:nvPr/>
          </p:nvSpPr>
          <p:spPr>
            <a:xfrm>
              <a:off x="4997437" y="2286000"/>
              <a:ext cx="0" cy="2514600"/>
            </a:xfrm>
            <a:custGeom>
              <a:avLst/>
              <a:gdLst/>
              <a:ahLst/>
              <a:cxnLst/>
              <a:rect l="l" t="t" r="r" b="b"/>
              <a:pathLst>
                <a:path h="2514600">
                  <a:moveTo>
                    <a:pt x="0" y="0"/>
                  </a:moveTo>
                  <a:lnTo>
                    <a:pt x="0" y="2514600"/>
                  </a:lnTo>
                </a:path>
              </a:pathLst>
            </a:custGeom>
            <a:ln w="12700">
              <a:solidFill>
                <a:srgbClr val="010202"/>
              </a:solidFill>
            </a:ln>
          </p:spPr>
          <p:txBody>
            <a:bodyPr wrap="square" lIns="0" tIns="0" rIns="0" bIns="0" rtlCol="0"/>
            <a:lstStyle/>
            <a:p>
              <a:endParaRPr sz="1588"/>
            </a:p>
          </p:txBody>
        </p:sp>
      </p:grpSp>
      <p:sp>
        <p:nvSpPr>
          <p:cNvPr id="14" name="object 14"/>
          <p:cNvSpPr txBox="1">
            <a:spLocks noGrp="1"/>
          </p:cNvSpPr>
          <p:nvPr>
            <p:ph type="title"/>
          </p:nvPr>
        </p:nvSpPr>
        <p:spPr>
          <a:xfrm>
            <a:off x="2870936" y="832404"/>
            <a:ext cx="5650566" cy="688424"/>
          </a:xfrm>
          <a:prstGeom prst="rect">
            <a:avLst/>
          </a:prstGeom>
        </p:spPr>
        <p:txBody>
          <a:bodyPr vert="horz" wrap="square" lIns="0" tIns="11206" rIns="0" bIns="0" rtlCol="0" anchor="ctr">
            <a:spAutoFit/>
          </a:bodyPr>
          <a:lstStyle/>
          <a:p>
            <a:pPr marL="11206">
              <a:lnSpc>
                <a:spcPct val="100000"/>
              </a:lnSpc>
              <a:spcBef>
                <a:spcPts val="88"/>
              </a:spcBef>
              <a:tabLst>
                <a:tab pos="1941523" algn="l"/>
                <a:tab pos="2831877" algn="l"/>
                <a:tab pos="4269669" algn="l"/>
              </a:tabLst>
            </a:pPr>
            <a:r>
              <a:rPr lang="en-US" dirty="0"/>
              <a:t>Merge</a:t>
            </a:r>
            <a:r>
              <a:rPr lang="en-US" spc="-9" dirty="0"/>
              <a:t> </a:t>
            </a:r>
            <a:r>
              <a:rPr lang="en-US" dirty="0"/>
              <a:t>Sort </a:t>
            </a:r>
            <a:r>
              <a:rPr lang="en-US" spc="-4" dirty="0"/>
              <a:t>Example</a:t>
            </a:r>
            <a:endParaRPr spc="-4" dirty="0"/>
          </a:p>
        </p:txBody>
      </p:sp>
      <p:graphicFrame>
        <p:nvGraphicFramePr>
          <p:cNvPr id="15" name="object 15"/>
          <p:cNvGraphicFramePr>
            <a:graphicFrameLocks noGrp="1"/>
          </p:cNvGraphicFramePr>
          <p:nvPr/>
        </p:nvGraphicFramePr>
        <p:xfrm>
          <a:off x="2377873" y="2017059"/>
          <a:ext cx="1134595" cy="1356000"/>
        </p:xfrm>
        <a:graphic>
          <a:graphicData uri="http://schemas.openxmlformats.org/drawingml/2006/table">
            <a:tbl>
              <a:tblPr firstRow="1" bandRow="1">
                <a:tableStyleId>{2D5ABB26-0587-4C30-8999-92F81FD0307C}</a:tableStyleId>
              </a:tblPr>
              <a:tblGrid>
                <a:gridCol w="488576">
                  <a:extLst>
                    <a:ext uri="{9D8B030D-6E8A-4147-A177-3AD203B41FA5}">
                      <a16:colId xmlns:a16="http://schemas.microsoft.com/office/drawing/2014/main" val="20000"/>
                    </a:ext>
                  </a:extLst>
                </a:gridCol>
                <a:gridCol w="646019">
                  <a:extLst>
                    <a:ext uri="{9D8B030D-6E8A-4147-A177-3AD203B41FA5}">
                      <a16:colId xmlns:a16="http://schemas.microsoft.com/office/drawing/2014/main" val="20001"/>
                    </a:ext>
                  </a:extLst>
                </a:gridCol>
              </a:tblGrid>
              <a:tr h="456259">
                <a:tc>
                  <a:txBody>
                    <a:bodyPr/>
                    <a:lstStyle/>
                    <a:p>
                      <a:pPr marL="4445" algn="ctr">
                        <a:lnSpc>
                          <a:spcPct val="100000"/>
                        </a:lnSpc>
                        <a:spcBef>
                          <a:spcPts val="360"/>
                        </a:spcBef>
                      </a:pPr>
                      <a:r>
                        <a:rPr sz="2100" dirty="0">
                          <a:solidFill>
                            <a:srgbClr val="010202"/>
                          </a:solidFill>
                          <a:latin typeface="Times New Roman"/>
                          <a:cs typeface="Times New Roman"/>
                        </a:rPr>
                        <a:t>20</a:t>
                      </a:r>
                      <a:endParaRPr sz="2100">
                        <a:latin typeface="Times New Roman"/>
                        <a:cs typeface="Times New Roman"/>
                      </a:endParaRPr>
                    </a:p>
                  </a:txBody>
                  <a:tcPr marL="0" marR="0" marT="40341" marB="0"/>
                </a:tc>
                <a:tc>
                  <a:txBody>
                    <a:bodyPr/>
                    <a:lstStyle/>
                    <a:p>
                      <a:pPr marR="175260" algn="ctr">
                        <a:lnSpc>
                          <a:spcPct val="100000"/>
                        </a:lnSpc>
                        <a:spcBef>
                          <a:spcPts val="360"/>
                        </a:spcBef>
                      </a:pPr>
                      <a:r>
                        <a:rPr sz="2100" dirty="0">
                          <a:solidFill>
                            <a:srgbClr val="010202"/>
                          </a:solidFill>
                          <a:latin typeface="Times New Roman"/>
                          <a:cs typeface="Times New Roman"/>
                        </a:rPr>
                        <a:t>12</a:t>
                      </a:r>
                      <a:endParaRPr sz="2100">
                        <a:latin typeface="Times New Roman"/>
                        <a:cs typeface="Times New Roman"/>
                      </a:endParaRPr>
                    </a:p>
                  </a:txBody>
                  <a:tcPr marL="0" marR="0" marT="40341" marB="0"/>
                </a:tc>
                <a:extLst>
                  <a:ext uri="{0D108BD9-81ED-4DB2-BD59-A6C34878D82A}">
                    <a16:rowId xmlns:a16="http://schemas.microsoft.com/office/drawing/2014/main" val="10000"/>
                  </a:ext>
                </a:extLst>
              </a:tr>
              <a:tr h="481942">
                <a:tc>
                  <a:txBody>
                    <a:bodyPr/>
                    <a:lstStyle/>
                    <a:p>
                      <a:pPr marL="4445" algn="ctr">
                        <a:lnSpc>
                          <a:spcPct val="100000"/>
                        </a:lnSpc>
                        <a:spcBef>
                          <a:spcPts val="590"/>
                        </a:spcBef>
                      </a:pPr>
                      <a:r>
                        <a:rPr sz="2100" dirty="0">
                          <a:solidFill>
                            <a:srgbClr val="010202"/>
                          </a:solidFill>
                          <a:latin typeface="Times New Roman"/>
                          <a:cs typeface="Times New Roman"/>
                        </a:rPr>
                        <a:t>13</a:t>
                      </a:r>
                      <a:endParaRPr sz="2100">
                        <a:latin typeface="Times New Roman"/>
                        <a:cs typeface="Times New Roman"/>
                      </a:endParaRPr>
                    </a:p>
                  </a:txBody>
                  <a:tcPr marL="0" marR="0" marT="66115" marB="0"/>
                </a:tc>
                <a:tc>
                  <a:txBody>
                    <a:bodyPr/>
                    <a:lstStyle/>
                    <a:p>
                      <a:pPr marR="198120" algn="ctr">
                        <a:lnSpc>
                          <a:spcPct val="100000"/>
                        </a:lnSpc>
                        <a:spcBef>
                          <a:spcPts val="590"/>
                        </a:spcBef>
                      </a:pPr>
                      <a:r>
                        <a:rPr sz="2100" spc="-90" dirty="0">
                          <a:solidFill>
                            <a:srgbClr val="010202"/>
                          </a:solidFill>
                          <a:latin typeface="Times New Roman"/>
                          <a:cs typeface="Times New Roman"/>
                        </a:rPr>
                        <a:t>11</a:t>
                      </a:r>
                      <a:endParaRPr sz="2100">
                        <a:latin typeface="Times New Roman"/>
                        <a:cs typeface="Times New Roman"/>
                      </a:endParaRPr>
                    </a:p>
                  </a:txBody>
                  <a:tcPr marL="0" marR="0" marT="66115" marB="0"/>
                </a:tc>
                <a:extLst>
                  <a:ext uri="{0D108BD9-81ED-4DB2-BD59-A6C34878D82A}">
                    <a16:rowId xmlns:a16="http://schemas.microsoft.com/office/drawing/2014/main" val="10001"/>
                  </a:ext>
                </a:extLst>
              </a:tr>
              <a:tr h="417799">
                <a:tc>
                  <a:txBody>
                    <a:bodyPr/>
                    <a:lstStyle/>
                    <a:p>
                      <a:pPr marL="4445" algn="ctr">
                        <a:lnSpc>
                          <a:spcPct val="100000"/>
                        </a:lnSpc>
                        <a:spcBef>
                          <a:spcPts val="590"/>
                        </a:spcBef>
                      </a:pPr>
                      <a:r>
                        <a:rPr sz="2100" dirty="0">
                          <a:solidFill>
                            <a:srgbClr val="010202"/>
                          </a:solidFill>
                          <a:latin typeface="Times New Roman"/>
                          <a:cs typeface="Times New Roman"/>
                        </a:rPr>
                        <a:t>7</a:t>
                      </a:r>
                      <a:endParaRPr sz="2100">
                        <a:latin typeface="Times New Roman"/>
                        <a:cs typeface="Times New Roman"/>
                      </a:endParaRPr>
                    </a:p>
                  </a:txBody>
                  <a:tcPr marL="0" marR="0" marT="66115" marB="0"/>
                </a:tc>
                <a:tc>
                  <a:txBody>
                    <a:bodyPr/>
                    <a:lstStyle/>
                    <a:p>
                      <a:pPr marR="175260" algn="ctr">
                        <a:lnSpc>
                          <a:spcPct val="100000"/>
                        </a:lnSpc>
                        <a:spcBef>
                          <a:spcPts val="590"/>
                        </a:spcBef>
                      </a:pPr>
                      <a:r>
                        <a:rPr sz="2100" dirty="0">
                          <a:solidFill>
                            <a:srgbClr val="010202"/>
                          </a:solidFill>
                          <a:latin typeface="Times New Roman"/>
                          <a:cs typeface="Times New Roman"/>
                        </a:rPr>
                        <a:t>9</a:t>
                      </a:r>
                      <a:endParaRPr sz="2100">
                        <a:latin typeface="Times New Roman"/>
                        <a:cs typeface="Times New Roman"/>
                      </a:endParaRPr>
                    </a:p>
                  </a:txBody>
                  <a:tcPr marL="0" marR="0" marT="66115" marB="0"/>
                </a:tc>
                <a:extLst>
                  <a:ext uri="{0D108BD9-81ED-4DB2-BD59-A6C34878D82A}">
                    <a16:rowId xmlns:a16="http://schemas.microsoft.com/office/drawing/2014/main" val="10002"/>
                  </a:ext>
                </a:extLst>
              </a:tr>
            </a:tbl>
          </a:graphicData>
        </a:graphic>
      </p:graphicFrame>
      <p:grpSp>
        <p:nvGrpSpPr>
          <p:cNvPr id="16" name="object 16"/>
          <p:cNvGrpSpPr/>
          <p:nvPr/>
        </p:nvGrpSpPr>
        <p:grpSpPr>
          <a:xfrm>
            <a:off x="2877032" y="3479695"/>
            <a:ext cx="437589" cy="756397"/>
            <a:chOff x="1381036" y="3943654"/>
            <a:chExt cx="495934" cy="857250"/>
          </a:xfrm>
        </p:grpSpPr>
        <p:sp>
          <p:nvSpPr>
            <p:cNvPr id="17" name="object 17"/>
            <p:cNvSpPr/>
            <p:nvPr/>
          </p:nvSpPr>
          <p:spPr>
            <a:xfrm>
              <a:off x="1409204" y="4343412"/>
              <a:ext cx="143510" cy="430530"/>
            </a:xfrm>
            <a:custGeom>
              <a:avLst/>
              <a:gdLst/>
              <a:ahLst/>
              <a:cxnLst/>
              <a:rect l="l" t="t" r="r" b="b"/>
              <a:pathLst>
                <a:path w="143509" h="430529">
                  <a:moveTo>
                    <a:pt x="143357" y="0"/>
                  </a:moveTo>
                  <a:lnTo>
                    <a:pt x="0" y="430085"/>
                  </a:lnTo>
                </a:path>
              </a:pathLst>
            </a:custGeom>
            <a:ln w="28574">
              <a:solidFill>
                <a:srgbClr val="010202"/>
              </a:solidFill>
            </a:ln>
          </p:spPr>
          <p:txBody>
            <a:bodyPr wrap="square" lIns="0" tIns="0" rIns="0" bIns="0" rtlCol="0"/>
            <a:lstStyle/>
            <a:p>
              <a:endParaRPr sz="1588"/>
            </a:p>
          </p:txBody>
        </p:sp>
        <p:sp>
          <p:nvSpPr>
            <p:cNvPr id="18" name="object 18"/>
            <p:cNvSpPr/>
            <p:nvPr/>
          </p:nvSpPr>
          <p:spPr>
            <a:xfrm>
              <a:off x="1386611" y="4705730"/>
              <a:ext cx="81915" cy="95250"/>
            </a:xfrm>
            <a:custGeom>
              <a:avLst/>
              <a:gdLst/>
              <a:ahLst/>
              <a:cxnLst/>
              <a:rect l="l" t="t" r="r" b="b"/>
              <a:pathLst>
                <a:path w="81915" h="95250">
                  <a:moveTo>
                    <a:pt x="81318" y="27114"/>
                  </a:moveTo>
                  <a:lnTo>
                    <a:pt x="31622" y="40665"/>
                  </a:lnTo>
                  <a:lnTo>
                    <a:pt x="0" y="0"/>
                  </a:lnTo>
                  <a:lnTo>
                    <a:pt x="13550" y="94881"/>
                  </a:lnTo>
                  <a:lnTo>
                    <a:pt x="81318" y="27114"/>
                  </a:lnTo>
                  <a:close/>
                </a:path>
              </a:pathLst>
            </a:custGeom>
            <a:solidFill>
              <a:srgbClr val="010202"/>
            </a:solidFill>
          </p:spPr>
          <p:txBody>
            <a:bodyPr wrap="square" lIns="0" tIns="0" rIns="0" bIns="0" rtlCol="0"/>
            <a:lstStyle/>
            <a:p>
              <a:endParaRPr sz="1588"/>
            </a:p>
          </p:txBody>
        </p:sp>
        <p:sp>
          <p:nvSpPr>
            <p:cNvPr id="19" name="object 19"/>
            <p:cNvSpPr/>
            <p:nvPr/>
          </p:nvSpPr>
          <p:spPr>
            <a:xfrm>
              <a:off x="1400162" y="3962412"/>
              <a:ext cx="457200" cy="457200"/>
            </a:xfrm>
            <a:custGeom>
              <a:avLst/>
              <a:gdLst/>
              <a:ahLst/>
              <a:cxnLst/>
              <a:rect l="l" t="t" r="r" b="b"/>
              <a:pathLst>
                <a:path w="457200" h="457200">
                  <a:moveTo>
                    <a:pt x="457200" y="228599"/>
                  </a:moveTo>
                  <a:lnTo>
                    <a:pt x="452555" y="182529"/>
                  </a:lnTo>
                  <a:lnTo>
                    <a:pt x="439235" y="139619"/>
                  </a:lnTo>
                  <a:lnTo>
                    <a:pt x="418158" y="100788"/>
                  </a:lnTo>
                  <a:lnTo>
                    <a:pt x="390244" y="66955"/>
                  </a:lnTo>
                  <a:lnTo>
                    <a:pt x="356411" y="39041"/>
                  </a:lnTo>
                  <a:lnTo>
                    <a:pt x="317580" y="17964"/>
                  </a:lnTo>
                  <a:lnTo>
                    <a:pt x="274670" y="4644"/>
                  </a:lnTo>
                  <a:lnTo>
                    <a:pt x="228600" y="0"/>
                  </a:lnTo>
                  <a:lnTo>
                    <a:pt x="182529" y="4644"/>
                  </a:lnTo>
                  <a:lnTo>
                    <a:pt x="139619" y="17964"/>
                  </a:lnTo>
                  <a:lnTo>
                    <a:pt x="100788" y="39041"/>
                  </a:lnTo>
                  <a:lnTo>
                    <a:pt x="66955" y="66955"/>
                  </a:lnTo>
                  <a:lnTo>
                    <a:pt x="39041" y="100788"/>
                  </a:lnTo>
                  <a:lnTo>
                    <a:pt x="17964" y="139619"/>
                  </a:lnTo>
                  <a:lnTo>
                    <a:pt x="4644" y="182529"/>
                  </a:lnTo>
                  <a:lnTo>
                    <a:pt x="0" y="228600"/>
                  </a:lnTo>
                  <a:lnTo>
                    <a:pt x="4644" y="274670"/>
                  </a:lnTo>
                  <a:lnTo>
                    <a:pt x="17964" y="317580"/>
                  </a:lnTo>
                  <a:lnTo>
                    <a:pt x="39041" y="356411"/>
                  </a:lnTo>
                  <a:lnTo>
                    <a:pt x="66955" y="390244"/>
                  </a:lnTo>
                  <a:lnTo>
                    <a:pt x="100788" y="418158"/>
                  </a:lnTo>
                  <a:lnTo>
                    <a:pt x="139619" y="439235"/>
                  </a:lnTo>
                  <a:lnTo>
                    <a:pt x="182529" y="452555"/>
                  </a:lnTo>
                  <a:lnTo>
                    <a:pt x="228600" y="457200"/>
                  </a:lnTo>
                  <a:lnTo>
                    <a:pt x="274670" y="452555"/>
                  </a:lnTo>
                  <a:lnTo>
                    <a:pt x="317580" y="439235"/>
                  </a:lnTo>
                  <a:lnTo>
                    <a:pt x="356411" y="418158"/>
                  </a:lnTo>
                  <a:lnTo>
                    <a:pt x="390244" y="390244"/>
                  </a:lnTo>
                  <a:lnTo>
                    <a:pt x="418158" y="356411"/>
                  </a:lnTo>
                  <a:lnTo>
                    <a:pt x="439235" y="317580"/>
                  </a:lnTo>
                  <a:lnTo>
                    <a:pt x="452555" y="274670"/>
                  </a:lnTo>
                  <a:lnTo>
                    <a:pt x="457200" y="228599"/>
                  </a:lnTo>
                  <a:close/>
                </a:path>
              </a:pathLst>
            </a:custGeom>
            <a:solidFill>
              <a:srgbClr val="F7EC1A"/>
            </a:solidFill>
          </p:spPr>
          <p:txBody>
            <a:bodyPr wrap="square" lIns="0" tIns="0" rIns="0" bIns="0" rtlCol="0"/>
            <a:lstStyle/>
            <a:p>
              <a:endParaRPr sz="1588"/>
            </a:p>
          </p:txBody>
        </p:sp>
        <p:sp>
          <p:nvSpPr>
            <p:cNvPr id="20" name="object 20"/>
            <p:cNvSpPr/>
            <p:nvPr/>
          </p:nvSpPr>
          <p:spPr>
            <a:xfrm>
              <a:off x="1387386" y="3950004"/>
              <a:ext cx="483234" cy="482600"/>
            </a:xfrm>
            <a:custGeom>
              <a:avLst/>
              <a:gdLst/>
              <a:ahLst/>
              <a:cxnLst/>
              <a:rect l="l" t="t" r="r" b="b"/>
              <a:pathLst>
                <a:path w="483235" h="482600">
                  <a:moveTo>
                    <a:pt x="0" y="241007"/>
                  </a:moveTo>
                  <a:lnTo>
                    <a:pt x="5029" y="192379"/>
                  </a:lnTo>
                  <a:lnTo>
                    <a:pt x="19253" y="147180"/>
                  </a:lnTo>
                  <a:lnTo>
                    <a:pt x="39964" y="108132"/>
                  </a:lnTo>
                  <a:lnTo>
                    <a:pt x="65761" y="75091"/>
                  </a:lnTo>
                  <a:lnTo>
                    <a:pt x="95796" y="48058"/>
                  </a:lnTo>
                  <a:lnTo>
                    <a:pt x="129222" y="27033"/>
                  </a:lnTo>
                  <a:lnTo>
                    <a:pt x="165191" y="12014"/>
                  </a:lnTo>
                  <a:lnTo>
                    <a:pt x="202856" y="3003"/>
                  </a:lnTo>
                  <a:lnTo>
                    <a:pt x="241368" y="0"/>
                  </a:lnTo>
                  <a:lnTo>
                    <a:pt x="279880" y="3003"/>
                  </a:lnTo>
                  <a:lnTo>
                    <a:pt x="317543" y="12014"/>
                  </a:lnTo>
                  <a:lnTo>
                    <a:pt x="353512" y="27033"/>
                  </a:lnTo>
                  <a:lnTo>
                    <a:pt x="386936" y="48058"/>
                  </a:lnTo>
                  <a:lnTo>
                    <a:pt x="416970" y="75091"/>
                  </a:lnTo>
                  <a:lnTo>
                    <a:pt x="442765" y="108132"/>
                  </a:lnTo>
                  <a:lnTo>
                    <a:pt x="463473" y="147180"/>
                  </a:lnTo>
                  <a:lnTo>
                    <a:pt x="477697" y="192379"/>
                  </a:lnTo>
                  <a:lnTo>
                    <a:pt x="482727" y="241007"/>
                  </a:lnTo>
                  <a:lnTo>
                    <a:pt x="478644" y="284116"/>
                  </a:lnTo>
                  <a:lnTo>
                    <a:pt x="468263" y="323544"/>
                  </a:lnTo>
                  <a:lnTo>
                    <a:pt x="452261" y="359088"/>
                  </a:lnTo>
                  <a:lnTo>
                    <a:pt x="406104" y="417719"/>
                  </a:lnTo>
                  <a:lnTo>
                    <a:pt x="345595" y="458393"/>
                  </a:lnTo>
                  <a:lnTo>
                    <a:pt x="276152" y="479492"/>
                  </a:lnTo>
                  <a:lnTo>
                    <a:pt x="239775" y="482197"/>
                  </a:lnTo>
                  <a:lnTo>
                    <a:pt x="203198" y="479401"/>
                  </a:lnTo>
                  <a:lnTo>
                    <a:pt x="132152" y="456503"/>
                  </a:lnTo>
                  <a:lnTo>
                    <a:pt x="99039" y="435996"/>
                  </a:lnTo>
                  <a:lnTo>
                    <a:pt x="68436" y="409181"/>
                  </a:lnTo>
                  <a:lnTo>
                    <a:pt x="41021" y="375856"/>
                  </a:lnTo>
                  <a:lnTo>
                    <a:pt x="19253" y="334835"/>
                  </a:lnTo>
                  <a:lnTo>
                    <a:pt x="5029" y="289636"/>
                  </a:lnTo>
                  <a:lnTo>
                    <a:pt x="0" y="241007"/>
                  </a:lnTo>
                  <a:close/>
                </a:path>
              </a:pathLst>
            </a:custGeom>
            <a:ln w="12700">
              <a:solidFill>
                <a:srgbClr val="010202"/>
              </a:solidFill>
            </a:ln>
          </p:spPr>
          <p:txBody>
            <a:bodyPr wrap="square" lIns="0" tIns="0" rIns="0" bIns="0" rtlCol="0"/>
            <a:lstStyle/>
            <a:p>
              <a:endParaRPr sz="1588"/>
            </a:p>
          </p:txBody>
        </p:sp>
        <p:sp>
          <p:nvSpPr>
            <p:cNvPr id="21" name="object 21"/>
            <p:cNvSpPr/>
            <p:nvPr/>
          </p:nvSpPr>
          <p:spPr>
            <a:xfrm>
              <a:off x="1412925" y="3975509"/>
              <a:ext cx="431800" cy="431165"/>
            </a:xfrm>
            <a:custGeom>
              <a:avLst/>
              <a:gdLst/>
              <a:ahLst/>
              <a:cxnLst/>
              <a:rect l="l" t="t" r="r" b="b"/>
              <a:pathLst>
                <a:path w="431800" h="431164">
                  <a:moveTo>
                    <a:pt x="0" y="215503"/>
                  </a:moveTo>
                  <a:lnTo>
                    <a:pt x="4495" y="172056"/>
                  </a:lnTo>
                  <a:lnTo>
                    <a:pt x="17246" y="131530"/>
                  </a:lnTo>
                  <a:lnTo>
                    <a:pt x="39285" y="91340"/>
                  </a:lnTo>
                  <a:lnTo>
                    <a:pt x="67356" y="58458"/>
                  </a:lnTo>
                  <a:lnTo>
                    <a:pt x="100253" y="32882"/>
                  </a:lnTo>
                  <a:lnTo>
                    <a:pt x="136768" y="14614"/>
                  </a:lnTo>
                  <a:lnTo>
                    <a:pt x="175696" y="3653"/>
                  </a:lnTo>
                  <a:lnTo>
                    <a:pt x="215830" y="0"/>
                  </a:lnTo>
                  <a:lnTo>
                    <a:pt x="255964" y="3653"/>
                  </a:lnTo>
                  <a:lnTo>
                    <a:pt x="294892" y="14614"/>
                  </a:lnTo>
                  <a:lnTo>
                    <a:pt x="331407" y="32882"/>
                  </a:lnTo>
                  <a:lnTo>
                    <a:pt x="364303" y="58458"/>
                  </a:lnTo>
                  <a:lnTo>
                    <a:pt x="392374" y="91340"/>
                  </a:lnTo>
                  <a:lnTo>
                    <a:pt x="414413" y="131530"/>
                  </a:lnTo>
                  <a:lnTo>
                    <a:pt x="427177" y="172056"/>
                  </a:lnTo>
                  <a:lnTo>
                    <a:pt x="431673" y="215503"/>
                  </a:lnTo>
                  <a:lnTo>
                    <a:pt x="427032" y="259283"/>
                  </a:lnTo>
                  <a:lnTo>
                    <a:pt x="415150" y="298732"/>
                  </a:lnTo>
                  <a:lnTo>
                    <a:pt x="396931" y="333582"/>
                  </a:lnTo>
                  <a:lnTo>
                    <a:pt x="373278" y="363561"/>
                  </a:lnTo>
                  <a:lnTo>
                    <a:pt x="313288" y="407832"/>
                  </a:lnTo>
                  <a:lnTo>
                    <a:pt x="242410" y="429391"/>
                  </a:lnTo>
                  <a:lnTo>
                    <a:pt x="205149" y="430980"/>
                  </a:lnTo>
                  <a:lnTo>
                    <a:pt x="167877" y="426083"/>
                  </a:lnTo>
                  <a:lnTo>
                    <a:pt x="131499" y="414430"/>
                  </a:lnTo>
                  <a:lnTo>
                    <a:pt x="96918" y="395751"/>
                  </a:lnTo>
                  <a:lnTo>
                    <a:pt x="65039" y="369778"/>
                  </a:lnTo>
                  <a:lnTo>
                    <a:pt x="36766" y="336242"/>
                  </a:lnTo>
                  <a:lnTo>
                    <a:pt x="17246" y="299475"/>
                  </a:lnTo>
                  <a:lnTo>
                    <a:pt x="4495" y="258949"/>
                  </a:lnTo>
                  <a:lnTo>
                    <a:pt x="0" y="215503"/>
                  </a:lnTo>
                  <a:close/>
                </a:path>
              </a:pathLst>
            </a:custGeom>
            <a:ln w="12700">
              <a:solidFill>
                <a:srgbClr val="010202"/>
              </a:solidFill>
            </a:ln>
          </p:spPr>
          <p:txBody>
            <a:bodyPr wrap="square" lIns="0" tIns="0" rIns="0" bIns="0" rtlCol="0"/>
            <a:lstStyle/>
            <a:p>
              <a:endParaRPr sz="1588"/>
            </a:p>
          </p:txBody>
        </p:sp>
      </p:grpSp>
      <p:sp>
        <p:nvSpPr>
          <p:cNvPr id="22" name="object 22"/>
          <p:cNvSpPr/>
          <p:nvPr/>
        </p:nvSpPr>
        <p:spPr>
          <a:xfrm>
            <a:off x="2423260" y="3496246"/>
            <a:ext cx="403412" cy="403412"/>
          </a:xfrm>
          <a:custGeom>
            <a:avLst/>
            <a:gdLst/>
            <a:ahLst/>
            <a:cxnLst/>
            <a:rect l="l" t="t" r="r" b="b"/>
            <a:pathLst>
              <a:path w="457200" h="457200">
                <a:moveTo>
                  <a:pt x="457200" y="228599"/>
                </a:moveTo>
                <a:lnTo>
                  <a:pt x="452555" y="182529"/>
                </a:lnTo>
                <a:lnTo>
                  <a:pt x="439235" y="139619"/>
                </a:lnTo>
                <a:lnTo>
                  <a:pt x="418158" y="100788"/>
                </a:lnTo>
                <a:lnTo>
                  <a:pt x="390244" y="66955"/>
                </a:lnTo>
                <a:lnTo>
                  <a:pt x="356411" y="39041"/>
                </a:lnTo>
                <a:lnTo>
                  <a:pt x="317580" y="17964"/>
                </a:lnTo>
                <a:lnTo>
                  <a:pt x="274670" y="4644"/>
                </a:lnTo>
                <a:lnTo>
                  <a:pt x="228600" y="0"/>
                </a:lnTo>
                <a:lnTo>
                  <a:pt x="182529" y="4644"/>
                </a:lnTo>
                <a:lnTo>
                  <a:pt x="139619" y="17964"/>
                </a:lnTo>
                <a:lnTo>
                  <a:pt x="100788" y="39041"/>
                </a:lnTo>
                <a:lnTo>
                  <a:pt x="66955" y="66955"/>
                </a:lnTo>
                <a:lnTo>
                  <a:pt x="39041" y="100788"/>
                </a:lnTo>
                <a:lnTo>
                  <a:pt x="17964" y="139619"/>
                </a:lnTo>
                <a:lnTo>
                  <a:pt x="4644" y="182529"/>
                </a:lnTo>
                <a:lnTo>
                  <a:pt x="0" y="228600"/>
                </a:lnTo>
                <a:lnTo>
                  <a:pt x="4644" y="274670"/>
                </a:lnTo>
                <a:lnTo>
                  <a:pt x="17964" y="317580"/>
                </a:lnTo>
                <a:lnTo>
                  <a:pt x="39041" y="356411"/>
                </a:lnTo>
                <a:lnTo>
                  <a:pt x="66955" y="390244"/>
                </a:lnTo>
                <a:lnTo>
                  <a:pt x="100788" y="418158"/>
                </a:lnTo>
                <a:lnTo>
                  <a:pt x="139619" y="439235"/>
                </a:lnTo>
                <a:lnTo>
                  <a:pt x="182529" y="452555"/>
                </a:lnTo>
                <a:lnTo>
                  <a:pt x="228600" y="457200"/>
                </a:lnTo>
                <a:lnTo>
                  <a:pt x="274670" y="452555"/>
                </a:lnTo>
                <a:lnTo>
                  <a:pt x="317580" y="439235"/>
                </a:lnTo>
                <a:lnTo>
                  <a:pt x="356411" y="418158"/>
                </a:lnTo>
                <a:lnTo>
                  <a:pt x="390244" y="390244"/>
                </a:lnTo>
                <a:lnTo>
                  <a:pt x="418158" y="356411"/>
                </a:lnTo>
                <a:lnTo>
                  <a:pt x="439235" y="317580"/>
                </a:lnTo>
                <a:lnTo>
                  <a:pt x="452555" y="274670"/>
                </a:lnTo>
                <a:lnTo>
                  <a:pt x="457200" y="228599"/>
                </a:lnTo>
                <a:close/>
              </a:path>
            </a:pathLst>
          </a:custGeom>
          <a:solidFill>
            <a:srgbClr val="F7EC1A"/>
          </a:solidFill>
        </p:spPr>
        <p:txBody>
          <a:bodyPr wrap="square" lIns="0" tIns="0" rIns="0" bIns="0" rtlCol="0"/>
          <a:lstStyle/>
          <a:p>
            <a:endParaRPr sz="1588"/>
          </a:p>
        </p:txBody>
      </p:sp>
      <p:sp>
        <p:nvSpPr>
          <p:cNvPr id="23" name="object 23"/>
          <p:cNvSpPr txBox="1"/>
          <p:nvPr/>
        </p:nvSpPr>
        <p:spPr>
          <a:xfrm>
            <a:off x="2545961" y="3492291"/>
            <a:ext cx="641537" cy="337238"/>
          </a:xfrm>
          <a:prstGeom prst="rect">
            <a:avLst/>
          </a:prstGeom>
        </p:spPr>
        <p:txBody>
          <a:bodyPr vert="horz" wrap="square" lIns="0" tIns="11206" rIns="0" bIns="0" rtlCol="0">
            <a:spAutoFit/>
          </a:bodyPr>
          <a:lstStyle/>
          <a:p>
            <a:pPr marL="11206">
              <a:spcBef>
                <a:spcPts val="88"/>
              </a:spcBef>
              <a:tabLst>
                <a:tab pos="495326" algn="l"/>
              </a:tabLst>
            </a:pPr>
            <a:r>
              <a:rPr sz="2118" dirty="0">
                <a:solidFill>
                  <a:srgbClr val="010202"/>
                </a:solidFill>
                <a:latin typeface="Times New Roman"/>
                <a:cs typeface="Times New Roman"/>
              </a:rPr>
              <a:t>2	1</a:t>
            </a:r>
            <a:endParaRPr sz="2118">
              <a:latin typeface="Times New Roman"/>
              <a:cs typeface="Times New Roman"/>
            </a:endParaRPr>
          </a:p>
        </p:txBody>
      </p:sp>
      <p:sp>
        <p:nvSpPr>
          <p:cNvPr id="24" name="object 24"/>
          <p:cNvSpPr/>
          <p:nvPr/>
        </p:nvSpPr>
        <p:spPr>
          <a:xfrm>
            <a:off x="4185385" y="3025599"/>
            <a:ext cx="403412" cy="403412"/>
          </a:xfrm>
          <a:custGeom>
            <a:avLst/>
            <a:gdLst/>
            <a:ahLst/>
            <a:cxnLst/>
            <a:rect l="l" t="t" r="r" b="b"/>
            <a:pathLst>
              <a:path w="457200" h="457200">
                <a:moveTo>
                  <a:pt x="457200" y="228599"/>
                </a:moveTo>
                <a:lnTo>
                  <a:pt x="452555" y="182529"/>
                </a:lnTo>
                <a:lnTo>
                  <a:pt x="439235" y="139619"/>
                </a:lnTo>
                <a:lnTo>
                  <a:pt x="418158" y="100788"/>
                </a:lnTo>
                <a:lnTo>
                  <a:pt x="390244" y="66955"/>
                </a:lnTo>
                <a:lnTo>
                  <a:pt x="356411" y="39041"/>
                </a:lnTo>
                <a:lnTo>
                  <a:pt x="317580" y="17964"/>
                </a:lnTo>
                <a:lnTo>
                  <a:pt x="274670" y="4644"/>
                </a:lnTo>
                <a:lnTo>
                  <a:pt x="228600" y="0"/>
                </a:lnTo>
                <a:lnTo>
                  <a:pt x="182529" y="4644"/>
                </a:lnTo>
                <a:lnTo>
                  <a:pt x="139619" y="17964"/>
                </a:lnTo>
                <a:lnTo>
                  <a:pt x="100788" y="39041"/>
                </a:lnTo>
                <a:lnTo>
                  <a:pt x="66955" y="66955"/>
                </a:lnTo>
                <a:lnTo>
                  <a:pt x="39041" y="100788"/>
                </a:lnTo>
                <a:lnTo>
                  <a:pt x="17964" y="139619"/>
                </a:lnTo>
                <a:lnTo>
                  <a:pt x="4644" y="182529"/>
                </a:lnTo>
                <a:lnTo>
                  <a:pt x="0" y="228600"/>
                </a:lnTo>
                <a:lnTo>
                  <a:pt x="4644" y="274670"/>
                </a:lnTo>
                <a:lnTo>
                  <a:pt x="17964" y="317580"/>
                </a:lnTo>
                <a:lnTo>
                  <a:pt x="39041" y="356411"/>
                </a:lnTo>
                <a:lnTo>
                  <a:pt x="66955" y="390244"/>
                </a:lnTo>
                <a:lnTo>
                  <a:pt x="100788" y="418158"/>
                </a:lnTo>
                <a:lnTo>
                  <a:pt x="139619" y="439235"/>
                </a:lnTo>
                <a:lnTo>
                  <a:pt x="182529" y="452555"/>
                </a:lnTo>
                <a:lnTo>
                  <a:pt x="228600" y="457200"/>
                </a:lnTo>
                <a:lnTo>
                  <a:pt x="274670" y="452555"/>
                </a:lnTo>
                <a:lnTo>
                  <a:pt x="317580" y="439235"/>
                </a:lnTo>
                <a:lnTo>
                  <a:pt x="356411" y="418158"/>
                </a:lnTo>
                <a:lnTo>
                  <a:pt x="390244" y="390244"/>
                </a:lnTo>
                <a:lnTo>
                  <a:pt x="418158" y="356411"/>
                </a:lnTo>
                <a:lnTo>
                  <a:pt x="439235" y="317580"/>
                </a:lnTo>
                <a:lnTo>
                  <a:pt x="452555" y="274670"/>
                </a:lnTo>
                <a:lnTo>
                  <a:pt x="457200" y="228599"/>
                </a:lnTo>
                <a:close/>
              </a:path>
            </a:pathLst>
          </a:custGeom>
          <a:solidFill>
            <a:srgbClr val="F7EC1A"/>
          </a:solidFill>
        </p:spPr>
        <p:txBody>
          <a:bodyPr wrap="square" lIns="0" tIns="0" rIns="0" bIns="0" rtlCol="0"/>
          <a:lstStyle/>
          <a:p>
            <a:endParaRPr sz="1588"/>
          </a:p>
        </p:txBody>
      </p:sp>
      <p:graphicFrame>
        <p:nvGraphicFramePr>
          <p:cNvPr id="25" name="object 25"/>
          <p:cNvGraphicFramePr>
            <a:graphicFrameLocks noGrp="1"/>
          </p:cNvGraphicFramePr>
          <p:nvPr/>
        </p:nvGraphicFramePr>
        <p:xfrm>
          <a:off x="3669355" y="2017059"/>
          <a:ext cx="1134595" cy="1355732"/>
        </p:xfrm>
        <a:graphic>
          <a:graphicData uri="http://schemas.openxmlformats.org/drawingml/2006/table">
            <a:tbl>
              <a:tblPr firstRow="1" bandRow="1">
                <a:tableStyleId>{2D5ABB26-0587-4C30-8999-92F81FD0307C}</a:tableStyleId>
              </a:tblPr>
              <a:tblGrid>
                <a:gridCol w="488576">
                  <a:extLst>
                    <a:ext uri="{9D8B030D-6E8A-4147-A177-3AD203B41FA5}">
                      <a16:colId xmlns:a16="http://schemas.microsoft.com/office/drawing/2014/main" val="20000"/>
                    </a:ext>
                  </a:extLst>
                </a:gridCol>
                <a:gridCol w="646019">
                  <a:extLst>
                    <a:ext uri="{9D8B030D-6E8A-4147-A177-3AD203B41FA5}">
                      <a16:colId xmlns:a16="http://schemas.microsoft.com/office/drawing/2014/main" val="20001"/>
                    </a:ext>
                  </a:extLst>
                </a:gridCol>
              </a:tblGrid>
              <a:tr h="456259">
                <a:tc>
                  <a:txBody>
                    <a:bodyPr/>
                    <a:lstStyle/>
                    <a:p>
                      <a:pPr marL="4445" algn="ctr">
                        <a:lnSpc>
                          <a:spcPct val="100000"/>
                        </a:lnSpc>
                        <a:spcBef>
                          <a:spcPts val="360"/>
                        </a:spcBef>
                      </a:pPr>
                      <a:r>
                        <a:rPr sz="2100" dirty="0">
                          <a:solidFill>
                            <a:srgbClr val="010202"/>
                          </a:solidFill>
                          <a:latin typeface="Times New Roman"/>
                          <a:cs typeface="Times New Roman"/>
                        </a:rPr>
                        <a:t>20</a:t>
                      </a:r>
                      <a:endParaRPr sz="2100">
                        <a:latin typeface="Times New Roman"/>
                        <a:cs typeface="Times New Roman"/>
                      </a:endParaRPr>
                    </a:p>
                  </a:txBody>
                  <a:tcPr marL="0" marR="0" marT="40341" marB="0"/>
                </a:tc>
                <a:tc>
                  <a:txBody>
                    <a:bodyPr/>
                    <a:lstStyle/>
                    <a:p>
                      <a:pPr marR="175260" algn="ctr">
                        <a:lnSpc>
                          <a:spcPct val="100000"/>
                        </a:lnSpc>
                        <a:spcBef>
                          <a:spcPts val="360"/>
                        </a:spcBef>
                      </a:pPr>
                      <a:r>
                        <a:rPr sz="2100" dirty="0">
                          <a:solidFill>
                            <a:srgbClr val="010202"/>
                          </a:solidFill>
                          <a:latin typeface="Times New Roman"/>
                          <a:cs typeface="Times New Roman"/>
                        </a:rPr>
                        <a:t>12</a:t>
                      </a:r>
                      <a:endParaRPr sz="2100">
                        <a:latin typeface="Times New Roman"/>
                        <a:cs typeface="Times New Roman"/>
                      </a:endParaRPr>
                    </a:p>
                  </a:txBody>
                  <a:tcPr marL="0" marR="0" marT="40341" marB="0"/>
                </a:tc>
                <a:extLst>
                  <a:ext uri="{0D108BD9-81ED-4DB2-BD59-A6C34878D82A}">
                    <a16:rowId xmlns:a16="http://schemas.microsoft.com/office/drawing/2014/main" val="10000"/>
                  </a:ext>
                </a:extLst>
              </a:tr>
              <a:tr h="481942">
                <a:tc>
                  <a:txBody>
                    <a:bodyPr/>
                    <a:lstStyle/>
                    <a:p>
                      <a:pPr marL="4445" algn="ctr">
                        <a:lnSpc>
                          <a:spcPct val="100000"/>
                        </a:lnSpc>
                        <a:spcBef>
                          <a:spcPts val="590"/>
                        </a:spcBef>
                      </a:pPr>
                      <a:r>
                        <a:rPr sz="2100" dirty="0">
                          <a:solidFill>
                            <a:srgbClr val="010202"/>
                          </a:solidFill>
                          <a:latin typeface="Times New Roman"/>
                          <a:cs typeface="Times New Roman"/>
                        </a:rPr>
                        <a:t>13</a:t>
                      </a:r>
                      <a:endParaRPr sz="2100">
                        <a:latin typeface="Times New Roman"/>
                        <a:cs typeface="Times New Roman"/>
                      </a:endParaRPr>
                    </a:p>
                  </a:txBody>
                  <a:tcPr marL="0" marR="0" marT="66115" marB="0"/>
                </a:tc>
                <a:tc>
                  <a:txBody>
                    <a:bodyPr/>
                    <a:lstStyle/>
                    <a:p>
                      <a:pPr marR="198120" algn="ctr">
                        <a:lnSpc>
                          <a:spcPct val="100000"/>
                        </a:lnSpc>
                        <a:spcBef>
                          <a:spcPts val="590"/>
                        </a:spcBef>
                      </a:pPr>
                      <a:r>
                        <a:rPr sz="2100" spc="-90" dirty="0">
                          <a:solidFill>
                            <a:srgbClr val="010202"/>
                          </a:solidFill>
                          <a:latin typeface="Times New Roman"/>
                          <a:cs typeface="Times New Roman"/>
                        </a:rPr>
                        <a:t>11</a:t>
                      </a:r>
                      <a:endParaRPr sz="2100">
                        <a:latin typeface="Times New Roman"/>
                        <a:cs typeface="Times New Roman"/>
                      </a:endParaRPr>
                    </a:p>
                  </a:txBody>
                  <a:tcPr marL="0" marR="0" marT="66115" marB="0"/>
                </a:tc>
                <a:extLst>
                  <a:ext uri="{0D108BD9-81ED-4DB2-BD59-A6C34878D82A}">
                    <a16:rowId xmlns:a16="http://schemas.microsoft.com/office/drawing/2014/main" val="10001"/>
                  </a:ext>
                </a:extLst>
              </a:tr>
              <a:tr h="417531">
                <a:tc>
                  <a:txBody>
                    <a:bodyPr/>
                    <a:lstStyle/>
                    <a:p>
                      <a:pPr marL="4445" algn="ctr">
                        <a:lnSpc>
                          <a:spcPct val="100000"/>
                        </a:lnSpc>
                        <a:spcBef>
                          <a:spcPts val="590"/>
                        </a:spcBef>
                      </a:pPr>
                      <a:r>
                        <a:rPr sz="2100" dirty="0">
                          <a:solidFill>
                            <a:srgbClr val="010202"/>
                          </a:solidFill>
                          <a:latin typeface="Times New Roman"/>
                          <a:cs typeface="Times New Roman"/>
                        </a:rPr>
                        <a:t>7</a:t>
                      </a:r>
                      <a:endParaRPr sz="2100">
                        <a:latin typeface="Times New Roman"/>
                        <a:cs typeface="Times New Roman"/>
                      </a:endParaRPr>
                    </a:p>
                  </a:txBody>
                  <a:tcPr marL="0" marR="0" marT="66115" marB="0"/>
                </a:tc>
                <a:tc>
                  <a:txBody>
                    <a:bodyPr/>
                    <a:lstStyle/>
                    <a:p>
                      <a:pPr marR="175260" algn="ctr">
                        <a:lnSpc>
                          <a:spcPct val="100000"/>
                        </a:lnSpc>
                        <a:spcBef>
                          <a:spcPts val="590"/>
                        </a:spcBef>
                      </a:pPr>
                      <a:r>
                        <a:rPr sz="2100" dirty="0">
                          <a:solidFill>
                            <a:srgbClr val="010202"/>
                          </a:solidFill>
                          <a:latin typeface="Times New Roman"/>
                          <a:cs typeface="Times New Roman"/>
                        </a:rPr>
                        <a:t>9</a:t>
                      </a:r>
                      <a:endParaRPr sz="2100">
                        <a:latin typeface="Times New Roman"/>
                        <a:cs typeface="Times New Roman"/>
                      </a:endParaRPr>
                    </a:p>
                  </a:txBody>
                  <a:tcPr marL="0" marR="0" marT="66115" marB="0"/>
                </a:tc>
                <a:extLst>
                  <a:ext uri="{0D108BD9-81ED-4DB2-BD59-A6C34878D82A}">
                    <a16:rowId xmlns:a16="http://schemas.microsoft.com/office/drawing/2014/main" val="10002"/>
                  </a:ext>
                </a:extLst>
              </a:tr>
            </a:tbl>
          </a:graphicData>
        </a:graphic>
      </p:graphicFrame>
      <p:grpSp>
        <p:nvGrpSpPr>
          <p:cNvPr id="26" name="object 26"/>
          <p:cNvGrpSpPr/>
          <p:nvPr/>
        </p:nvGrpSpPr>
        <p:grpSpPr>
          <a:xfrm>
            <a:off x="3697873" y="3479695"/>
            <a:ext cx="437589" cy="756397"/>
            <a:chOff x="2311323" y="3943654"/>
            <a:chExt cx="495934" cy="857250"/>
          </a:xfrm>
        </p:grpSpPr>
        <p:sp>
          <p:nvSpPr>
            <p:cNvPr id="27" name="object 27"/>
            <p:cNvSpPr/>
            <p:nvPr/>
          </p:nvSpPr>
          <p:spPr>
            <a:xfrm>
              <a:off x="2619362" y="4267212"/>
              <a:ext cx="144780" cy="506095"/>
            </a:xfrm>
            <a:custGeom>
              <a:avLst/>
              <a:gdLst/>
              <a:ahLst/>
              <a:cxnLst/>
              <a:rect l="l" t="t" r="r" b="b"/>
              <a:pathLst>
                <a:path w="144780" h="506095">
                  <a:moveTo>
                    <a:pt x="0" y="0"/>
                  </a:moveTo>
                  <a:lnTo>
                    <a:pt x="144551" y="505929"/>
                  </a:lnTo>
                </a:path>
              </a:pathLst>
            </a:custGeom>
            <a:ln w="28574">
              <a:solidFill>
                <a:srgbClr val="010202"/>
              </a:solidFill>
            </a:ln>
          </p:spPr>
          <p:txBody>
            <a:bodyPr wrap="square" lIns="0" tIns="0" rIns="0" bIns="0" rtlCol="0"/>
            <a:lstStyle/>
            <a:p>
              <a:endParaRPr sz="1588"/>
            </a:p>
          </p:txBody>
        </p:sp>
        <p:sp>
          <p:nvSpPr>
            <p:cNvPr id="28" name="object 28"/>
            <p:cNvSpPr/>
            <p:nvPr/>
          </p:nvSpPr>
          <p:spPr>
            <a:xfrm>
              <a:off x="2706992" y="4706416"/>
              <a:ext cx="82550" cy="94615"/>
            </a:xfrm>
            <a:custGeom>
              <a:avLst/>
              <a:gdLst/>
              <a:ahLst/>
              <a:cxnLst/>
              <a:rect l="l" t="t" r="r" b="b"/>
              <a:pathLst>
                <a:path w="82550" h="94614">
                  <a:moveTo>
                    <a:pt x="82435" y="0"/>
                  </a:moveTo>
                  <a:lnTo>
                    <a:pt x="49072" y="39243"/>
                  </a:lnTo>
                  <a:lnTo>
                    <a:pt x="0" y="23545"/>
                  </a:lnTo>
                  <a:lnTo>
                    <a:pt x="64770" y="94195"/>
                  </a:lnTo>
                  <a:lnTo>
                    <a:pt x="82435" y="0"/>
                  </a:lnTo>
                  <a:close/>
                </a:path>
              </a:pathLst>
            </a:custGeom>
            <a:solidFill>
              <a:srgbClr val="010202"/>
            </a:solidFill>
          </p:spPr>
          <p:txBody>
            <a:bodyPr wrap="square" lIns="0" tIns="0" rIns="0" bIns="0" rtlCol="0"/>
            <a:lstStyle/>
            <a:p>
              <a:endParaRPr sz="1588"/>
            </a:p>
          </p:txBody>
        </p:sp>
        <p:sp>
          <p:nvSpPr>
            <p:cNvPr id="29" name="object 29"/>
            <p:cNvSpPr/>
            <p:nvPr/>
          </p:nvSpPr>
          <p:spPr>
            <a:xfrm>
              <a:off x="2330437" y="3962412"/>
              <a:ext cx="457200" cy="457200"/>
            </a:xfrm>
            <a:custGeom>
              <a:avLst/>
              <a:gdLst/>
              <a:ahLst/>
              <a:cxnLst/>
              <a:rect l="l" t="t" r="r" b="b"/>
              <a:pathLst>
                <a:path w="457200" h="457200">
                  <a:moveTo>
                    <a:pt x="457200" y="228599"/>
                  </a:moveTo>
                  <a:lnTo>
                    <a:pt x="452555" y="182529"/>
                  </a:lnTo>
                  <a:lnTo>
                    <a:pt x="439235" y="139619"/>
                  </a:lnTo>
                  <a:lnTo>
                    <a:pt x="418158" y="100788"/>
                  </a:lnTo>
                  <a:lnTo>
                    <a:pt x="390244" y="66955"/>
                  </a:lnTo>
                  <a:lnTo>
                    <a:pt x="356411" y="39041"/>
                  </a:lnTo>
                  <a:lnTo>
                    <a:pt x="317580" y="17964"/>
                  </a:lnTo>
                  <a:lnTo>
                    <a:pt x="274670" y="4644"/>
                  </a:lnTo>
                  <a:lnTo>
                    <a:pt x="228600" y="0"/>
                  </a:lnTo>
                  <a:lnTo>
                    <a:pt x="182529" y="4644"/>
                  </a:lnTo>
                  <a:lnTo>
                    <a:pt x="139619" y="17964"/>
                  </a:lnTo>
                  <a:lnTo>
                    <a:pt x="100788" y="39041"/>
                  </a:lnTo>
                  <a:lnTo>
                    <a:pt x="66955" y="66955"/>
                  </a:lnTo>
                  <a:lnTo>
                    <a:pt x="39041" y="100788"/>
                  </a:lnTo>
                  <a:lnTo>
                    <a:pt x="17964" y="139619"/>
                  </a:lnTo>
                  <a:lnTo>
                    <a:pt x="4644" y="182529"/>
                  </a:lnTo>
                  <a:lnTo>
                    <a:pt x="0" y="228600"/>
                  </a:lnTo>
                  <a:lnTo>
                    <a:pt x="4644" y="274670"/>
                  </a:lnTo>
                  <a:lnTo>
                    <a:pt x="17964" y="317580"/>
                  </a:lnTo>
                  <a:lnTo>
                    <a:pt x="39041" y="356411"/>
                  </a:lnTo>
                  <a:lnTo>
                    <a:pt x="66955" y="390244"/>
                  </a:lnTo>
                  <a:lnTo>
                    <a:pt x="100788" y="418158"/>
                  </a:lnTo>
                  <a:lnTo>
                    <a:pt x="139619" y="439235"/>
                  </a:lnTo>
                  <a:lnTo>
                    <a:pt x="182529" y="452555"/>
                  </a:lnTo>
                  <a:lnTo>
                    <a:pt x="228600" y="457200"/>
                  </a:lnTo>
                  <a:lnTo>
                    <a:pt x="274670" y="452555"/>
                  </a:lnTo>
                  <a:lnTo>
                    <a:pt x="317580" y="439235"/>
                  </a:lnTo>
                  <a:lnTo>
                    <a:pt x="356411" y="418158"/>
                  </a:lnTo>
                  <a:lnTo>
                    <a:pt x="390244" y="390244"/>
                  </a:lnTo>
                  <a:lnTo>
                    <a:pt x="418158" y="356411"/>
                  </a:lnTo>
                  <a:lnTo>
                    <a:pt x="439235" y="317580"/>
                  </a:lnTo>
                  <a:lnTo>
                    <a:pt x="452555" y="274670"/>
                  </a:lnTo>
                  <a:lnTo>
                    <a:pt x="457200" y="228599"/>
                  </a:lnTo>
                  <a:close/>
                </a:path>
              </a:pathLst>
            </a:custGeom>
            <a:solidFill>
              <a:srgbClr val="F7EC1A"/>
            </a:solidFill>
          </p:spPr>
          <p:txBody>
            <a:bodyPr wrap="square" lIns="0" tIns="0" rIns="0" bIns="0" rtlCol="0"/>
            <a:lstStyle/>
            <a:p>
              <a:endParaRPr sz="1588"/>
            </a:p>
          </p:txBody>
        </p:sp>
        <p:sp>
          <p:nvSpPr>
            <p:cNvPr id="30" name="object 30"/>
            <p:cNvSpPr/>
            <p:nvPr/>
          </p:nvSpPr>
          <p:spPr>
            <a:xfrm>
              <a:off x="2317673" y="3950004"/>
              <a:ext cx="483234" cy="482600"/>
            </a:xfrm>
            <a:custGeom>
              <a:avLst/>
              <a:gdLst/>
              <a:ahLst/>
              <a:cxnLst/>
              <a:rect l="l" t="t" r="r" b="b"/>
              <a:pathLst>
                <a:path w="483235" h="482600">
                  <a:moveTo>
                    <a:pt x="0" y="241007"/>
                  </a:moveTo>
                  <a:lnTo>
                    <a:pt x="5029" y="192379"/>
                  </a:lnTo>
                  <a:lnTo>
                    <a:pt x="19253" y="147180"/>
                  </a:lnTo>
                  <a:lnTo>
                    <a:pt x="39963" y="108132"/>
                  </a:lnTo>
                  <a:lnTo>
                    <a:pt x="65760" y="75091"/>
                  </a:lnTo>
                  <a:lnTo>
                    <a:pt x="95795" y="48058"/>
                  </a:lnTo>
                  <a:lnTo>
                    <a:pt x="129220" y="27033"/>
                  </a:lnTo>
                  <a:lnTo>
                    <a:pt x="165188" y="12014"/>
                  </a:lnTo>
                  <a:lnTo>
                    <a:pt x="202852" y="3003"/>
                  </a:lnTo>
                  <a:lnTo>
                    <a:pt x="241363" y="0"/>
                  </a:lnTo>
                  <a:lnTo>
                    <a:pt x="279874" y="3003"/>
                  </a:lnTo>
                  <a:lnTo>
                    <a:pt x="317538" y="12014"/>
                  </a:lnTo>
                  <a:lnTo>
                    <a:pt x="353506" y="27033"/>
                  </a:lnTo>
                  <a:lnTo>
                    <a:pt x="386931" y="48058"/>
                  </a:lnTo>
                  <a:lnTo>
                    <a:pt x="416966" y="75091"/>
                  </a:lnTo>
                  <a:lnTo>
                    <a:pt x="442763" y="108132"/>
                  </a:lnTo>
                  <a:lnTo>
                    <a:pt x="463473" y="147180"/>
                  </a:lnTo>
                  <a:lnTo>
                    <a:pt x="477697" y="192379"/>
                  </a:lnTo>
                  <a:lnTo>
                    <a:pt x="482727" y="241007"/>
                  </a:lnTo>
                  <a:lnTo>
                    <a:pt x="478642" y="284116"/>
                  </a:lnTo>
                  <a:lnTo>
                    <a:pt x="468259" y="323544"/>
                  </a:lnTo>
                  <a:lnTo>
                    <a:pt x="452256" y="359088"/>
                  </a:lnTo>
                  <a:lnTo>
                    <a:pt x="406099" y="417719"/>
                  </a:lnTo>
                  <a:lnTo>
                    <a:pt x="345589" y="458393"/>
                  </a:lnTo>
                  <a:lnTo>
                    <a:pt x="276148" y="479492"/>
                  </a:lnTo>
                  <a:lnTo>
                    <a:pt x="239772" y="482197"/>
                  </a:lnTo>
                  <a:lnTo>
                    <a:pt x="203195" y="479401"/>
                  </a:lnTo>
                  <a:lnTo>
                    <a:pt x="132151" y="456503"/>
                  </a:lnTo>
                  <a:lnTo>
                    <a:pt x="99039" y="435996"/>
                  </a:lnTo>
                  <a:lnTo>
                    <a:pt x="68436" y="409181"/>
                  </a:lnTo>
                  <a:lnTo>
                    <a:pt x="41021" y="375856"/>
                  </a:lnTo>
                  <a:lnTo>
                    <a:pt x="19253" y="334835"/>
                  </a:lnTo>
                  <a:lnTo>
                    <a:pt x="5029" y="289636"/>
                  </a:lnTo>
                  <a:lnTo>
                    <a:pt x="0" y="241007"/>
                  </a:lnTo>
                  <a:close/>
                </a:path>
              </a:pathLst>
            </a:custGeom>
            <a:ln w="12700">
              <a:solidFill>
                <a:srgbClr val="010202"/>
              </a:solidFill>
            </a:ln>
          </p:spPr>
          <p:txBody>
            <a:bodyPr wrap="square" lIns="0" tIns="0" rIns="0" bIns="0" rtlCol="0"/>
            <a:lstStyle/>
            <a:p>
              <a:endParaRPr sz="1588"/>
            </a:p>
          </p:txBody>
        </p:sp>
        <p:sp>
          <p:nvSpPr>
            <p:cNvPr id="31" name="object 31"/>
            <p:cNvSpPr/>
            <p:nvPr/>
          </p:nvSpPr>
          <p:spPr>
            <a:xfrm>
              <a:off x="2343200" y="3975509"/>
              <a:ext cx="431800" cy="431165"/>
            </a:xfrm>
            <a:custGeom>
              <a:avLst/>
              <a:gdLst/>
              <a:ahLst/>
              <a:cxnLst/>
              <a:rect l="l" t="t" r="r" b="b"/>
              <a:pathLst>
                <a:path w="431800" h="431164">
                  <a:moveTo>
                    <a:pt x="0" y="215503"/>
                  </a:moveTo>
                  <a:lnTo>
                    <a:pt x="4495" y="172056"/>
                  </a:lnTo>
                  <a:lnTo>
                    <a:pt x="17259" y="131530"/>
                  </a:lnTo>
                  <a:lnTo>
                    <a:pt x="39295" y="91340"/>
                  </a:lnTo>
                  <a:lnTo>
                    <a:pt x="67365" y="58458"/>
                  </a:lnTo>
                  <a:lnTo>
                    <a:pt x="100260" y="32882"/>
                  </a:lnTo>
                  <a:lnTo>
                    <a:pt x="136774" y="14614"/>
                  </a:lnTo>
                  <a:lnTo>
                    <a:pt x="175702" y="3653"/>
                  </a:lnTo>
                  <a:lnTo>
                    <a:pt x="215836" y="0"/>
                  </a:lnTo>
                  <a:lnTo>
                    <a:pt x="255970" y="3653"/>
                  </a:lnTo>
                  <a:lnTo>
                    <a:pt x="294898" y="14614"/>
                  </a:lnTo>
                  <a:lnTo>
                    <a:pt x="331412" y="32882"/>
                  </a:lnTo>
                  <a:lnTo>
                    <a:pt x="364307" y="58458"/>
                  </a:lnTo>
                  <a:lnTo>
                    <a:pt x="392377" y="91340"/>
                  </a:lnTo>
                  <a:lnTo>
                    <a:pt x="414413" y="131530"/>
                  </a:lnTo>
                  <a:lnTo>
                    <a:pt x="427177" y="172056"/>
                  </a:lnTo>
                  <a:lnTo>
                    <a:pt x="431673" y="215503"/>
                  </a:lnTo>
                  <a:lnTo>
                    <a:pt x="427032" y="259283"/>
                  </a:lnTo>
                  <a:lnTo>
                    <a:pt x="415151" y="298732"/>
                  </a:lnTo>
                  <a:lnTo>
                    <a:pt x="396933" y="333582"/>
                  </a:lnTo>
                  <a:lnTo>
                    <a:pt x="373281" y="363561"/>
                  </a:lnTo>
                  <a:lnTo>
                    <a:pt x="313292" y="407832"/>
                  </a:lnTo>
                  <a:lnTo>
                    <a:pt x="242416" y="429391"/>
                  </a:lnTo>
                  <a:lnTo>
                    <a:pt x="205154" y="430980"/>
                  </a:lnTo>
                  <a:lnTo>
                    <a:pt x="167882" y="426083"/>
                  </a:lnTo>
                  <a:lnTo>
                    <a:pt x="131504" y="414430"/>
                  </a:lnTo>
                  <a:lnTo>
                    <a:pt x="96922" y="395751"/>
                  </a:lnTo>
                  <a:lnTo>
                    <a:pt x="65042" y="369778"/>
                  </a:lnTo>
                  <a:lnTo>
                    <a:pt x="36766" y="336242"/>
                  </a:lnTo>
                  <a:lnTo>
                    <a:pt x="17259" y="299475"/>
                  </a:lnTo>
                  <a:lnTo>
                    <a:pt x="4495" y="258949"/>
                  </a:lnTo>
                  <a:lnTo>
                    <a:pt x="0" y="215503"/>
                  </a:lnTo>
                  <a:close/>
                </a:path>
              </a:pathLst>
            </a:custGeom>
            <a:ln w="12700">
              <a:solidFill>
                <a:srgbClr val="010202"/>
              </a:solidFill>
            </a:ln>
          </p:spPr>
          <p:txBody>
            <a:bodyPr wrap="square" lIns="0" tIns="0" rIns="0" bIns="0" rtlCol="0"/>
            <a:lstStyle/>
            <a:p>
              <a:endParaRPr sz="1588"/>
            </a:p>
          </p:txBody>
        </p:sp>
      </p:grpSp>
      <p:sp>
        <p:nvSpPr>
          <p:cNvPr id="32" name="object 32"/>
          <p:cNvSpPr txBox="1"/>
          <p:nvPr/>
        </p:nvSpPr>
        <p:spPr>
          <a:xfrm>
            <a:off x="3837443" y="3492022"/>
            <a:ext cx="156882" cy="337238"/>
          </a:xfrm>
          <a:prstGeom prst="rect">
            <a:avLst/>
          </a:prstGeom>
        </p:spPr>
        <p:txBody>
          <a:bodyPr vert="horz" wrap="square" lIns="0" tIns="11206" rIns="0" bIns="0" rtlCol="0">
            <a:spAutoFit/>
          </a:bodyPr>
          <a:lstStyle/>
          <a:p>
            <a:pPr marL="11206">
              <a:spcBef>
                <a:spcPts val="88"/>
              </a:spcBef>
            </a:pPr>
            <a:r>
              <a:rPr sz="2118" dirty="0">
                <a:solidFill>
                  <a:srgbClr val="010202"/>
                </a:solidFill>
                <a:latin typeface="Times New Roman"/>
                <a:cs typeface="Times New Roman"/>
              </a:rPr>
              <a:t>2</a:t>
            </a:r>
            <a:endParaRPr sz="2118">
              <a:latin typeface="Times New Roman"/>
              <a:cs typeface="Times New Roman"/>
            </a:endParaRPr>
          </a:p>
        </p:txBody>
      </p:sp>
      <p:sp>
        <p:nvSpPr>
          <p:cNvPr id="33" name="object 33"/>
          <p:cNvSpPr/>
          <p:nvPr/>
        </p:nvSpPr>
        <p:spPr>
          <a:xfrm>
            <a:off x="6297694" y="2554941"/>
            <a:ext cx="403412" cy="403412"/>
          </a:xfrm>
          <a:custGeom>
            <a:avLst/>
            <a:gdLst/>
            <a:ahLst/>
            <a:cxnLst/>
            <a:rect l="l" t="t" r="r" b="b"/>
            <a:pathLst>
              <a:path w="457200" h="457200">
                <a:moveTo>
                  <a:pt x="457200" y="228599"/>
                </a:moveTo>
                <a:lnTo>
                  <a:pt x="452555" y="182529"/>
                </a:lnTo>
                <a:lnTo>
                  <a:pt x="439235" y="139619"/>
                </a:lnTo>
                <a:lnTo>
                  <a:pt x="418158" y="100788"/>
                </a:lnTo>
                <a:lnTo>
                  <a:pt x="390244" y="66955"/>
                </a:lnTo>
                <a:lnTo>
                  <a:pt x="356411" y="39041"/>
                </a:lnTo>
                <a:lnTo>
                  <a:pt x="317580" y="17964"/>
                </a:lnTo>
                <a:lnTo>
                  <a:pt x="274670" y="4644"/>
                </a:lnTo>
                <a:lnTo>
                  <a:pt x="228600" y="0"/>
                </a:lnTo>
                <a:lnTo>
                  <a:pt x="182529" y="4644"/>
                </a:lnTo>
                <a:lnTo>
                  <a:pt x="139619" y="17964"/>
                </a:lnTo>
                <a:lnTo>
                  <a:pt x="100788" y="39041"/>
                </a:lnTo>
                <a:lnTo>
                  <a:pt x="66955" y="66955"/>
                </a:lnTo>
                <a:lnTo>
                  <a:pt x="39041" y="100788"/>
                </a:lnTo>
                <a:lnTo>
                  <a:pt x="17964" y="139619"/>
                </a:lnTo>
                <a:lnTo>
                  <a:pt x="4644" y="182529"/>
                </a:lnTo>
                <a:lnTo>
                  <a:pt x="0" y="228600"/>
                </a:lnTo>
                <a:lnTo>
                  <a:pt x="4644" y="274670"/>
                </a:lnTo>
                <a:lnTo>
                  <a:pt x="17964" y="317580"/>
                </a:lnTo>
                <a:lnTo>
                  <a:pt x="39041" y="356411"/>
                </a:lnTo>
                <a:lnTo>
                  <a:pt x="66955" y="390244"/>
                </a:lnTo>
                <a:lnTo>
                  <a:pt x="100788" y="418158"/>
                </a:lnTo>
                <a:lnTo>
                  <a:pt x="139619" y="439235"/>
                </a:lnTo>
                <a:lnTo>
                  <a:pt x="182529" y="452555"/>
                </a:lnTo>
                <a:lnTo>
                  <a:pt x="228600" y="457200"/>
                </a:lnTo>
                <a:lnTo>
                  <a:pt x="274670" y="452555"/>
                </a:lnTo>
                <a:lnTo>
                  <a:pt x="317580" y="439235"/>
                </a:lnTo>
                <a:lnTo>
                  <a:pt x="356411" y="418158"/>
                </a:lnTo>
                <a:lnTo>
                  <a:pt x="390244" y="390244"/>
                </a:lnTo>
                <a:lnTo>
                  <a:pt x="418158" y="356411"/>
                </a:lnTo>
                <a:lnTo>
                  <a:pt x="439235" y="317580"/>
                </a:lnTo>
                <a:lnTo>
                  <a:pt x="452555" y="274670"/>
                </a:lnTo>
                <a:lnTo>
                  <a:pt x="457200" y="228599"/>
                </a:lnTo>
                <a:close/>
              </a:path>
            </a:pathLst>
          </a:custGeom>
          <a:solidFill>
            <a:srgbClr val="F7EC1A"/>
          </a:solidFill>
        </p:spPr>
        <p:txBody>
          <a:bodyPr wrap="square" lIns="0" tIns="0" rIns="0" bIns="0" rtlCol="0"/>
          <a:lstStyle/>
          <a:p>
            <a:endParaRPr sz="1588"/>
          </a:p>
        </p:txBody>
      </p:sp>
      <p:grpSp>
        <p:nvGrpSpPr>
          <p:cNvPr id="34" name="object 34"/>
          <p:cNvGrpSpPr/>
          <p:nvPr/>
        </p:nvGrpSpPr>
        <p:grpSpPr>
          <a:xfrm>
            <a:off x="4989351" y="3009048"/>
            <a:ext cx="437589" cy="1227044"/>
            <a:chOff x="3774998" y="3410254"/>
            <a:chExt cx="495934" cy="1390650"/>
          </a:xfrm>
        </p:grpSpPr>
        <p:sp>
          <p:nvSpPr>
            <p:cNvPr id="35" name="object 35"/>
            <p:cNvSpPr/>
            <p:nvPr/>
          </p:nvSpPr>
          <p:spPr>
            <a:xfrm>
              <a:off x="3990962" y="3505212"/>
              <a:ext cx="224154" cy="1267460"/>
            </a:xfrm>
            <a:custGeom>
              <a:avLst/>
              <a:gdLst/>
              <a:ahLst/>
              <a:cxnLst/>
              <a:rect l="l" t="t" r="r" b="b"/>
              <a:pathLst>
                <a:path w="224154" h="1267460">
                  <a:moveTo>
                    <a:pt x="0" y="0"/>
                  </a:moveTo>
                  <a:lnTo>
                    <a:pt x="223634" y="1267256"/>
                  </a:lnTo>
                </a:path>
              </a:pathLst>
            </a:custGeom>
            <a:ln w="28575">
              <a:solidFill>
                <a:srgbClr val="010202"/>
              </a:solidFill>
            </a:ln>
          </p:spPr>
          <p:txBody>
            <a:bodyPr wrap="square" lIns="0" tIns="0" rIns="0" bIns="0" rtlCol="0"/>
            <a:lstStyle/>
            <a:p>
              <a:endParaRPr sz="1588"/>
            </a:p>
          </p:txBody>
        </p:sp>
        <p:sp>
          <p:nvSpPr>
            <p:cNvPr id="36" name="object 36"/>
            <p:cNvSpPr/>
            <p:nvPr/>
          </p:nvSpPr>
          <p:spPr>
            <a:xfrm>
              <a:off x="4162450" y="4708740"/>
              <a:ext cx="84455" cy="92075"/>
            </a:xfrm>
            <a:custGeom>
              <a:avLst/>
              <a:gdLst/>
              <a:ahLst/>
              <a:cxnLst/>
              <a:rect l="l" t="t" r="r" b="b"/>
              <a:pathLst>
                <a:path w="84454" h="92075">
                  <a:moveTo>
                    <a:pt x="84429" y="0"/>
                  </a:moveTo>
                  <a:lnTo>
                    <a:pt x="47180" y="35585"/>
                  </a:lnTo>
                  <a:lnTo>
                    <a:pt x="0" y="14897"/>
                  </a:lnTo>
                  <a:lnTo>
                    <a:pt x="57111" y="91871"/>
                  </a:lnTo>
                  <a:lnTo>
                    <a:pt x="84429" y="0"/>
                  </a:lnTo>
                  <a:close/>
                </a:path>
              </a:pathLst>
            </a:custGeom>
            <a:solidFill>
              <a:srgbClr val="010202"/>
            </a:solidFill>
          </p:spPr>
          <p:txBody>
            <a:bodyPr wrap="square" lIns="0" tIns="0" rIns="0" bIns="0" rtlCol="0"/>
            <a:lstStyle/>
            <a:p>
              <a:endParaRPr sz="1588"/>
            </a:p>
          </p:txBody>
        </p:sp>
        <p:sp>
          <p:nvSpPr>
            <p:cNvPr id="37" name="object 37"/>
            <p:cNvSpPr/>
            <p:nvPr/>
          </p:nvSpPr>
          <p:spPr>
            <a:xfrm>
              <a:off x="3794112" y="3429012"/>
              <a:ext cx="457200" cy="457200"/>
            </a:xfrm>
            <a:custGeom>
              <a:avLst/>
              <a:gdLst/>
              <a:ahLst/>
              <a:cxnLst/>
              <a:rect l="l" t="t" r="r" b="b"/>
              <a:pathLst>
                <a:path w="457200" h="457200">
                  <a:moveTo>
                    <a:pt x="457200" y="228599"/>
                  </a:moveTo>
                  <a:lnTo>
                    <a:pt x="452555" y="182529"/>
                  </a:lnTo>
                  <a:lnTo>
                    <a:pt x="439235" y="139619"/>
                  </a:lnTo>
                  <a:lnTo>
                    <a:pt x="418158" y="100788"/>
                  </a:lnTo>
                  <a:lnTo>
                    <a:pt x="390244" y="66955"/>
                  </a:lnTo>
                  <a:lnTo>
                    <a:pt x="356411" y="39041"/>
                  </a:lnTo>
                  <a:lnTo>
                    <a:pt x="317580" y="17964"/>
                  </a:lnTo>
                  <a:lnTo>
                    <a:pt x="274670" y="4644"/>
                  </a:lnTo>
                  <a:lnTo>
                    <a:pt x="228600" y="0"/>
                  </a:lnTo>
                  <a:lnTo>
                    <a:pt x="182529" y="4644"/>
                  </a:lnTo>
                  <a:lnTo>
                    <a:pt x="139619" y="17964"/>
                  </a:lnTo>
                  <a:lnTo>
                    <a:pt x="100788" y="39041"/>
                  </a:lnTo>
                  <a:lnTo>
                    <a:pt x="66955" y="66955"/>
                  </a:lnTo>
                  <a:lnTo>
                    <a:pt x="39041" y="100788"/>
                  </a:lnTo>
                  <a:lnTo>
                    <a:pt x="17964" y="139619"/>
                  </a:lnTo>
                  <a:lnTo>
                    <a:pt x="4644" y="182529"/>
                  </a:lnTo>
                  <a:lnTo>
                    <a:pt x="0" y="228600"/>
                  </a:lnTo>
                  <a:lnTo>
                    <a:pt x="4644" y="274670"/>
                  </a:lnTo>
                  <a:lnTo>
                    <a:pt x="17964" y="317580"/>
                  </a:lnTo>
                  <a:lnTo>
                    <a:pt x="39041" y="356411"/>
                  </a:lnTo>
                  <a:lnTo>
                    <a:pt x="66955" y="390244"/>
                  </a:lnTo>
                  <a:lnTo>
                    <a:pt x="100788" y="418158"/>
                  </a:lnTo>
                  <a:lnTo>
                    <a:pt x="139619" y="439235"/>
                  </a:lnTo>
                  <a:lnTo>
                    <a:pt x="182529" y="452555"/>
                  </a:lnTo>
                  <a:lnTo>
                    <a:pt x="228600" y="457200"/>
                  </a:lnTo>
                  <a:lnTo>
                    <a:pt x="274670" y="452555"/>
                  </a:lnTo>
                  <a:lnTo>
                    <a:pt x="317580" y="439235"/>
                  </a:lnTo>
                  <a:lnTo>
                    <a:pt x="356411" y="418158"/>
                  </a:lnTo>
                  <a:lnTo>
                    <a:pt x="390244" y="390244"/>
                  </a:lnTo>
                  <a:lnTo>
                    <a:pt x="418158" y="356411"/>
                  </a:lnTo>
                  <a:lnTo>
                    <a:pt x="439235" y="317580"/>
                  </a:lnTo>
                  <a:lnTo>
                    <a:pt x="452555" y="274670"/>
                  </a:lnTo>
                  <a:lnTo>
                    <a:pt x="457200" y="228599"/>
                  </a:lnTo>
                  <a:close/>
                </a:path>
              </a:pathLst>
            </a:custGeom>
            <a:solidFill>
              <a:srgbClr val="F7EC1A"/>
            </a:solidFill>
          </p:spPr>
          <p:txBody>
            <a:bodyPr wrap="square" lIns="0" tIns="0" rIns="0" bIns="0" rtlCol="0"/>
            <a:lstStyle/>
            <a:p>
              <a:endParaRPr sz="1588"/>
            </a:p>
          </p:txBody>
        </p:sp>
        <p:sp>
          <p:nvSpPr>
            <p:cNvPr id="38" name="object 38"/>
            <p:cNvSpPr/>
            <p:nvPr/>
          </p:nvSpPr>
          <p:spPr>
            <a:xfrm>
              <a:off x="3781348" y="3416604"/>
              <a:ext cx="483234" cy="482600"/>
            </a:xfrm>
            <a:custGeom>
              <a:avLst/>
              <a:gdLst/>
              <a:ahLst/>
              <a:cxnLst/>
              <a:rect l="l" t="t" r="r" b="b"/>
              <a:pathLst>
                <a:path w="483235" h="482600">
                  <a:moveTo>
                    <a:pt x="0" y="241007"/>
                  </a:moveTo>
                  <a:lnTo>
                    <a:pt x="5029" y="192379"/>
                  </a:lnTo>
                  <a:lnTo>
                    <a:pt x="19253" y="147180"/>
                  </a:lnTo>
                  <a:lnTo>
                    <a:pt x="39963" y="108132"/>
                  </a:lnTo>
                  <a:lnTo>
                    <a:pt x="65760" y="75091"/>
                  </a:lnTo>
                  <a:lnTo>
                    <a:pt x="95795" y="48058"/>
                  </a:lnTo>
                  <a:lnTo>
                    <a:pt x="129220" y="27033"/>
                  </a:lnTo>
                  <a:lnTo>
                    <a:pt x="165188" y="12014"/>
                  </a:lnTo>
                  <a:lnTo>
                    <a:pt x="202852" y="3003"/>
                  </a:lnTo>
                  <a:lnTo>
                    <a:pt x="241363" y="0"/>
                  </a:lnTo>
                  <a:lnTo>
                    <a:pt x="279874" y="3003"/>
                  </a:lnTo>
                  <a:lnTo>
                    <a:pt x="317538" y="12014"/>
                  </a:lnTo>
                  <a:lnTo>
                    <a:pt x="353506" y="27033"/>
                  </a:lnTo>
                  <a:lnTo>
                    <a:pt x="386931" y="48058"/>
                  </a:lnTo>
                  <a:lnTo>
                    <a:pt x="416966" y="75091"/>
                  </a:lnTo>
                  <a:lnTo>
                    <a:pt x="442763" y="108132"/>
                  </a:lnTo>
                  <a:lnTo>
                    <a:pt x="463473" y="147180"/>
                  </a:lnTo>
                  <a:lnTo>
                    <a:pt x="477697" y="192379"/>
                  </a:lnTo>
                  <a:lnTo>
                    <a:pt x="482727" y="241007"/>
                  </a:lnTo>
                  <a:lnTo>
                    <a:pt x="478642" y="284116"/>
                  </a:lnTo>
                  <a:lnTo>
                    <a:pt x="468259" y="323544"/>
                  </a:lnTo>
                  <a:lnTo>
                    <a:pt x="452256" y="359088"/>
                  </a:lnTo>
                  <a:lnTo>
                    <a:pt x="406099" y="417719"/>
                  </a:lnTo>
                  <a:lnTo>
                    <a:pt x="345589" y="458393"/>
                  </a:lnTo>
                  <a:lnTo>
                    <a:pt x="276148" y="479492"/>
                  </a:lnTo>
                  <a:lnTo>
                    <a:pt x="239772" y="482197"/>
                  </a:lnTo>
                  <a:lnTo>
                    <a:pt x="203195" y="479401"/>
                  </a:lnTo>
                  <a:lnTo>
                    <a:pt x="132151" y="456503"/>
                  </a:lnTo>
                  <a:lnTo>
                    <a:pt x="99039" y="435996"/>
                  </a:lnTo>
                  <a:lnTo>
                    <a:pt x="68436" y="409181"/>
                  </a:lnTo>
                  <a:lnTo>
                    <a:pt x="41021" y="375856"/>
                  </a:lnTo>
                  <a:lnTo>
                    <a:pt x="19253" y="334835"/>
                  </a:lnTo>
                  <a:lnTo>
                    <a:pt x="5029" y="289636"/>
                  </a:lnTo>
                  <a:lnTo>
                    <a:pt x="0" y="241007"/>
                  </a:lnTo>
                  <a:close/>
                </a:path>
              </a:pathLst>
            </a:custGeom>
            <a:ln w="12700">
              <a:solidFill>
                <a:srgbClr val="010202"/>
              </a:solidFill>
            </a:ln>
          </p:spPr>
          <p:txBody>
            <a:bodyPr wrap="square" lIns="0" tIns="0" rIns="0" bIns="0" rtlCol="0"/>
            <a:lstStyle/>
            <a:p>
              <a:endParaRPr sz="1588"/>
            </a:p>
          </p:txBody>
        </p:sp>
        <p:sp>
          <p:nvSpPr>
            <p:cNvPr id="39" name="object 39"/>
            <p:cNvSpPr/>
            <p:nvPr/>
          </p:nvSpPr>
          <p:spPr>
            <a:xfrm>
              <a:off x="3806875" y="3442109"/>
              <a:ext cx="431800" cy="431165"/>
            </a:xfrm>
            <a:custGeom>
              <a:avLst/>
              <a:gdLst/>
              <a:ahLst/>
              <a:cxnLst/>
              <a:rect l="l" t="t" r="r" b="b"/>
              <a:pathLst>
                <a:path w="431800" h="431164">
                  <a:moveTo>
                    <a:pt x="0" y="215503"/>
                  </a:moveTo>
                  <a:lnTo>
                    <a:pt x="4495" y="172056"/>
                  </a:lnTo>
                  <a:lnTo>
                    <a:pt x="17259" y="131530"/>
                  </a:lnTo>
                  <a:lnTo>
                    <a:pt x="39295" y="91340"/>
                  </a:lnTo>
                  <a:lnTo>
                    <a:pt x="67365" y="58458"/>
                  </a:lnTo>
                  <a:lnTo>
                    <a:pt x="100260" y="32882"/>
                  </a:lnTo>
                  <a:lnTo>
                    <a:pt x="136774" y="14614"/>
                  </a:lnTo>
                  <a:lnTo>
                    <a:pt x="175702" y="3653"/>
                  </a:lnTo>
                  <a:lnTo>
                    <a:pt x="215836" y="0"/>
                  </a:lnTo>
                  <a:lnTo>
                    <a:pt x="255970" y="3653"/>
                  </a:lnTo>
                  <a:lnTo>
                    <a:pt x="294898" y="14614"/>
                  </a:lnTo>
                  <a:lnTo>
                    <a:pt x="331412" y="32882"/>
                  </a:lnTo>
                  <a:lnTo>
                    <a:pt x="364307" y="58458"/>
                  </a:lnTo>
                  <a:lnTo>
                    <a:pt x="392377" y="91340"/>
                  </a:lnTo>
                  <a:lnTo>
                    <a:pt x="414413" y="131530"/>
                  </a:lnTo>
                  <a:lnTo>
                    <a:pt x="427177" y="172056"/>
                  </a:lnTo>
                  <a:lnTo>
                    <a:pt x="431673" y="215503"/>
                  </a:lnTo>
                  <a:lnTo>
                    <a:pt x="427032" y="259283"/>
                  </a:lnTo>
                  <a:lnTo>
                    <a:pt x="415151" y="298732"/>
                  </a:lnTo>
                  <a:lnTo>
                    <a:pt x="396933" y="333582"/>
                  </a:lnTo>
                  <a:lnTo>
                    <a:pt x="373281" y="363561"/>
                  </a:lnTo>
                  <a:lnTo>
                    <a:pt x="313292" y="407832"/>
                  </a:lnTo>
                  <a:lnTo>
                    <a:pt x="242416" y="429391"/>
                  </a:lnTo>
                  <a:lnTo>
                    <a:pt x="205154" y="430980"/>
                  </a:lnTo>
                  <a:lnTo>
                    <a:pt x="167882" y="426083"/>
                  </a:lnTo>
                  <a:lnTo>
                    <a:pt x="131504" y="414430"/>
                  </a:lnTo>
                  <a:lnTo>
                    <a:pt x="96922" y="395751"/>
                  </a:lnTo>
                  <a:lnTo>
                    <a:pt x="65042" y="369778"/>
                  </a:lnTo>
                  <a:lnTo>
                    <a:pt x="36766" y="336242"/>
                  </a:lnTo>
                  <a:lnTo>
                    <a:pt x="17259" y="299475"/>
                  </a:lnTo>
                  <a:lnTo>
                    <a:pt x="4495" y="258949"/>
                  </a:lnTo>
                  <a:lnTo>
                    <a:pt x="0" y="215503"/>
                  </a:lnTo>
                  <a:close/>
                </a:path>
              </a:pathLst>
            </a:custGeom>
            <a:ln w="12700">
              <a:solidFill>
                <a:srgbClr val="010202"/>
              </a:solidFill>
            </a:ln>
          </p:spPr>
          <p:txBody>
            <a:bodyPr wrap="square" lIns="0" tIns="0" rIns="0" bIns="0" rtlCol="0"/>
            <a:lstStyle/>
            <a:p>
              <a:endParaRPr sz="1588"/>
            </a:p>
          </p:txBody>
        </p:sp>
      </p:grpSp>
      <p:sp>
        <p:nvSpPr>
          <p:cNvPr id="40" name="object 40"/>
          <p:cNvSpPr/>
          <p:nvPr/>
        </p:nvSpPr>
        <p:spPr>
          <a:xfrm>
            <a:off x="5476863" y="3025599"/>
            <a:ext cx="403412" cy="403412"/>
          </a:xfrm>
          <a:custGeom>
            <a:avLst/>
            <a:gdLst/>
            <a:ahLst/>
            <a:cxnLst/>
            <a:rect l="l" t="t" r="r" b="b"/>
            <a:pathLst>
              <a:path w="457200" h="457200">
                <a:moveTo>
                  <a:pt x="457200" y="228599"/>
                </a:moveTo>
                <a:lnTo>
                  <a:pt x="452555" y="182529"/>
                </a:lnTo>
                <a:lnTo>
                  <a:pt x="439235" y="139619"/>
                </a:lnTo>
                <a:lnTo>
                  <a:pt x="418158" y="100788"/>
                </a:lnTo>
                <a:lnTo>
                  <a:pt x="390244" y="66955"/>
                </a:lnTo>
                <a:lnTo>
                  <a:pt x="356411" y="39041"/>
                </a:lnTo>
                <a:lnTo>
                  <a:pt x="317580" y="17964"/>
                </a:lnTo>
                <a:lnTo>
                  <a:pt x="274670" y="4644"/>
                </a:lnTo>
                <a:lnTo>
                  <a:pt x="228600" y="0"/>
                </a:lnTo>
                <a:lnTo>
                  <a:pt x="182529" y="4644"/>
                </a:lnTo>
                <a:lnTo>
                  <a:pt x="139619" y="17964"/>
                </a:lnTo>
                <a:lnTo>
                  <a:pt x="100788" y="39041"/>
                </a:lnTo>
                <a:lnTo>
                  <a:pt x="66955" y="66955"/>
                </a:lnTo>
                <a:lnTo>
                  <a:pt x="39041" y="100788"/>
                </a:lnTo>
                <a:lnTo>
                  <a:pt x="17964" y="139619"/>
                </a:lnTo>
                <a:lnTo>
                  <a:pt x="4644" y="182529"/>
                </a:lnTo>
                <a:lnTo>
                  <a:pt x="0" y="228600"/>
                </a:lnTo>
                <a:lnTo>
                  <a:pt x="4644" y="274670"/>
                </a:lnTo>
                <a:lnTo>
                  <a:pt x="17964" y="317580"/>
                </a:lnTo>
                <a:lnTo>
                  <a:pt x="39041" y="356411"/>
                </a:lnTo>
                <a:lnTo>
                  <a:pt x="66955" y="390244"/>
                </a:lnTo>
                <a:lnTo>
                  <a:pt x="100788" y="418158"/>
                </a:lnTo>
                <a:lnTo>
                  <a:pt x="139619" y="439235"/>
                </a:lnTo>
                <a:lnTo>
                  <a:pt x="182529" y="452555"/>
                </a:lnTo>
                <a:lnTo>
                  <a:pt x="228600" y="457200"/>
                </a:lnTo>
                <a:lnTo>
                  <a:pt x="274670" y="452555"/>
                </a:lnTo>
                <a:lnTo>
                  <a:pt x="317580" y="439235"/>
                </a:lnTo>
                <a:lnTo>
                  <a:pt x="356411" y="418158"/>
                </a:lnTo>
                <a:lnTo>
                  <a:pt x="390244" y="390244"/>
                </a:lnTo>
                <a:lnTo>
                  <a:pt x="418158" y="356411"/>
                </a:lnTo>
                <a:lnTo>
                  <a:pt x="439235" y="317580"/>
                </a:lnTo>
                <a:lnTo>
                  <a:pt x="452555" y="274670"/>
                </a:lnTo>
                <a:lnTo>
                  <a:pt x="457200" y="228599"/>
                </a:lnTo>
                <a:close/>
              </a:path>
            </a:pathLst>
          </a:custGeom>
          <a:solidFill>
            <a:srgbClr val="F7EC1A"/>
          </a:solidFill>
        </p:spPr>
        <p:txBody>
          <a:bodyPr wrap="square" lIns="0" tIns="0" rIns="0" bIns="0" rtlCol="0"/>
          <a:lstStyle/>
          <a:p>
            <a:endParaRPr sz="1588"/>
          </a:p>
        </p:txBody>
      </p:sp>
      <p:grpSp>
        <p:nvGrpSpPr>
          <p:cNvPr id="41" name="object 41"/>
          <p:cNvGrpSpPr/>
          <p:nvPr/>
        </p:nvGrpSpPr>
        <p:grpSpPr>
          <a:xfrm>
            <a:off x="6749302" y="3009048"/>
            <a:ext cx="439831" cy="1227044"/>
            <a:chOff x="5769609" y="3410254"/>
            <a:chExt cx="498475" cy="1390650"/>
          </a:xfrm>
        </p:grpSpPr>
        <p:sp>
          <p:nvSpPr>
            <p:cNvPr id="42" name="object 42"/>
            <p:cNvSpPr/>
            <p:nvPr/>
          </p:nvSpPr>
          <p:spPr>
            <a:xfrm>
              <a:off x="5797880" y="3733812"/>
              <a:ext cx="250825" cy="1039494"/>
            </a:xfrm>
            <a:custGeom>
              <a:avLst/>
              <a:gdLst/>
              <a:ahLst/>
              <a:cxnLst/>
              <a:rect l="l" t="t" r="r" b="b"/>
              <a:pathLst>
                <a:path w="250825" h="1039495">
                  <a:moveTo>
                    <a:pt x="250482" y="0"/>
                  </a:moveTo>
                  <a:lnTo>
                    <a:pt x="0" y="1039025"/>
                  </a:lnTo>
                </a:path>
              </a:pathLst>
            </a:custGeom>
            <a:ln w="28575">
              <a:solidFill>
                <a:srgbClr val="010202"/>
              </a:solidFill>
            </a:ln>
          </p:spPr>
          <p:txBody>
            <a:bodyPr wrap="square" lIns="0" tIns="0" rIns="0" bIns="0" rtlCol="0"/>
            <a:lstStyle/>
            <a:p>
              <a:endParaRPr sz="1588"/>
            </a:p>
          </p:txBody>
        </p:sp>
        <p:sp>
          <p:nvSpPr>
            <p:cNvPr id="43" name="object 43"/>
            <p:cNvSpPr/>
            <p:nvPr/>
          </p:nvSpPr>
          <p:spPr>
            <a:xfrm>
              <a:off x="5769609" y="4707229"/>
              <a:ext cx="83820" cy="93980"/>
            </a:xfrm>
            <a:custGeom>
              <a:avLst/>
              <a:gdLst/>
              <a:ahLst/>
              <a:cxnLst/>
              <a:rect l="l" t="t" r="r" b="b"/>
              <a:pathLst>
                <a:path w="83820" h="93979">
                  <a:moveTo>
                    <a:pt x="83337" y="20091"/>
                  </a:moveTo>
                  <a:lnTo>
                    <a:pt x="34975" y="37820"/>
                  </a:lnTo>
                  <a:lnTo>
                    <a:pt x="0" y="0"/>
                  </a:lnTo>
                  <a:lnTo>
                    <a:pt x="21577" y="93383"/>
                  </a:lnTo>
                  <a:lnTo>
                    <a:pt x="83337" y="20091"/>
                  </a:lnTo>
                  <a:close/>
                </a:path>
              </a:pathLst>
            </a:custGeom>
            <a:solidFill>
              <a:srgbClr val="010202"/>
            </a:solidFill>
          </p:spPr>
          <p:txBody>
            <a:bodyPr wrap="square" lIns="0" tIns="0" rIns="0" bIns="0" rtlCol="0"/>
            <a:lstStyle/>
            <a:p>
              <a:endParaRPr sz="1588"/>
            </a:p>
          </p:txBody>
        </p:sp>
        <p:sp>
          <p:nvSpPr>
            <p:cNvPr id="44" name="object 44"/>
            <p:cNvSpPr/>
            <p:nvPr/>
          </p:nvSpPr>
          <p:spPr>
            <a:xfrm>
              <a:off x="5791187" y="3429012"/>
              <a:ext cx="457200" cy="457200"/>
            </a:xfrm>
            <a:custGeom>
              <a:avLst/>
              <a:gdLst/>
              <a:ahLst/>
              <a:cxnLst/>
              <a:rect l="l" t="t" r="r" b="b"/>
              <a:pathLst>
                <a:path w="457200" h="457200">
                  <a:moveTo>
                    <a:pt x="457200" y="228599"/>
                  </a:moveTo>
                  <a:lnTo>
                    <a:pt x="452555" y="182529"/>
                  </a:lnTo>
                  <a:lnTo>
                    <a:pt x="439235" y="139619"/>
                  </a:lnTo>
                  <a:lnTo>
                    <a:pt x="418158" y="100788"/>
                  </a:lnTo>
                  <a:lnTo>
                    <a:pt x="390244" y="66955"/>
                  </a:lnTo>
                  <a:lnTo>
                    <a:pt x="356411" y="39041"/>
                  </a:lnTo>
                  <a:lnTo>
                    <a:pt x="317580" y="17964"/>
                  </a:lnTo>
                  <a:lnTo>
                    <a:pt x="274670" y="4644"/>
                  </a:lnTo>
                  <a:lnTo>
                    <a:pt x="228600" y="0"/>
                  </a:lnTo>
                  <a:lnTo>
                    <a:pt x="182529" y="4644"/>
                  </a:lnTo>
                  <a:lnTo>
                    <a:pt x="139619" y="17964"/>
                  </a:lnTo>
                  <a:lnTo>
                    <a:pt x="100788" y="39041"/>
                  </a:lnTo>
                  <a:lnTo>
                    <a:pt x="66955" y="66955"/>
                  </a:lnTo>
                  <a:lnTo>
                    <a:pt x="39041" y="100788"/>
                  </a:lnTo>
                  <a:lnTo>
                    <a:pt x="17964" y="139619"/>
                  </a:lnTo>
                  <a:lnTo>
                    <a:pt x="4644" y="182529"/>
                  </a:lnTo>
                  <a:lnTo>
                    <a:pt x="0" y="228600"/>
                  </a:lnTo>
                  <a:lnTo>
                    <a:pt x="4644" y="274670"/>
                  </a:lnTo>
                  <a:lnTo>
                    <a:pt x="17964" y="317580"/>
                  </a:lnTo>
                  <a:lnTo>
                    <a:pt x="39041" y="356411"/>
                  </a:lnTo>
                  <a:lnTo>
                    <a:pt x="66955" y="390244"/>
                  </a:lnTo>
                  <a:lnTo>
                    <a:pt x="100788" y="418158"/>
                  </a:lnTo>
                  <a:lnTo>
                    <a:pt x="139619" y="439235"/>
                  </a:lnTo>
                  <a:lnTo>
                    <a:pt x="182529" y="452555"/>
                  </a:lnTo>
                  <a:lnTo>
                    <a:pt x="228600" y="457200"/>
                  </a:lnTo>
                  <a:lnTo>
                    <a:pt x="274670" y="452555"/>
                  </a:lnTo>
                  <a:lnTo>
                    <a:pt x="317580" y="439235"/>
                  </a:lnTo>
                  <a:lnTo>
                    <a:pt x="356411" y="418158"/>
                  </a:lnTo>
                  <a:lnTo>
                    <a:pt x="390244" y="390244"/>
                  </a:lnTo>
                  <a:lnTo>
                    <a:pt x="418158" y="356411"/>
                  </a:lnTo>
                  <a:lnTo>
                    <a:pt x="439235" y="317580"/>
                  </a:lnTo>
                  <a:lnTo>
                    <a:pt x="452555" y="274670"/>
                  </a:lnTo>
                  <a:lnTo>
                    <a:pt x="457200" y="228599"/>
                  </a:lnTo>
                  <a:close/>
                </a:path>
              </a:pathLst>
            </a:custGeom>
            <a:solidFill>
              <a:srgbClr val="F7EC1A"/>
            </a:solidFill>
          </p:spPr>
          <p:txBody>
            <a:bodyPr wrap="square" lIns="0" tIns="0" rIns="0" bIns="0" rtlCol="0"/>
            <a:lstStyle/>
            <a:p>
              <a:endParaRPr sz="1588"/>
            </a:p>
          </p:txBody>
        </p:sp>
        <p:sp>
          <p:nvSpPr>
            <p:cNvPr id="45" name="object 45"/>
            <p:cNvSpPr/>
            <p:nvPr/>
          </p:nvSpPr>
          <p:spPr>
            <a:xfrm>
              <a:off x="5778423" y="3416604"/>
              <a:ext cx="483234" cy="482600"/>
            </a:xfrm>
            <a:custGeom>
              <a:avLst/>
              <a:gdLst/>
              <a:ahLst/>
              <a:cxnLst/>
              <a:rect l="l" t="t" r="r" b="b"/>
              <a:pathLst>
                <a:path w="483235" h="482600">
                  <a:moveTo>
                    <a:pt x="0" y="241007"/>
                  </a:moveTo>
                  <a:lnTo>
                    <a:pt x="5029" y="192379"/>
                  </a:lnTo>
                  <a:lnTo>
                    <a:pt x="19253" y="147180"/>
                  </a:lnTo>
                  <a:lnTo>
                    <a:pt x="39963" y="108132"/>
                  </a:lnTo>
                  <a:lnTo>
                    <a:pt x="65760" y="75091"/>
                  </a:lnTo>
                  <a:lnTo>
                    <a:pt x="95795" y="48058"/>
                  </a:lnTo>
                  <a:lnTo>
                    <a:pt x="129220" y="27033"/>
                  </a:lnTo>
                  <a:lnTo>
                    <a:pt x="165188" y="12014"/>
                  </a:lnTo>
                  <a:lnTo>
                    <a:pt x="202852" y="3003"/>
                  </a:lnTo>
                  <a:lnTo>
                    <a:pt x="241363" y="0"/>
                  </a:lnTo>
                  <a:lnTo>
                    <a:pt x="279874" y="3003"/>
                  </a:lnTo>
                  <a:lnTo>
                    <a:pt x="317538" y="12014"/>
                  </a:lnTo>
                  <a:lnTo>
                    <a:pt x="353506" y="27033"/>
                  </a:lnTo>
                  <a:lnTo>
                    <a:pt x="386931" y="48058"/>
                  </a:lnTo>
                  <a:lnTo>
                    <a:pt x="416966" y="75091"/>
                  </a:lnTo>
                  <a:lnTo>
                    <a:pt x="442763" y="108132"/>
                  </a:lnTo>
                  <a:lnTo>
                    <a:pt x="463473" y="147180"/>
                  </a:lnTo>
                  <a:lnTo>
                    <a:pt x="477697" y="192379"/>
                  </a:lnTo>
                  <a:lnTo>
                    <a:pt x="482727" y="241007"/>
                  </a:lnTo>
                  <a:lnTo>
                    <a:pt x="478642" y="284116"/>
                  </a:lnTo>
                  <a:lnTo>
                    <a:pt x="468259" y="323544"/>
                  </a:lnTo>
                  <a:lnTo>
                    <a:pt x="452256" y="359088"/>
                  </a:lnTo>
                  <a:lnTo>
                    <a:pt x="406099" y="417719"/>
                  </a:lnTo>
                  <a:lnTo>
                    <a:pt x="345589" y="458393"/>
                  </a:lnTo>
                  <a:lnTo>
                    <a:pt x="276148" y="479492"/>
                  </a:lnTo>
                  <a:lnTo>
                    <a:pt x="239772" y="482197"/>
                  </a:lnTo>
                  <a:lnTo>
                    <a:pt x="203195" y="479401"/>
                  </a:lnTo>
                  <a:lnTo>
                    <a:pt x="132151" y="456503"/>
                  </a:lnTo>
                  <a:lnTo>
                    <a:pt x="99039" y="435996"/>
                  </a:lnTo>
                  <a:lnTo>
                    <a:pt x="68436" y="409181"/>
                  </a:lnTo>
                  <a:lnTo>
                    <a:pt x="41021" y="375856"/>
                  </a:lnTo>
                  <a:lnTo>
                    <a:pt x="19253" y="334835"/>
                  </a:lnTo>
                  <a:lnTo>
                    <a:pt x="5029" y="289636"/>
                  </a:lnTo>
                  <a:lnTo>
                    <a:pt x="0" y="241007"/>
                  </a:lnTo>
                  <a:close/>
                </a:path>
              </a:pathLst>
            </a:custGeom>
            <a:ln w="12700">
              <a:solidFill>
                <a:srgbClr val="010202"/>
              </a:solidFill>
            </a:ln>
          </p:spPr>
          <p:txBody>
            <a:bodyPr wrap="square" lIns="0" tIns="0" rIns="0" bIns="0" rtlCol="0"/>
            <a:lstStyle/>
            <a:p>
              <a:endParaRPr sz="1588"/>
            </a:p>
          </p:txBody>
        </p:sp>
        <p:sp>
          <p:nvSpPr>
            <p:cNvPr id="46" name="object 46"/>
            <p:cNvSpPr/>
            <p:nvPr/>
          </p:nvSpPr>
          <p:spPr>
            <a:xfrm>
              <a:off x="5803950" y="3442109"/>
              <a:ext cx="431800" cy="431165"/>
            </a:xfrm>
            <a:custGeom>
              <a:avLst/>
              <a:gdLst/>
              <a:ahLst/>
              <a:cxnLst/>
              <a:rect l="l" t="t" r="r" b="b"/>
              <a:pathLst>
                <a:path w="431800" h="431164">
                  <a:moveTo>
                    <a:pt x="0" y="215503"/>
                  </a:moveTo>
                  <a:lnTo>
                    <a:pt x="4495" y="172056"/>
                  </a:lnTo>
                  <a:lnTo>
                    <a:pt x="17259" y="131530"/>
                  </a:lnTo>
                  <a:lnTo>
                    <a:pt x="39295" y="91340"/>
                  </a:lnTo>
                  <a:lnTo>
                    <a:pt x="67365" y="58458"/>
                  </a:lnTo>
                  <a:lnTo>
                    <a:pt x="100260" y="32882"/>
                  </a:lnTo>
                  <a:lnTo>
                    <a:pt x="136774" y="14614"/>
                  </a:lnTo>
                  <a:lnTo>
                    <a:pt x="175702" y="3653"/>
                  </a:lnTo>
                  <a:lnTo>
                    <a:pt x="215836" y="0"/>
                  </a:lnTo>
                  <a:lnTo>
                    <a:pt x="255970" y="3653"/>
                  </a:lnTo>
                  <a:lnTo>
                    <a:pt x="294898" y="14614"/>
                  </a:lnTo>
                  <a:lnTo>
                    <a:pt x="331412" y="32882"/>
                  </a:lnTo>
                  <a:lnTo>
                    <a:pt x="364307" y="58458"/>
                  </a:lnTo>
                  <a:lnTo>
                    <a:pt x="392377" y="91340"/>
                  </a:lnTo>
                  <a:lnTo>
                    <a:pt x="414413" y="131530"/>
                  </a:lnTo>
                  <a:lnTo>
                    <a:pt x="427177" y="172056"/>
                  </a:lnTo>
                  <a:lnTo>
                    <a:pt x="431673" y="215503"/>
                  </a:lnTo>
                  <a:lnTo>
                    <a:pt x="427032" y="259283"/>
                  </a:lnTo>
                  <a:lnTo>
                    <a:pt x="415151" y="298732"/>
                  </a:lnTo>
                  <a:lnTo>
                    <a:pt x="396933" y="333582"/>
                  </a:lnTo>
                  <a:lnTo>
                    <a:pt x="373281" y="363561"/>
                  </a:lnTo>
                  <a:lnTo>
                    <a:pt x="313292" y="407832"/>
                  </a:lnTo>
                  <a:lnTo>
                    <a:pt x="242416" y="429391"/>
                  </a:lnTo>
                  <a:lnTo>
                    <a:pt x="205154" y="430980"/>
                  </a:lnTo>
                  <a:lnTo>
                    <a:pt x="167882" y="426083"/>
                  </a:lnTo>
                  <a:lnTo>
                    <a:pt x="131504" y="414430"/>
                  </a:lnTo>
                  <a:lnTo>
                    <a:pt x="96922" y="395751"/>
                  </a:lnTo>
                  <a:lnTo>
                    <a:pt x="65042" y="369778"/>
                  </a:lnTo>
                  <a:lnTo>
                    <a:pt x="36766" y="336242"/>
                  </a:lnTo>
                  <a:lnTo>
                    <a:pt x="17259" y="299475"/>
                  </a:lnTo>
                  <a:lnTo>
                    <a:pt x="4495" y="258949"/>
                  </a:lnTo>
                  <a:lnTo>
                    <a:pt x="0" y="215503"/>
                  </a:lnTo>
                  <a:close/>
                </a:path>
              </a:pathLst>
            </a:custGeom>
            <a:ln w="12700">
              <a:solidFill>
                <a:srgbClr val="010202"/>
              </a:solidFill>
            </a:ln>
          </p:spPr>
          <p:txBody>
            <a:bodyPr wrap="square" lIns="0" tIns="0" rIns="0" bIns="0" rtlCol="0"/>
            <a:lstStyle/>
            <a:p>
              <a:endParaRPr sz="1588"/>
            </a:p>
          </p:txBody>
        </p:sp>
      </p:grpSp>
      <p:sp>
        <p:nvSpPr>
          <p:cNvPr id="47" name="object 47"/>
          <p:cNvSpPr txBox="1"/>
          <p:nvPr/>
        </p:nvSpPr>
        <p:spPr>
          <a:xfrm>
            <a:off x="5061686" y="1887250"/>
            <a:ext cx="2067485" cy="1483185"/>
          </a:xfrm>
          <a:prstGeom prst="rect">
            <a:avLst/>
          </a:prstGeom>
        </p:spPr>
        <p:txBody>
          <a:bodyPr vert="horz" wrap="square" lIns="0" tIns="170329" rIns="0" bIns="0" rtlCol="0">
            <a:spAutoFit/>
          </a:bodyPr>
          <a:lstStyle/>
          <a:p>
            <a:pPr marL="11206">
              <a:spcBef>
                <a:spcPts val="1341"/>
              </a:spcBef>
              <a:tabLst>
                <a:tab pos="495326" algn="l"/>
                <a:tab pos="1302193" algn="l"/>
                <a:tab pos="1786872" algn="l"/>
              </a:tabLst>
            </a:pPr>
            <a:r>
              <a:rPr sz="2118" dirty="0">
                <a:solidFill>
                  <a:srgbClr val="010202"/>
                </a:solidFill>
                <a:latin typeface="Times New Roman"/>
                <a:cs typeface="Times New Roman"/>
              </a:rPr>
              <a:t>20	12	20	12</a:t>
            </a:r>
            <a:endParaRPr sz="2118">
              <a:latin typeface="Times New Roman"/>
              <a:cs typeface="Times New Roman"/>
            </a:endParaRPr>
          </a:p>
          <a:p>
            <a:pPr marL="11206">
              <a:spcBef>
                <a:spcPts val="1253"/>
              </a:spcBef>
              <a:tabLst>
                <a:tab pos="495326" algn="l"/>
                <a:tab pos="1302193" algn="l"/>
                <a:tab pos="1786872" algn="l"/>
              </a:tabLst>
            </a:pPr>
            <a:r>
              <a:rPr sz="2118" dirty="0">
                <a:solidFill>
                  <a:srgbClr val="010202"/>
                </a:solidFill>
                <a:latin typeface="Times New Roman"/>
                <a:cs typeface="Times New Roman"/>
              </a:rPr>
              <a:t>13	</a:t>
            </a:r>
            <a:r>
              <a:rPr sz="2118" spc="-40" dirty="0">
                <a:solidFill>
                  <a:srgbClr val="010202"/>
                </a:solidFill>
                <a:latin typeface="Times New Roman"/>
                <a:cs typeface="Times New Roman"/>
              </a:rPr>
              <a:t>11	</a:t>
            </a:r>
            <a:r>
              <a:rPr sz="2118" dirty="0">
                <a:solidFill>
                  <a:srgbClr val="010202"/>
                </a:solidFill>
                <a:latin typeface="Times New Roman"/>
                <a:cs typeface="Times New Roman"/>
              </a:rPr>
              <a:t>13	</a:t>
            </a:r>
            <a:r>
              <a:rPr sz="2118" spc="-79" dirty="0">
                <a:solidFill>
                  <a:srgbClr val="010202"/>
                </a:solidFill>
                <a:latin typeface="Times New Roman"/>
                <a:cs typeface="Times New Roman"/>
              </a:rPr>
              <a:t>11</a:t>
            </a:r>
            <a:endParaRPr sz="2118">
              <a:latin typeface="Times New Roman"/>
              <a:cs typeface="Times New Roman"/>
            </a:endParaRPr>
          </a:p>
          <a:p>
            <a:pPr marL="78445">
              <a:spcBef>
                <a:spcPts val="1253"/>
              </a:spcBef>
              <a:tabLst>
                <a:tab pos="562565" algn="l"/>
                <a:tab pos="1854112" algn="l"/>
              </a:tabLst>
            </a:pPr>
            <a:r>
              <a:rPr sz="2118" dirty="0">
                <a:solidFill>
                  <a:srgbClr val="010202"/>
                </a:solidFill>
                <a:latin typeface="Times New Roman"/>
                <a:cs typeface="Times New Roman"/>
              </a:rPr>
              <a:t>7	9	9</a:t>
            </a:r>
            <a:endParaRPr sz="2118">
              <a:latin typeface="Times New Roman"/>
              <a:cs typeface="Times New Roman"/>
            </a:endParaRPr>
          </a:p>
        </p:txBody>
      </p:sp>
      <p:sp>
        <p:nvSpPr>
          <p:cNvPr id="52" name="object 52"/>
          <p:cNvSpPr txBox="1">
            <a:spLocks noGrp="1"/>
          </p:cNvSpPr>
          <p:nvPr>
            <p:ph type="sldNum" sz="quarter" idx="7"/>
          </p:nvPr>
        </p:nvSpPr>
        <p:spPr>
          <a:xfrm>
            <a:off x="4934597" y="7300897"/>
            <a:ext cx="189229" cy="139065"/>
          </a:xfrm>
          <a:prstGeom prst="rect">
            <a:avLst/>
          </a:prstGeom>
        </p:spPr>
        <p:txBody>
          <a:bodyPr vert="horz" wrap="square" lIns="0" tIns="0" rIns="0" bIns="0" rtlCol="0">
            <a:spAutoFit/>
          </a:bodyPr>
          <a:lstStyle>
            <a:defPPr>
              <a:defRPr lang="ar-EG"/>
            </a:defPPr>
            <a:lvl1pPr marL="0" algn="l" defTabSz="914400" rtl="0" eaLnBrk="1" latinLnBrk="0" hangingPunct="1">
              <a:defRPr sz="800" b="0" i="0" kern="1200">
                <a:solidFill>
                  <a:schemeClr val="tx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25"/>
              </a:spcBef>
            </a:pPr>
            <a:fld id="{81D60167-4931-47E6-BA6A-407CBD079E47}" type="slidenum">
              <a:rPr lang="ar-EG" smtClean="0"/>
              <a:pPr marL="38100">
                <a:spcBef>
                  <a:spcPts val="25"/>
                </a:spcBef>
              </a:pPr>
              <a:t>34</a:t>
            </a:fld>
            <a:endParaRPr dirty="0"/>
          </a:p>
        </p:txBody>
      </p:sp>
      <p:sp>
        <p:nvSpPr>
          <p:cNvPr id="48" name="object 48"/>
          <p:cNvSpPr txBox="1"/>
          <p:nvPr/>
        </p:nvSpPr>
        <p:spPr>
          <a:xfrm>
            <a:off x="2761651" y="4265497"/>
            <a:ext cx="156882" cy="337238"/>
          </a:xfrm>
          <a:prstGeom prst="rect">
            <a:avLst/>
          </a:prstGeom>
        </p:spPr>
        <p:txBody>
          <a:bodyPr vert="horz" wrap="square" lIns="0" tIns="11206" rIns="0" bIns="0" rtlCol="0">
            <a:spAutoFit/>
          </a:bodyPr>
          <a:lstStyle/>
          <a:p>
            <a:pPr marL="11206">
              <a:spcBef>
                <a:spcPts val="88"/>
              </a:spcBef>
            </a:pPr>
            <a:r>
              <a:rPr sz="2118" dirty="0">
                <a:solidFill>
                  <a:srgbClr val="010202"/>
                </a:solidFill>
                <a:latin typeface="Times New Roman"/>
                <a:cs typeface="Times New Roman"/>
              </a:rPr>
              <a:t>1</a:t>
            </a:r>
            <a:endParaRPr sz="2118">
              <a:latin typeface="Times New Roman"/>
              <a:cs typeface="Times New Roman"/>
            </a:endParaRPr>
          </a:p>
        </p:txBody>
      </p:sp>
      <p:sp>
        <p:nvSpPr>
          <p:cNvPr id="49" name="object 49"/>
          <p:cNvSpPr txBox="1"/>
          <p:nvPr/>
        </p:nvSpPr>
        <p:spPr>
          <a:xfrm>
            <a:off x="4053107" y="4265497"/>
            <a:ext cx="156882" cy="337238"/>
          </a:xfrm>
          <a:prstGeom prst="rect">
            <a:avLst/>
          </a:prstGeom>
        </p:spPr>
        <p:txBody>
          <a:bodyPr vert="horz" wrap="square" lIns="0" tIns="11206" rIns="0" bIns="0" rtlCol="0">
            <a:spAutoFit/>
          </a:bodyPr>
          <a:lstStyle/>
          <a:p>
            <a:pPr marL="11206">
              <a:spcBef>
                <a:spcPts val="88"/>
              </a:spcBef>
            </a:pPr>
            <a:r>
              <a:rPr sz="2118" dirty="0">
                <a:solidFill>
                  <a:srgbClr val="010202"/>
                </a:solidFill>
                <a:latin typeface="Times New Roman"/>
                <a:cs typeface="Times New Roman"/>
              </a:rPr>
              <a:t>2</a:t>
            </a:r>
            <a:endParaRPr sz="2118">
              <a:latin typeface="Times New Roman"/>
              <a:cs typeface="Times New Roman"/>
            </a:endParaRPr>
          </a:p>
        </p:txBody>
      </p:sp>
      <p:sp>
        <p:nvSpPr>
          <p:cNvPr id="50" name="object 50"/>
          <p:cNvSpPr txBox="1"/>
          <p:nvPr/>
        </p:nvSpPr>
        <p:spPr>
          <a:xfrm>
            <a:off x="5344562" y="4265497"/>
            <a:ext cx="156882" cy="337238"/>
          </a:xfrm>
          <a:prstGeom prst="rect">
            <a:avLst/>
          </a:prstGeom>
        </p:spPr>
        <p:txBody>
          <a:bodyPr vert="horz" wrap="square" lIns="0" tIns="11206" rIns="0" bIns="0" rtlCol="0">
            <a:spAutoFit/>
          </a:bodyPr>
          <a:lstStyle/>
          <a:p>
            <a:pPr marL="11206">
              <a:spcBef>
                <a:spcPts val="88"/>
              </a:spcBef>
            </a:pPr>
            <a:r>
              <a:rPr sz="2118" dirty="0">
                <a:solidFill>
                  <a:srgbClr val="010202"/>
                </a:solidFill>
                <a:latin typeface="Times New Roman"/>
                <a:cs typeface="Times New Roman"/>
              </a:rPr>
              <a:t>7</a:t>
            </a:r>
            <a:endParaRPr sz="2118">
              <a:latin typeface="Times New Roman"/>
              <a:cs typeface="Times New Roman"/>
            </a:endParaRPr>
          </a:p>
        </p:txBody>
      </p:sp>
      <p:sp>
        <p:nvSpPr>
          <p:cNvPr id="51" name="object 51"/>
          <p:cNvSpPr txBox="1"/>
          <p:nvPr/>
        </p:nvSpPr>
        <p:spPr>
          <a:xfrm>
            <a:off x="6636018" y="4265228"/>
            <a:ext cx="156882" cy="337238"/>
          </a:xfrm>
          <a:prstGeom prst="rect">
            <a:avLst/>
          </a:prstGeom>
        </p:spPr>
        <p:txBody>
          <a:bodyPr vert="horz" wrap="square" lIns="0" tIns="11206" rIns="0" bIns="0" rtlCol="0">
            <a:spAutoFit/>
          </a:bodyPr>
          <a:lstStyle/>
          <a:p>
            <a:pPr marL="11206">
              <a:spcBef>
                <a:spcPts val="88"/>
              </a:spcBef>
            </a:pPr>
            <a:r>
              <a:rPr sz="2118" dirty="0">
                <a:solidFill>
                  <a:srgbClr val="010202"/>
                </a:solidFill>
                <a:latin typeface="Times New Roman"/>
                <a:cs typeface="Times New Roman"/>
              </a:rPr>
              <a:t>9</a:t>
            </a:r>
            <a:endParaRPr sz="2118">
              <a:latin typeface="Times New Roman"/>
              <a:cs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479415" y="2017059"/>
            <a:ext cx="67235" cy="2218765"/>
            <a:chOff x="2063737" y="2286000"/>
            <a:chExt cx="76200" cy="2514600"/>
          </a:xfrm>
        </p:grpSpPr>
        <p:sp>
          <p:nvSpPr>
            <p:cNvPr id="3" name="object 3"/>
            <p:cNvSpPr/>
            <p:nvPr/>
          </p:nvSpPr>
          <p:spPr>
            <a:xfrm>
              <a:off x="2133587" y="2286000"/>
              <a:ext cx="0" cy="2514600"/>
            </a:xfrm>
            <a:custGeom>
              <a:avLst/>
              <a:gdLst/>
              <a:ahLst/>
              <a:cxnLst/>
              <a:rect l="l" t="t" r="r" b="b"/>
              <a:pathLst>
                <a:path h="2514600">
                  <a:moveTo>
                    <a:pt x="0" y="0"/>
                  </a:moveTo>
                  <a:lnTo>
                    <a:pt x="0" y="2514600"/>
                  </a:lnTo>
                </a:path>
              </a:pathLst>
            </a:custGeom>
            <a:ln w="12700">
              <a:solidFill>
                <a:srgbClr val="010202"/>
              </a:solidFill>
            </a:ln>
          </p:spPr>
          <p:txBody>
            <a:bodyPr wrap="square" lIns="0" tIns="0" rIns="0" bIns="0" rtlCol="0"/>
            <a:lstStyle/>
            <a:p>
              <a:endParaRPr sz="1588"/>
            </a:p>
          </p:txBody>
        </p:sp>
        <p:sp>
          <p:nvSpPr>
            <p:cNvPr id="4" name="object 4"/>
            <p:cNvSpPr/>
            <p:nvPr/>
          </p:nvSpPr>
          <p:spPr>
            <a:xfrm>
              <a:off x="2101837" y="2286000"/>
              <a:ext cx="0" cy="2514600"/>
            </a:xfrm>
            <a:custGeom>
              <a:avLst/>
              <a:gdLst/>
              <a:ahLst/>
              <a:cxnLst/>
              <a:rect l="l" t="t" r="r" b="b"/>
              <a:pathLst>
                <a:path h="2514600">
                  <a:moveTo>
                    <a:pt x="0" y="0"/>
                  </a:moveTo>
                  <a:lnTo>
                    <a:pt x="0" y="2514600"/>
                  </a:lnTo>
                </a:path>
              </a:pathLst>
            </a:custGeom>
            <a:ln w="25400">
              <a:solidFill>
                <a:srgbClr val="010202"/>
              </a:solidFill>
            </a:ln>
          </p:spPr>
          <p:txBody>
            <a:bodyPr wrap="square" lIns="0" tIns="0" rIns="0" bIns="0" rtlCol="0"/>
            <a:lstStyle/>
            <a:p>
              <a:endParaRPr sz="1588"/>
            </a:p>
          </p:txBody>
        </p:sp>
        <p:sp>
          <p:nvSpPr>
            <p:cNvPr id="5" name="object 5"/>
            <p:cNvSpPr/>
            <p:nvPr/>
          </p:nvSpPr>
          <p:spPr>
            <a:xfrm>
              <a:off x="2070087" y="2286000"/>
              <a:ext cx="0" cy="2514600"/>
            </a:xfrm>
            <a:custGeom>
              <a:avLst/>
              <a:gdLst/>
              <a:ahLst/>
              <a:cxnLst/>
              <a:rect l="l" t="t" r="r" b="b"/>
              <a:pathLst>
                <a:path h="2514600">
                  <a:moveTo>
                    <a:pt x="0" y="0"/>
                  </a:moveTo>
                  <a:lnTo>
                    <a:pt x="0" y="2514600"/>
                  </a:lnTo>
                </a:path>
              </a:pathLst>
            </a:custGeom>
            <a:ln w="12700">
              <a:solidFill>
                <a:srgbClr val="010202"/>
              </a:solidFill>
            </a:ln>
          </p:spPr>
          <p:txBody>
            <a:bodyPr wrap="square" lIns="0" tIns="0" rIns="0" bIns="0" rtlCol="0"/>
            <a:lstStyle/>
            <a:p>
              <a:endParaRPr sz="1588"/>
            </a:p>
          </p:txBody>
        </p:sp>
      </p:grpSp>
      <p:grpSp>
        <p:nvGrpSpPr>
          <p:cNvPr id="6" name="object 6"/>
          <p:cNvGrpSpPr/>
          <p:nvPr/>
        </p:nvGrpSpPr>
        <p:grpSpPr>
          <a:xfrm>
            <a:off x="4770893" y="2017059"/>
            <a:ext cx="67235" cy="2218765"/>
            <a:chOff x="3527412" y="2286000"/>
            <a:chExt cx="76200" cy="2514600"/>
          </a:xfrm>
        </p:grpSpPr>
        <p:sp>
          <p:nvSpPr>
            <p:cNvPr id="7" name="object 7"/>
            <p:cNvSpPr/>
            <p:nvPr/>
          </p:nvSpPr>
          <p:spPr>
            <a:xfrm>
              <a:off x="3597262" y="2286000"/>
              <a:ext cx="0" cy="2514600"/>
            </a:xfrm>
            <a:custGeom>
              <a:avLst/>
              <a:gdLst/>
              <a:ahLst/>
              <a:cxnLst/>
              <a:rect l="l" t="t" r="r" b="b"/>
              <a:pathLst>
                <a:path h="2514600">
                  <a:moveTo>
                    <a:pt x="0" y="0"/>
                  </a:moveTo>
                  <a:lnTo>
                    <a:pt x="0" y="2514600"/>
                  </a:lnTo>
                </a:path>
              </a:pathLst>
            </a:custGeom>
            <a:ln w="12700">
              <a:solidFill>
                <a:srgbClr val="010202"/>
              </a:solidFill>
            </a:ln>
          </p:spPr>
          <p:txBody>
            <a:bodyPr wrap="square" lIns="0" tIns="0" rIns="0" bIns="0" rtlCol="0"/>
            <a:lstStyle/>
            <a:p>
              <a:endParaRPr sz="1588"/>
            </a:p>
          </p:txBody>
        </p:sp>
        <p:sp>
          <p:nvSpPr>
            <p:cNvPr id="8" name="object 8"/>
            <p:cNvSpPr/>
            <p:nvPr/>
          </p:nvSpPr>
          <p:spPr>
            <a:xfrm>
              <a:off x="3565512" y="2286000"/>
              <a:ext cx="0" cy="2514600"/>
            </a:xfrm>
            <a:custGeom>
              <a:avLst/>
              <a:gdLst/>
              <a:ahLst/>
              <a:cxnLst/>
              <a:rect l="l" t="t" r="r" b="b"/>
              <a:pathLst>
                <a:path h="2514600">
                  <a:moveTo>
                    <a:pt x="0" y="0"/>
                  </a:moveTo>
                  <a:lnTo>
                    <a:pt x="0" y="2514600"/>
                  </a:lnTo>
                </a:path>
              </a:pathLst>
            </a:custGeom>
            <a:ln w="25400">
              <a:solidFill>
                <a:srgbClr val="010202"/>
              </a:solidFill>
            </a:ln>
          </p:spPr>
          <p:txBody>
            <a:bodyPr wrap="square" lIns="0" tIns="0" rIns="0" bIns="0" rtlCol="0"/>
            <a:lstStyle/>
            <a:p>
              <a:endParaRPr sz="1588"/>
            </a:p>
          </p:txBody>
        </p:sp>
        <p:sp>
          <p:nvSpPr>
            <p:cNvPr id="9" name="object 9"/>
            <p:cNvSpPr/>
            <p:nvPr/>
          </p:nvSpPr>
          <p:spPr>
            <a:xfrm>
              <a:off x="3533762" y="2286000"/>
              <a:ext cx="0" cy="2514600"/>
            </a:xfrm>
            <a:custGeom>
              <a:avLst/>
              <a:gdLst/>
              <a:ahLst/>
              <a:cxnLst/>
              <a:rect l="l" t="t" r="r" b="b"/>
              <a:pathLst>
                <a:path h="2514600">
                  <a:moveTo>
                    <a:pt x="0" y="0"/>
                  </a:moveTo>
                  <a:lnTo>
                    <a:pt x="0" y="2514600"/>
                  </a:lnTo>
                </a:path>
              </a:pathLst>
            </a:custGeom>
            <a:ln w="12700">
              <a:solidFill>
                <a:srgbClr val="010202"/>
              </a:solidFill>
            </a:ln>
          </p:spPr>
          <p:txBody>
            <a:bodyPr wrap="square" lIns="0" tIns="0" rIns="0" bIns="0" rtlCol="0"/>
            <a:lstStyle/>
            <a:p>
              <a:endParaRPr sz="1588"/>
            </a:p>
          </p:txBody>
        </p:sp>
      </p:grpSp>
      <p:grpSp>
        <p:nvGrpSpPr>
          <p:cNvPr id="10" name="object 10"/>
          <p:cNvGrpSpPr/>
          <p:nvPr/>
        </p:nvGrpSpPr>
        <p:grpSpPr>
          <a:xfrm>
            <a:off x="6062371" y="2017059"/>
            <a:ext cx="67235" cy="2218765"/>
            <a:chOff x="4991087" y="2286000"/>
            <a:chExt cx="76200" cy="2514600"/>
          </a:xfrm>
        </p:grpSpPr>
        <p:sp>
          <p:nvSpPr>
            <p:cNvPr id="11" name="object 11"/>
            <p:cNvSpPr/>
            <p:nvPr/>
          </p:nvSpPr>
          <p:spPr>
            <a:xfrm>
              <a:off x="5060937" y="2286000"/>
              <a:ext cx="0" cy="2514600"/>
            </a:xfrm>
            <a:custGeom>
              <a:avLst/>
              <a:gdLst/>
              <a:ahLst/>
              <a:cxnLst/>
              <a:rect l="l" t="t" r="r" b="b"/>
              <a:pathLst>
                <a:path h="2514600">
                  <a:moveTo>
                    <a:pt x="0" y="0"/>
                  </a:moveTo>
                  <a:lnTo>
                    <a:pt x="0" y="2514600"/>
                  </a:lnTo>
                </a:path>
              </a:pathLst>
            </a:custGeom>
            <a:ln w="12700">
              <a:solidFill>
                <a:srgbClr val="010202"/>
              </a:solidFill>
            </a:ln>
          </p:spPr>
          <p:txBody>
            <a:bodyPr wrap="square" lIns="0" tIns="0" rIns="0" bIns="0" rtlCol="0"/>
            <a:lstStyle/>
            <a:p>
              <a:endParaRPr sz="1588"/>
            </a:p>
          </p:txBody>
        </p:sp>
        <p:sp>
          <p:nvSpPr>
            <p:cNvPr id="12" name="object 12"/>
            <p:cNvSpPr/>
            <p:nvPr/>
          </p:nvSpPr>
          <p:spPr>
            <a:xfrm>
              <a:off x="5029187" y="2286000"/>
              <a:ext cx="0" cy="2514600"/>
            </a:xfrm>
            <a:custGeom>
              <a:avLst/>
              <a:gdLst/>
              <a:ahLst/>
              <a:cxnLst/>
              <a:rect l="l" t="t" r="r" b="b"/>
              <a:pathLst>
                <a:path h="2514600">
                  <a:moveTo>
                    <a:pt x="0" y="0"/>
                  </a:moveTo>
                  <a:lnTo>
                    <a:pt x="0" y="2514600"/>
                  </a:lnTo>
                </a:path>
              </a:pathLst>
            </a:custGeom>
            <a:ln w="25400">
              <a:solidFill>
                <a:srgbClr val="010202"/>
              </a:solidFill>
            </a:ln>
          </p:spPr>
          <p:txBody>
            <a:bodyPr wrap="square" lIns="0" tIns="0" rIns="0" bIns="0" rtlCol="0"/>
            <a:lstStyle/>
            <a:p>
              <a:endParaRPr sz="1588"/>
            </a:p>
          </p:txBody>
        </p:sp>
        <p:sp>
          <p:nvSpPr>
            <p:cNvPr id="13" name="object 13"/>
            <p:cNvSpPr/>
            <p:nvPr/>
          </p:nvSpPr>
          <p:spPr>
            <a:xfrm>
              <a:off x="4997437" y="2286000"/>
              <a:ext cx="0" cy="2514600"/>
            </a:xfrm>
            <a:custGeom>
              <a:avLst/>
              <a:gdLst/>
              <a:ahLst/>
              <a:cxnLst/>
              <a:rect l="l" t="t" r="r" b="b"/>
              <a:pathLst>
                <a:path h="2514600">
                  <a:moveTo>
                    <a:pt x="0" y="0"/>
                  </a:moveTo>
                  <a:lnTo>
                    <a:pt x="0" y="2514600"/>
                  </a:lnTo>
                </a:path>
              </a:pathLst>
            </a:custGeom>
            <a:ln w="12700">
              <a:solidFill>
                <a:srgbClr val="010202"/>
              </a:solidFill>
            </a:ln>
          </p:spPr>
          <p:txBody>
            <a:bodyPr wrap="square" lIns="0" tIns="0" rIns="0" bIns="0" rtlCol="0"/>
            <a:lstStyle/>
            <a:p>
              <a:endParaRPr sz="1588"/>
            </a:p>
          </p:txBody>
        </p:sp>
      </p:grpSp>
      <p:grpSp>
        <p:nvGrpSpPr>
          <p:cNvPr id="14" name="object 14"/>
          <p:cNvGrpSpPr/>
          <p:nvPr/>
        </p:nvGrpSpPr>
        <p:grpSpPr>
          <a:xfrm>
            <a:off x="7353849" y="2017059"/>
            <a:ext cx="67235" cy="2218765"/>
            <a:chOff x="6454762" y="2286000"/>
            <a:chExt cx="76200" cy="2514600"/>
          </a:xfrm>
        </p:grpSpPr>
        <p:sp>
          <p:nvSpPr>
            <p:cNvPr id="15" name="object 15"/>
            <p:cNvSpPr/>
            <p:nvPr/>
          </p:nvSpPr>
          <p:spPr>
            <a:xfrm>
              <a:off x="6524612" y="2286000"/>
              <a:ext cx="0" cy="2514600"/>
            </a:xfrm>
            <a:custGeom>
              <a:avLst/>
              <a:gdLst/>
              <a:ahLst/>
              <a:cxnLst/>
              <a:rect l="l" t="t" r="r" b="b"/>
              <a:pathLst>
                <a:path h="2514600">
                  <a:moveTo>
                    <a:pt x="0" y="0"/>
                  </a:moveTo>
                  <a:lnTo>
                    <a:pt x="0" y="2514600"/>
                  </a:lnTo>
                </a:path>
              </a:pathLst>
            </a:custGeom>
            <a:ln w="12700">
              <a:solidFill>
                <a:srgbClr val="010202"/>
              </a:solidFill>
            </a:ln>
          </p:spPr>
          <p:txBody>
            <a:bodyPr wrap="square" lIns="0" tIns="0" rIns="0" bIns="0" rtlCol="0"/>
            <a:lstStyle/>
            <a:p>
              <a:endParaRPr sz="1588"/>
            </a:p>
          </p:txBody>
        </p:sp>
        <p:sp>
          <p:nvSpPr>
            <p:cNvPr id="16" name="object 16"/>
            <p:cNvSpPr/>
            <p:nvPr/>
          </p:nvSpPr>
          <p:spPr>
            <a:xfrm>
              <a:off x="6492862" y="2286000"/>
              <a:ext cx="0" cy="2514600"/>
            </a:xfrm>
            <a:custGeom>
              <a:avLst/>
              <a:gdLst/>
              <a:ahLst/>
              <a:cxnLst/>
              <a:rect l="l" t="t" r="r" b="b"/>
              <a:pathLst>
                <a:path h="2514600">
                  <a:moveTo>
                    <a:pt x="0" y="0"/>
                  </a:moveTo>
                  <a:lnTo>
                    <a:pt x="0" y="2514600"/>
                  </a:lnTo>
                </a:path>
              </a:pathLst>
            </a:custGeom>
            <a:ln w="25400">
              <a:solidFill>
                <a:srgbClr val="010202"/>
              </a:solidFill>
            </a:ln>
          </p:spPr>
          <p:txBody>
            <a:bodyPr wrap="square" lIns="0" tIns="0" rIns="0" bIns="0" rtlCol="0"/>
            <a:lstStyle/>
            <a:p>
              <a:endParaRPr sz="1588"/>
            </a:p>
          </p:txBody>
        </p:sp>
        <p:sp>
          <p:nvSpPr>
            <p:cNvPr id="17" name="object 17"/>
            <p:cNvSpPr/>
            <p:nvPr/>
          </p:nvSpPr>
          <p:spPr>
            <a:xfrm>
              <a:off x="6461112" y="2286000"/>
              <a:ext cx="0" cy="2514600"/>
            </a:xfrm>
            <a:custGeom>
              <a:avLst/>
              <a:gdLst/>
              <a:ahLst/>
              <a:cxnLst/>
              <a:rect l="l" t="t" r="r" b="b"/>
              <a:pathLst>
                <a:path h="2514600">
                  <a:moveTo>
                    <a:pt x="0" y="0"/>
                  </a:moveTo>
                  <a:lnTo>
                    <a:pt x="0" y="2514600"/>
                  </a:lnTo>
                </a:path>
              </a:pathLst>
            </a:custGeom>
            <a:ln w="12700">
              <a:solidFill>
                <a:srgbClr val="010202"/>
              </a:solidFill>
            </a:ln>
          </p:spPr>
          <p:txBody>
            <a:bodyPr wrap="square" lIns="0" tIns="0" rIns="0" bIns="0" rtlCol="0"/>
            <a:lstStyle/>
            <a:p>
              <a:endParaRPr sz="1588"/>
            </a:p>
          </p:txBody>
        </p:sp>
      </p:grpSp>
      <p:sp>
        <p:nvSpPr>
          <p:cNvPr id="18" name="object 18"/>
          <p:cNvSpPr txBox="1">
            <a:spLocks noGrp="1"/>
          </p:cNvSpPr>
          <p:nvPr>
            <p:ph type="title"/>
          </p:nvPr>
        </p:nvSpPr>
        <p:spPr>
          <a:xfrm>
            <a:off x="2870936" y="832404"/>
            <a:ext cx="5650566" cy="688424"/>
          </a:xfrm>
          <a:prstGeom prst="rect">
            <a:avLst/>
          </a:prstGeom>
        </p:spPr>
        <p:txBody>
          <a:bodyPr vert="horz" wrap="square" lIns="0" tIns="11206" rIns="0" bIns="0" rtlCol="0" anchor="ctr">
            <a:spAutoFit/>
          </a:bodyPr>
          <a:lstStyle/>
          <a:p>
            <a:pPr marL="11206">
              <a:lnSpc>
                <a:spcPct val="100000"/>
              </a:lnSpc>
              <a:spcBef>
                <a:spcPts val="88"/>
              </a:spcBef>
              <a:tabLst>
                <a:tab pos="1941523" algn="l"/>
                <a:tab pos="2831877" algn="l"/>
                <a:tab pos="4269669" algn="l"/>
              </a:tabLst>
            </a:pPr>
            <a:r>
              <a:rPr lang="en-US" dirty="0"/>
              <a:t>Merge</a:t>
            </a:r>
            <a:r>
              <a:rPr lang="en-US" spc="-9" dirty="0"/>
              <a:t> </a:t>
            </a:r>
            <a:r>
              <a:rPr lang="en-US" dirty="0"/>
              <a:t>Sort </a:t>
            </a:r>
            <a:r>
              <a:rPr lang="en-US" spc="-4" dirty="0"/>
              <a:t>Example</a:t>
            </a:r>
            <a:endParaRPr spc="-4" dirty="0"/>
          </a:p>
        </p:txBody>
      </p:sp>
      <p:graphicFrame>
        <p:nvGraphicFramePr>
          <p:cNvPr id="19" name="object 19"/>
          <p:cNvGraphicFramePr>
            <a:graphicFrameLocks noGrp="1"/>
          </p:cNvGraphicFramePr>
          <p:nvPr/>
        </p:nvGraphicFramePr>
        <p:xfrm>
          <a:off x="2377873" y="2017059"/>
          <a:ext cx="1134595" cy="1356000"/>
        </p:xfrm>
        <a:graphic>
          <a:graphicData uri="http://schemas.openxmlformats.org/drawingml/2006/table">
            <a:tbl>
              <a:tblPr firstRow="1" bandRow="1">
                <a:tableStyleId>{2D5ABB26-0587-4C30-8999-92F81FD0307C}</a:tableStyleId>
              </a:tblPr>
              <a:tblGrid>
                <a:gridCol w="488576">
                  <a:extLst>
                    <a:ext uri="{9D8B030D-6E8A-4147-A177-3AD203B41FA5}">
                      <a16:colId xmlns:a16="http://schemas.microsoft.com/office/drawing/2014/main" val="20000"/>
                    </a:ext>
                  </a:extLst>
                </a:gridCol>
                <a:gridCol w="646019">
                  <a:extLst>
                    <a:ext uri="{9D8B030D-6E8A-4147-A177-3AD203B41FA5}">
                      <a16:colId xmlns:a16="http://schemas.microsoft.com/office/drawing/2014/main" val="20001"/>
                    </a:ext>
                  </a:extLst>
                </a:gridCol>
              </a:tblGrid>
              <a:tr h="456259">
                <a:tc>
                  <a:txBody>
                    <a:bodyPr/>
                    <a:lstStyle/>
                    <a:p>
                      <a:pPr marL="4445" algn="ctr">
                        <a:lnSpc>
                          <a:spcPct val="100000"/>
                        </a:lnSpc>
                        <a:spcBef>
                          <a:spcPts val="360"/>
                        </a:spcBef>
                      </a:pPr>
                      <a:r>
                        <a:rPr sz="2100" dirty="0">
                          <a:solidFill>
                            <a:srgbClr val="010202"/>
                          </a:solidFill>
                          <a:latin typeface="Times New Roman"/>
                          <a:cs typeface="Times New Roman"/>
                        </a:rPr>
                        <a:t>20</a:t>
                      </a:r>
                      <a:endParaRPr sz="2100">
                        <a:latin typeface="Times New Roman"/>
                        <a:cs typeface="Times New Roman"/>
                      </a:endParaRPr>
                    </a:p>
                  </a:txBody>
                  <a:tcPr marL="0" marR="0" marT="40341" marB="0"/>
                </a:tc>
                <a:tc>
                  <a:txBody>
                    <a:bodyPr/>
                    <a:lstStyle/>
                    <a:p>
                      <a:pPr marR="175260" algn="ctr">
                        <a:lnSpc>
                          <a:spcPct val="100000"/>
                        </a:lnSpc>
                        <a:spcBef>
                          <a:spcPts val="360"/>
                        </a:spcBef>
                      </a:pPr>
                      <a:r>
                        <a:rPr sz="2100" dirty="0">
                          <a:solidFill>
                            <a:srgbClr val="010202"/>
                          </a:solidFill>
                          <a:latin typeface="Times New Roman"/>
                          <a:cs typeface="Times New Roman"/>
                        </a:rPr>
                        <a:t>12</a:t>
                      </a:r>
                      <a:endParaRPr sz="2100">
                        <a:latin typeface="Times New Roman"/>
                        <a:cs typeface="Times New Roman"/>
                      </a:endParaRPr>
                    </a:p>
                  </a:txBody>
                  <a:tcPr marL="0" marR="0" marT="40341" marB="0"/>
                </a:tc>
                <a:extLst>
                  <a:ext uri="{0D108BD9-81ED-4DB2-BD59-A6C34878D82A}">
                    <a16:rowId xmlns:a16="http://schemas.microsoft.com/office/drawing/2014/main" val="10000"/>
                  </a:ext>
                </a:extLst>
              </a:tr>
              <a:tr h="481942">
                <a:tc>
                  <a:txBody>
                    <a:bodyPr/>
                    <a:lstStyle/>
                    <a:p>
                      <a:pPr marL="4445" algn="ctr">
                        <a:lnSpc>
                          <a:spcPct val="100000"/>
                        </a:lnSpc>
                        <a:spcBef>
                          <a:spcPts val="590"/>
                        </a:spcBef>
                      </a:pPr>
                      <a:r>
                        <a:rPr sz="2100" dirty="0">
                          <a:solidFill>
                            <a:srgbClr val="010202"/>
                          </a:solidFill>
                          <a:latin typeface="Times New Roman"/>
                          <a:cs typeface="Times New Roman"/>
                        </a:rPr>
                        <a:t>13</a:t>
                      </a:r>
                      <a:endParaRPr sz="2100">
                        <a:latin typeface="Times New Roman"/>
                        <a:cs typeface="Times New Roman"/>
                      </a:endParaRPr>
                    </a:p>
                  </a:txBody>
                  <a:tcPr marL="0" marR="0" marT="66115" marB="0"/>
                </a:tc>
                <a:tc>
                  <a:txBody>
                    <a:bodyPr/>
                    <a:lstStyle/>
                    <a:p>
                      <a:pPr marR="198120" algn="ctr">
                        <a:lnSpc>
                          <a:spcPct val="100000"/>
                        </a:lnSpc>
                        <a:spcBef>
                          <a:spcPts val="590"/>
                        </a:spcBef>
                      </a:pPr>
                      <a:r>
                        <a:rPr sz="2100" spc="-90" dirty="0">
                          <a:solidFill>
                            <a:srgbClr val="010202"/>
                          </a:solidFill>
                          <a:latin typeface="Times New Roman"/>
                          <a:cs typeface="Times New Roman"/>
                        </a:rPr>
                        <a:t>11</a:t>
                      </a:r>
                      <a:endParaRPr sz="2100">
                        <a:latin typeface="Times New Roman"/>
                        <a:cs typeface="Times New Roman"/>
                      </a:endParaRPr>
                    </a:p>
                  </a:txBody>
                  <a:tcPr marL="0" marR="0" marT="66115" marB="0"/>
                </a:tc>
                <a:extLst>
                  <a:ext uri="{0D108BD9-81ED-4DB2-BD59-A6C34878D82A}">
                    <a16:rowId xmlns:a16="http://schemas.microsoft.com/office/drawing/2014/main" val="10001"/>
                  </a:ext>
                </a:extLst>
              </a:tr>
              <a:tr h="417799">
                <a:tc>
                  <a:txBody>
                    <a:bodyPr/>
                    <a:lstStyle/>
                    <a:p>
                      <a:pPr marL="4445" algn="ctr">
                        <a:lnSpc>
                          <a:spcPct val="100000"/>
                        </a:lnSpc>
                        <a:spcBef>
                          <a:spcPts val="590"/>
                        </a:spcBef>
                      </a:pPr>
                      <a:r>
                        <a:rPr sz="2100" dirty="0">
                          <a:solidFill>
                            <a:srgbClr val="010202"/>
                          </a:solidFill>
                          <a:latin typeface="Times New Roman"/>
                          <a:cs typeface="Times New Roman"/>
                        </a:rPr>
                        <a:t>7</a:t>
                      </a:r>
                      <a:endParaRPr sz="2100">
                        <a:latin typeface="Times New Roman"/>
                        <a:cs typeface="Times New Roman"/>
                      </a:endParaRPr>
                    </a:p>
                  </a:txBody>
                  <a:tcPr marL="0" marR="0" marT="66115" marB="0"/>
                </a:tc>
                <a:tc>
                  <a:txBody>
                    <a:bodyPr/>
                    <a:lstStyle/>
                    <a:p>
                      <a:pPr marR="175260" algn="ctr">
                        <a:lnSpc>
                          <a:spcPct val="100000"/>
                        </a:lnSpc>
                        <a:spcBef>
                          <a:spcPts val="590"/>
                        </a:spcBef>
                      </a:pPr>
                      <a:r>
                        <a:rPr sz="2100" dirty="0">
                          <a:solidFill>
                            <a:srgbClr val="010202"/>
                          </a:solidFill>
                          <a:latin typeface="Times New Roman"/>
                          <a:cs typeface="Times New Roman"/>
                        </a:rPr>
                        <a:t>9</a:t>
                      </a:r>
                      <a:endParaRPr sz="2100">
                        <a:latin typeface="Times New Roman"/>
                        <a:cs typeface="Times New Roman"/>
                      </a:endParaRPr>
                    </a:p>
                  </a:txBody>
                  <a:tcPr marL="0" marR="0" marT="66115" marB="0"/>
                </a:tc>
                <a:extLst>
                  <a:ext uri="{0D108BD9-81ED-4DB2-BD59-A6C34878D82A}">
                    <a16:rowId xmlns:a16="http://schemas.microsoft.com/office/drawing/2014/main" val="10002"/>
                  </a:ext>
                </a:extLst>
              </a:tr>
            </a:tbl>
          </a:graphicData>
        </a:graphic>
      </p:graphicFrame>
      <p:grpSp>
        <p:nvGrpSpPr>
          <p:cNvPr id="20" name="object 20"/>
          <p:cNvGrpSpPr/>
          <p:nvPr/>
        </p:nvGrpSpPr>
        <p:grpSpPr>
          <a:xfrm>
            <a:off x="2877032" y="3479695"/>
            <a:ext cx="437589" cy="756397"/>
            <a:chOff x="1381036" y="3943654"/>
            <a:chExt cx="495934" cy="857250"/>
          </a:xfrm>
        </p:grpSpPr>
        <p:sp>
          <p:nvSpPr>
            <p:cNvPr id="21" name="object 21"/>
            <p:cNvSpPr/>
            <p:nvPr/>
          </p:nvSpPr>
          <p:spPr>
            <a:xfrm>
              <a:off x="1409204" y="4343412"/>
              <a:ext cx="143510" cy="430530"/>
            </a:xfrm>
            <a:custGeom>
              <a:avLst/>
              <a:gdLst/>
              <a:ahLst/>
              <a:cxnLst/>
              <a:rect l="l" t="t" r="r" b="b"/>
              <a:pathLst>
                <a:path w="143509" h="430529">
                  <a:moveTo>
                    <a:pt x="143357" y="0"/>
                  </a:moveTo>
                  <a:lnTo>
                    <a:pt x="0" y="430085"/>
                  </a:lnTo>
                </a:path>
              </a:pathLst>
            </a:custGeom>
            <a:ln w="28574">
              <a:solidFill>
                <a:srgbClr val="010202"/>
              </a:solidFill>
            </a:ln>
          </p:spPr>
          <p:txBody>
            <a:bodyPr wrap="square" lIns="0" tIns="0" rIns="0" bIns="0" rtlCol="0"/>
            <a:lstStyle/>
            <a:p>
              <a:endParaRPr sz="1588"/>
            </a:p>
          </p:txBody>
        </p:sp>
        <p:sp>
          <p:nvSpPr>
            <p:cNvPr id="22" name="object 22"/>
            <p:cNvSpPr/>
            <p:nvPr/>
          </p:nvSpPr>
          <p:spPr>
            <a:xfrm>
              <a:off x="1386611" y="4705730"/>
              <a:ext cx="81915" cy="95250"/>
            </a:xfrm>
            <a:custGeom>
              <a:avLst/>
              <a:gdLst/>
              <a:ahLst/>
              <a:cxnLst/>
              <a:rect l="l" t="t" r="r" b="b"/>
              <a:pathLst>
                <a:path w="81915" h="95250">
                  <a:moveTo>
                    <a:pt x="81318" y="27114"/>
                  </a:moveTo>
                  <a:lnTo>
                    <a:pt x="31622" y="40665"/>
                  </a:lnTo>
                  <a:lnTo>
                    <a:pt x="0" y="0"/>
                  </a:lnTo>
                  <a:lnTo>
                    <a:pt x="13550" y="94881"/>
                  </a:lnTo>
                  <a:lnTo>
                    <a:pt x="81318" y="27114"/>
                  </a:lnTo>
                  <a:close/>
                </a:path>
              </a:pathLst>
            </a:custGeom>
            <a:solidFill>
              <a:srgbClr val="010202"/>
            </a:solidFill>
          </p:spPr>
          <p:txBody>
            <a:bodyPr wrap="square" lIns="0" tIns="0" rIns="0" bIns="0" rtlCol="0"/>
            <a:lstStyle/>
            <a:p>
              <a:endParaRPr sz="1588"/>
            </a:p>
          </p:txBody>
        </p:sp>
        <p:sp>
          <p:nvSpPr>
            <p:cNvPr id="23" name="object 23"/>
            <p:cNvSpPr/>
            <p:nvPr/>
          </p:nvSpPr>
          <p:spPr>
            <a:xfrm>
              <a:off x="1400162" y="3962412"/>
              <a:ext cx="457200" cy="457200"/>
            </a:xfrm>
            <a:custGeom>
              <a:avLst/>
              <a:gdLst/>
              <a:ahLst/>
              <a:cxnLst/>
              <a:rect l="l" t="t" r="r" b="b"/>
              <a:pathLst>
                <a:path w="457200" h="457200">
                  <a:moveTo>
                    <a:pt x="457200" y="228599"/>
                  </a:moveTo>
                  <a:lnTo>
                    <a:pt x="452555" y="182529"/>
                  </a:lnTo>
                  <a:lnTo>
                    <a:pt x="439235" y="139619"/>
                  </a:lnTo>
                  <a:lnTo>
                    <a:pt x="418158" y="100788"/>
                  </a:lnTo>
                  <a:lnTo>
                    <a:pt x="390244" y="66955"/>
                  </a:lnTo>
                  <a:lnTo>
                    <a:pt x="356411" y="39041"/>
                  </a:lnTo>
                  <a:lnTo>
                    <a:pt x="317580" y="17964"/>
                  </a:lnTo>
                  <a:lnTo>
                    <a:pt x="274670" y="4644"/>
                  </a:lnTo>
                  <a:lnTo>
                    <a:pt x="228600" y="0"/>
                  </a:lnTo>
                  <a:lnTo>
                    <a:pt x="182529" y="4644"/>
                  </a:lnTo>
                  <a:lnTo>
                    <a:pt x="139619" y="17964"/>
                  </a:lnTo>
                  <a:lnTo>
                    <a:pt x="100788" y="39041"/>
                  </a:lnTo>
                  <a:lnTo>
                    <a:pt x="66955" y="66955"/>
                  </a:lnTo>
                  <a:lnTo>
                    <a:pt x="39041" y="100788"/>
                  </a:lnTo>
                  <a:lnTo>
                    <a:pt x="17964" y="139619"/>
                  </a:lnTo>
                  <a:lnTo>
                    <a:pt x="4644" y="182529"/>
                  </a:lnTo>
                  <a:lnTo>
                    <a:pt x="0" y="228600"/>
                  </a:lnTo>
                  <a:lnTo>
                    <a:pt x="4644" y="274670"/>
                  </a:lnTo>
                  <a:lnTo>
                    <a:pt x="17964" y="317580"/>
                  </a:lnTo>
                  <a:lnTo>
                    <a:pt x="39041" y="356411"/>
                  </a:lnTo>
                  <a:lnTo>
                    <a:pt x="66955" y="390244"/>
                  </a:lnTo>
                  <a:lnTo>
                    <a:pt x="100788" y="418158"/>
                  </a:lnTo>
                  <a:lnTo>
                    <a:pt x="139619" y="439235"/>
                  </a:lnTo>
                  <a:lnTo>
                    <a:pt x="182529" y="452555"/>
                  </a:lnTo>
                  <a:lnTo>
                    <a:pt x="228600" y="457200"/>
                  </a:lnTo>
                  <a:lnTo>
                    <a:pt x="274670" y="452555"/>
                  </a:lnTo>
                  <a:lnTo>
                    <a:pt x="317580" y="439235"/>
                  </a:lnTo>
                  <a:lnTo>
                    <a:pt x="356411" y="418158"/>
                  </a:lnTo>
                  <a:lnTo>
                    <a:pt x="390244" y="390244"/>
                  </a:lnTo>
                  <a:lnTo>
                    <a:pt x="418158" y="356411"/>
                  </a:lnTo>
                  <a:lnTo>
                    <a:pt x="439235" y="317580"/>
                  </a:lnTo>
                  <a:lnTo>
                    <a:pt x="452555" y="274670"/>
                  </a:lnTo>
                  <a:lnTo>
                    <a:pt x="457200" y="228599"/>
                  </a:lnTo>
                  <a:close/>
                </a:path>
              </a:pathLst>
            </a:custGeom>
            <a:solidFill>
              <a:srgbClr val="F7EC1A"/>
            </a:solidFill>
          </p:spPr>
          <p:txBody>
            <a:bodyPr wrap="square" lIns="0" tIns="0" rIns="0" bIns="0" rtlCol="0"/>
            <a:lstStyle/>
            <a:p>
              <a:endParaRPr sz="1588"/>
            </a:p>
          </p:txBody>
        </p:sp>
        <p:sp>
          <p:nvSpPr>
            <p:cNvPr id="24" name="object 24"/>
            <p:cNvSpPr/>
            <p:nvPr/>
          </p:nvSpPr>
          <p:spPr>
            <a:xfrm>
              <a:off x="1387386" y="3950004"/>
              <a:ext cx="483234" cy="482600"/>
            </a:xfrm>
            <a:custGeom>
              <a:avLst/>
              <a:gdLst/>
              <a:ahLst/>
              <a:cxnLst/>
              <a:rect l="l" t="t" r="r" b="b"/>
              <a:pathLst>
                <a:path w="483235" h="482600">
                  <a:moveTo>
                    <a:pt x="0" y="241007"/>
                  </a:moveTo>
                  <a:lnTo>
                    <a:pt x="5029" y="192379"/>
                  </a:lnTo>
                  <a:lnTo>
                    <a:pt x="19253" y="147180"/>
                  </a:lnTo>
                  <a:lnTo>
                    <a:pt x="39964" y="108132"/>
                  </a:lnTo>
                  <a:lnTo>
                    <a:pt x="65761" y="75091"/>
                  </a:lnTo>
                  <a:lnTo>
                    <a:pt x="95796" y="48058"/>
                  </a:lnTo>
                  <a:lnTo>
                    <a:pt x="129222" y="27033"/>
                  </a:lnTo>
                  <a:lnTo>
                    <a:pt x="165191" y="12014"/>
                  </a:lnTo>
                  <a:lnTo>
                    <a:pt x="202856" y="3003"/>
                  </a:lnTo>
                  <a:lnTo>
                    <a:pt x="241368" y="0"/>
                  </a:lnTo>
                  <a:lnTo>
                    <a:pt x="279880" y="3003"/>
                  </a:lnTo>
                  <a:lnTo>
                    <a:pt x="317543" y="12014"/>
                  </a:lnTo>
                  <a:lnTo>
                    <a:pt x="353512" y="27033"/>
                  </a:lnTo>
                  <a:lnTo>
                    <a:pt x="386936" y="48058"/>
                  </a:lnTo>
                  <a:lnTo>
                    <a:pt x="416970" y="75091"/>
                  </a:lnTo>
                  <a:lnTo>
                    <a:pt x="442765" y="108132"/>
                  </a:lnTo>
                  <a:lnTo>
                    <a:pt x="463473" y="147180"/>
                  </a:lnTo>
                  <a:lnTo>
                    <a:pt x="477697" y="192379"/>
                  </a:lnTo>
                  <a:lnTo>
                    <a:pt x="482727" y="241007"/>
                  </a:lnTo>
                  <a:lnTo>
                    <a:pt x="478644" y="284116"/>
                  </a:lnTo>
                  <a:lnTo>
                    <a:pt x="468263" y="323544"/>
                  </a:lnTo>
                  <a:lnTo>
                    <a:pt x="452261" y="359088"/>
                  </a:lnTo>
                  <a:lnTo>
                    <a:pt x="406104" y="417719"/>
                  </a:lnTo>
                  <a:lnTo>
                    <a:pt x="345595" y="458393"/>
                  </a:lnTo>
                  <a:lnTo>
                    <a:pt x="276152" y="479492"/>
                  </a:lnTo>
                  <a:lnTo>
                    <a:pt x="239775" y="482197"/>
                  </a:lnTo>
                  <a:lnTo>
                    <a:pt x="203198" y="479401"/>
                  </a:lnTo>
                  <a:lnTo>
                    <a:pt x="132152" y="456503"/>
                  </a:lnTo>
                  <a:lnTo>
                    <a:pt x="99039" y="435996"/>
                  </a:lnTo>
                  <a:lnTo>
                    <a:pt x="68436" y="409181"/>
                  </a:lnTo>
                  <a:lnTo>
                    <a:pt x="41021" y="375856"/>
                  </a:lnTo>
                  <a:lnTo>
                    <a:pt x="19253" y="334835"/>
                  </a:lnTo>
                  <a:lnTo>
                    <a:pt x="5029" y="289636"/>
                  </a:lnTo>
                  <a:lnTo>
                    <a:pt x="0" y="241007"/>
                  </a:lnTo>
                  <a:close/>
                </a:path>
              </a:pathLst>
            </a:custGeom>
            <a:ln w="12700">
              <a:solidFill>
                <a:srgbClr val="010202"/>
              </a:solidFill>
            </a:ln>
          </p:spPr>
          <p:txBody>
            <a:bodyPr wrap="square" lIns="0" tIns="0" rIns="0" bIns="0" rtlCol="0"/>
            <a:lstStyle/>
            <a:p>
              <a:endParaRPr sz="1588"/>
            </a:p>
          </p:txBody>
        </p:sp>
        <p:sp>
          <p:nvSpPr>
            <p:cNvPr id="25" name="object 25"/>
            <p:cNvSpPr/>
            <p:nvPr/>
          </p:nvSpPr>
          <p:spPr>
            <a:xfrm>
              <a:off x="1412925" y="3975509"/>
              <a:ext cx="431800" cy="431165"/>
            </a:xfrm>
            <a:custGeom>
              <a:avLst/>
              <a:gdLst/>
              <a:ahLst/>
              <a:cxnLst/>
              <a:rect l="l" t="t" r="r" b="b"/>
              <a:pathLst>
                <a:path w="431800" h="431164">
                  <a:moveTo>
                    <a:pt x="0" y="215503"/>
                  </a:moveTo>
                  <a:lnTo>
                    <a:pt x="4495" y="172056"/>
                  </a:lnTo>
                  <a:lnTo>
                    <a:pt x="17246" y="131530"/>
                  </a:lnTo>
                  <a:lnTo>
                    <a:pt x="39285" y="91340"/>
                  </a:lnTo>
                  <a:lnTo>
                    <a:pt x="67356" y="58458"/>
                  </a:lnTo>
                  <a:lnTo>
                    <a:pt x="100253" y="32882"/>
                  </a:lnTo>
                  <a:lnTo>
                    <a:pt x="136768" y="14614"/>
                  </a:lnTo>
                  <a:lnTo>
                    <a:pt x="175696" y="3653"/>
                  </a:lnTo>
                  <a:lnTo>
                    <a:pt x="215830" y="0"/>
                  </a:lnTo>
                  <a:lnTo>
                    <a:pt x="255964" y="3653"/>
                  </a:lnTo>
                  <a:lnTo>
                    <a:pt x="294892" y="14614"/>
                  </a:lnTo>
                  <a:lnTo>
                    <a:pt x="331407" y="32882"/>
                  </a:lnTo>
                  <a:lnTo>
                    <a:pt x="364303" y="58458"/>
                  </a:lnTo>
                  <a:lnTo>
                    <a:pt x="392374" y="91340"/>
                  </a:lnTo>
                  <a:lnTo>
                    <a:pt x="414413" y="131530"/>
                  </a:lnTo>
                  <a:lnTo>
                    <a:pt x="427177" y="172056"/>
                  </a:lnTo>
                  <a:lnTo>
                    <a:pt x="431673" y="215503"/>
                  </a:lnTo>
                  <a:lnTo>
                    <a:pt x="427032" y="259283"/>
                  </a:lnTo>
                  <a:lnTo>
                    <a:pt x="415150" y="298732"/>
                  </a:lnTo>
                  <a:lnTo>
                    <a:pt x="396931" y="333582"/>
                  </a:lnTo>
                  <a:lnTo>
                    <a:pt x="373278" y="363561"/>
                  </a:lnTo>
                  <a:lnTo>
                    <a:pt x="313288" y="407832"/>
                  </a:lnTo>
                  <a:lnTo>
                    <a:pt x="242410" y="429391"/>
                  </a:lnTo>
                  <a:lnTo>
                    <a:pt x="205149" y="430980"/>
                  </a:lnTo>
                  <a:lnTo>
                    <a:pt x="167877" y="426083"/>
                  </a:lnTo>
                  <a:lnTo>
                    <a:pt x="131499" y="414430"/>
                  </a:lnTo>
                  <a:lnTo>
                    <a:pt x="96918" y="395751"/>
                  </a:lnTo>
                  <a:lnTo>
                    <a:pt x="65039" y="369778"/>
                  </a:lnTo>
                  <a:lnTo>
                    <a:pt x="36766" y="336242"/>
                  </a:lnTo>
                  <a:lnTo>
                    <a:pt x="17246" y="299475"/>
                  </a:lnTo>
                  <a:lnTo>
                    <a:pt x="4495" y="258949"/>
                  </a:lnTo>
                  <a:lnTo>
                    <a:pt x="0" y="215503"/>
                  </a:lnTo>
                  <a:close/>
                </a:path>
              </a:pathLst>
            </a:custGeom>
            <a:ln w="12700">
              <a:solidFill>
                <a:srgbClr val="010202"/>
              </a:solidFill>
            </a:ln>
          </p:spPr>
          <p:txBody>
            <a:bodyPr wrap="square" lIns="0" tIns="0" rIns="0" bIns="0" rtlCol="0"/>
            <a:lstStyle/>
            <a:p>
              <a:endParaRPr sz="1588"/>
            </a:p>
          </p:txBody>
        </p:sp>
      </p:grpSp>
      <p:sp>
        <p:nvSpPr>
          <p:cNvPr id="26" name="object 26"/>
          <p:cNvSpPr/>
          <p:nvPr/>
        </p:nvSpPr>
        <p:spPr>
          <a:xfrm>
            <a:off x="2423260" y="3496246"/>
            <a:ext cx="403412" cy="403412"/>
          </a:xfrm>
          <a:custGeom>
            <a:avLst/>
            <a:gdLst/>
            <a:ahLst/>
            <a:cxnLst/>
            <a:rect l="l" t="t" r="r" b="b"/>
            <a:pathLst>
              <a:path w="457200" h="457200">
                <a:moveTo>
                  <a:pt x="457200" y="228599"/>
                </a:moveTo>
                <a:lnTo>
                  <a:pt x="452555" y="182529"/>
                </a:lnTo>
                <a:lnTo>
                  <a:pt x="439235" y="139619"/>
                </a:lnTo>
                <a:lnTo>
                  <a:pt x="418158" y="100788"/>
                </a:lnTo>
                <a:lnTo>
                  <a:pt x="390244" y="66955"/>
                </a:lnTo>
                <a:lnTo>
                  <a:pt x="356411" y="39041"/>
                </a:lnTo>
                <a:lnTo>
                  <a:pt x="317580" y="17964"/>
                </a:lnTo>
                <a:lnTo>
                  <a:pt x="274670" y="4644"/>
                </a:lnTo>
                <a:lnTo>
                  <a:pt x="228600" y="0"/>
                </a:lnTo>
                <a:lnTo>
                  <a:pt x="182529" y="4644"/>
                </a:lnTo>
                <a:lnTo>
                  <a:pt x="139619" y="17964"/>
                </a:lnTo>
                <a:lnTo>
                  <a:pt x="100788" y="39041"/>
                </a:lnTo>
                <a:lnTo>
                  <a:pt x="66955" y="66955"/>
                </a:lnTo>
                <a:lnTo>
                  <a:pt x="39041" y="100788"/>
                </a:lnTo>
                <a:lnTo>
                  <a:pt x="17964" y="139619"/>
                </a:lnTo>
                <a:lnTo>
                  <a:pt x="4644" y="182529"/>
                </a:lnTo>
                <a:lnTo>
                  <a:pt x="0" y="228600"/>
                </a:lnTo>
                <a:lnTo>
                  <a:pt x="4644" y="274670"/>
                </a:lnTo>
                <a:lnTo>
                  <a:pt x="17964" y="317580"/>
                </a:lnTo>
                <a:lnTo>
                  <a:pt x="39041" y="356411"/>
                </a:lnTo>
                <a:lnTo>
                  <a:pt x="66955" y="390244"/>
                </a:lnTo>
                <a:lnTo>
                  <a:pt x="100788" y="418158"/>
                </a:lnTo>
                <a:lnTo>
                  <a:pt x="139619" y="439235"/>
                </a:lnTo>
                <a:lnTo>
                  <a:pt x="182529" y="452555"/>
                </a:lnTo>
                <a:lnTo>
                  <a:pt x="228600" y="457200"/>
                </a:lnTo>
                <a:lnTo>
                  <a:pt x="274670" y="452555"/>
                </a:lnTo>
                <a:lnTo>
                  <a:pt x="317580" y="439235"/>
                </a:lnTo>
                <a:lnTo>
                  <a:pt x="356411" y="418158"/>
                </a:lnTo>
                <a:lnTo>
                  <a:pt x="390244" y="390244"/>
                </a:lnTo>
                <a:lnTo>
                  <a:pt x="418158" y="356411"/>
                </a:lnTo>
                <a:lnTo>
                  <a:pt x="439235" y="317580"/>
                </a:lnTo>
                <a:lnTo>
                  <a:pt x="452555" y="274670"/>
                </a:lnTo>
                <a:lnTo>
                  <a:pt x="457200" y="228599"/>
                </a:lnTo>
                <a:close/>
              </a:path>
            </a:pathLst>
          </a:custGeom>
          <a:solidFill>
            <a:srgbClr val="F7EC1A"/>
          </a:solidFill>
        </p:spPr>
        <p:txBody>
          <a:bodyPr wrap="square" lIns="0" tIns="0" rIns="0" bIns="0" rtlCol="0"/>
          <a:lstStyle/>
          <a:p>
            <a:endParaRPr sz="1588"/>
          </a:p>
        </p:txBody>
      </p:sp>
      <p:sp>
        <p:nvSpPr>
          <p:cNvPr id="27" name="object 27"/>
          <p:cNvSpPr txBox="1"/>
          <p:nvPr/>
        </p:nvSpPr>
        <p:spPr>
          <a:xfrm>
            <a:off x="2545961" y="3492291"/>
            <a:ext cx="641537" cy="337238"/>
          </a:xfrm>
          <a:prstGeom prst="rect">
            <a:avLst/>
          </a:prstGeom>
        </p:spPr>
        <p:txBody>
          <a:bodyPr vert="horz" wrap="square" lIns="0" tIns="11206" rIns="0" bIns="0" rtlCol="0">
            <a:spAutoFit/>
          </a:bodyPr>
          <a:lstStyle/>
          <a:p>
            <a:pPr marL="11206">
              <a:spcBef>
                <a:spcPts val="88"/>
              </a:spcBef>
              <a:tabLst>
                <a:tab pos="495326" algn="l"/>
              </a:tabLst>
            </a:pPr>
            <a:r>
              <a:rPr sz="2118" dirty="0">
                <a:solidFill>
                  <a:srgbClr val="010202"/>
                </a:solidFill>
                <a:latin typeface="Times New Roman"/>
                <a:cs typeface="Times New Roman"/>
              </a:rPr>
              <a:t>2	1</a:t>
            </a:r>
            <a:endParaRPr sz="2118">
              <a:latin typeface="Times New Roman"/>
              <a:cs typeface="Times New Roman"/>
            </a:endParaRPr>
          </a:p>
        </p:txBody>
      </p:sp>
      <p:sp>
        <p:nvSpPr>
          <p:cNvPr id="28" name="object 28"/>
          <p:cNvSpPr/>
          <p:nvPr/>
        </p:nvSpPr>
        <p:spPr>
          <a:xfrm>
            <a:off x="4185385" y="3025599"/>
            <a:ext cx="403412" cy="403412"/>
          </a:xfrm>
          <a:custGeom>
            <a:avLst/>
            <a:gdLst/>
            <a:ahLst/>
            <a:cxnLst/>
            <a:rect l="l" t="t" r="r" b="b"/>
            <a:pathLst>
              <a:path w="457200" h="457200">
                <a:moveTo>
                  <a:pt x="457200" y="228599"/>
                </a:moveTo>
                <a:lnTo>
                  <a:pt x="452555" y="182529"/>
                </a:lnTo>
                <a:lnTo>
                  <a:pt x="439235" y="139619"/>
                </a:lnTo>
                <a:lnTo>
                  <a:pt x="418158" y="100788"/>
                </a:lnTo>
                <a:lnTo>
                  <a:pt x="390244" y="66955"/>
                </a:lnTo>
                <a:lnTo>
                  <a:pt x="356411" y="39041"/>
                </a:lnTo>
                <a:lnTo>
                  <a:pt x="317580" y="17964"/>
                </a:lnTo>
                <a:lnTo>
                  <a:pt x="274670" y="4644"/>
                </a:lnTo>
                <a:lnTo>
                  <a:pt x="228600" y="0"/>
                </a:lnTo>
                <a:lnTo>
                  <a:pt x="182529" y="4644"/>
                </a:lnTo>
                <a:lnTo>
                  <a:pt x="139619" y="17964"/>
                </a:lnTo>
                <a:lnTo>
                  <a:pt x="100788" y="39041"/>
                </a:lnTo>
                <a:lnTo>
                  <a:pt x="66955" y="66955"/>
                </a:lnTo>
                <a:lnTo>
                  <a:pt x="39041" y="100788"/>
                </a:lnTo>
                <a:lnTo>
                  <a:pt x="17964" y="139619"/>
                </a:lnTo>
                <a:lnTo>
                  <a:pt x="4644" y="182529"/>
                </a:lnTo>
                <a:lnTo>
                  <a:pt x="0" y="228600"/>
                </a:lnTo>
                <a:lnTo>
                  <a:pt x="4644" y="274670"/>
                </a:lnTo>
                <a:lnTo>
                  <a:pt x="17964" y="317580"/>
                </a:lnTo>
                <a:lnTo>
                  <a:pt x="39041" y="356411"/>
                </a:lnTo>
                <a:lnTo>
                  <a:pt x="66955" y="390244"/>
                </a:lnTo>
                <a:lnTo>
                  <a:pt x="100788" y="418158"/>
                </a:lnTo>
                <a:lnTo>
                  <a:pt x="139619" y="439235"/>
                </a:lnTo>
                <a:lnTo>
                  <a:pt x="182529" y="452555"/>
                </a:lnTo>
                <a:lnTo>
                  <a:pt x="228600" y="457200"/>
                </a:lnTo>
                <a:lnTo>
                  <a:pt x="274670" y="452555"/>
                </a:lnTo>
                <a:lnTo>
                  <a:pt x="317580" y="439235"/>
                </a:lnTo>
                <a:lnTo>
                  <a:pt x="356411" y="418158"/>
                </a:lnTo>
                <a:lnTo>
                  <a:pt x="390244" y="390244"/>
                </a:lnTo>
                <a:lnTo>
                  <a:pt x="418158" y="356411"/>
                </a:lnTo>
                <a:lnTo>
                  <a:pt x="439235" y="317580"/>
                </a:lnTo>
                <a:lnTo>
                  <a:pt x="452555" y="274670"/>
                </a:lnTo>
                <a:lnTo>
                  <a:pt x="457200" y="228599"/>
                </a:lnTo>
                <a:close/>
              </a:path>
            </a:pathLst>
          </a:custGeom>
          <a:solidFill>
            <a:srgbClr val="F7EC1A"/>
          </a:solidFill>
        </p:spPr>
        <p:txBody>
          <a:bodyPr wrap="square" lIns="0" tIns="0" rIns="0" bIns="0" rtlCol="0"/>
          <a:lstStyle/>
          <a:p>
            <a:endParaRPr sz="1588"/>
          </a:p>
        </p:txBody>
      </p:sp>
      <p:graphicFrame>
        <p:nvGraphicFramePr>
          <p:cNvPr id="29" name="object 29"/>
          <p:cNvGraphicFramePr>
            <a:graphicFrameLocks noGrp="1"/>
          </p:cNvGraphicFramePr>
          <p:nvPr/>
        </p:nvGraphicFramePr>
        <p:xfrm>
          <a:off x="3669355" y="2017059"/>
          <a:ext cx="1134595" cy="1355732"/>
        </p:xfrm>
        <a:graphic>
          <a:graphicData uri="http://schemas.openxmlformats.org/drawingml/2006/table">
            <a:tbl>
              <a:tblPr firstRow="1" bandRow="1">
                <a:tableStyleId>{2D5ABB26-0587-4C30-8999-92F81FD0307C}</a:tableStyleId>
              </a:tblPr>
              <a:tblGrid>
                <a:gridCol w="488576">
                  <a:extLst>
                    <a:ext uri="{9D8B030D-6E8A-4147-A177-3AD203B41FA5}">
                      <a16:colId xmlns:a16="http://schemas.microsoft.com/office/drawing/2014/main" val="20000"/>
                    </a:ext>
                  </a:extLst>
                </a:gridCol>
                <a:gridCol w="646019">
                  <a:extLst>
                    <a:ext uri="{9D8B030D-6E8A-4147-A177-3AD203B41FA5}">
                      <a16:colId xmlns:a16="http://schemas.microsoft.com/office/drawing/2014/main" val="20001"/>
                    </a:ext>
                  </a:extLst>
                </a:gridCol>
              </a:tblGrid>
              <a:tr h="456259">
                <a:tc>
                  <a:txBody>
                    <a:bodyPr/>
                    <a:lstStyle/>
                    <a:p>
                      <a:pPr marL="4445" algn="ctr">
                        <a:lnSpc>
                          <a:spcPct val="100000"/>
                        </a:lnSpc>
                        <a:spcBef>
                          <a:spcPts val="360"/>
                        </a:spcBef>
                      </a:pPr>
                      <a:r>
                        <a:rPr sz="2100" dirty="0">
                          <a:solidFill>
                            <a:srgbClr val="010202"/>
                          </a:solidFill>
                          <a:latin typeface="Times New Roman"/>
                          <a:cs typeface="Times New Roman"/>
                        </a:rPr>
                        <a:t>20</a:t>
                      </a:r>
                      <a:endParaRPr sz="2100">
                        <a:latin typeface="Times New Roman"/>
                        <a:cs typeface="Times New Roman"/>
                      </a:endParaRPr>
                    </a:p>
                  </a:txBody>
                  <a:tcPr marL="0" marR="0" marT="40341" marB="0"/>
                </a:tc>
                <a:tc>
                  <a:txBody>
                    <a:bodyPr/>
                    <a:lstStyle/>
                    <a:p>
                      <a:pPr marR="175260" algn="ctr">
                        <a:lnSpc>
                          <a:spcPct val="100000"/>
                        </a:lnSpc>
                        <a:spcBef>
                          <a:spcPts val="360"/>
                        </a:spcBef>
                      </a:pPr>
                      <a:r>
                        <a:rPr sz="2100" dirty="0">
                          <a:solidFill>
                            <a:srgbClr val="010202"/>
                          </a:solidFill>
                          <a:latin typeface="Times New Roman"/>
                          <a:cs typeface="Times New Roman"/>
                        </a:rPr>
                        <a:t>12</a:t>
                      </a:r>
                      <a:endParaRPr sz="2100">
                        <a:latin typeface="Times New Roman"/>
                        <a:cs typeface="Times New Roman"/>
                      </a:endParaRPr>
                    </a:p>
                  </a:txBody>
                  <a:tcPr marL="0" marR="0" marT="40341" marB="0"/>
                </a:tc>
                <a:extLst>
                  <a:ext uri="{0D108BD9-81ED-4DB2-BD59-A6C34878D82A}">
                    <a16:rowId xmlns:a16="http://schemas.microsoft.com/office/drawing/2014/main" val="10000"/>
                  </a:ext>
                </a:extLst>
              </a:tr>
              <a:tr h="481942">
                <a:tc>
                  <a:txBody>
                    <a:bodyPr/>
                    <a:lstStyle/>
                    <a:p>
                      <a:pPr marL="4445" algn="ctr">
                        <a:lnSpc>
                          <a:spcPct val="100000"/>
                        </a:lnSpc>
                        <a:spcBef>
                          <a:spcPts val="590"/>
                        </a:spcBef>
                      </a:pPr>
                      <a:r>
                        <a:rPr sz="2100" dirty="0">
                          <a:solidFill>
                            <a:srgbClr val="010202"/>
                          </a:solidFill>
                          <a:latin typeface="Times New Roman"/>
                          <a:cs typeface="Times New Roman"/>
                        </a:rPr>
                        <a:t>13</a:t>
                      </a:r>
                      <a:endParaRPr sz="2100">
                        <a:latin typeface="Times New Roman"/>
                        <a:cs typeface="Times New Roman"/>
                      </a:endParaRPr>
                    </a:p>
                  </a:txBody>
                  <a:tcPr marL="0" marR="0" marT="66115" marB="0"/>
                </a:tc>
                <a:tc>
                  <a:txBody>
                    <a:bodyPr/>
                    <a:lstStyle/>
                    <a:p>
                      <a:pPr marR="198120" algn="ctr">
                        <a:lnSpc>
                          <a:spcPct val="100000"/>
                        </a:lnSpc>
                        <a:spcBef>
                          <a:spcPts val="590"/>
                        </a:spcBef>
                      </a:pPr>
                      <a:r>
                        <a:rPr sz="2100" spc="-90" dirty="0">
                          <a:solidFill>
                            <a:srgbClr val="010202"/>
                          </a:solidFill>
                          <a:latin typeface="Times New Roman"/>
                          <a:cs typeface="Times New Roman"/>
                        </a:rPr>
                        <a:t>11</a:t>
                      </a:r>
                      <a:endParaRPr sz="2100">
                        <a:latin typeface="Times New Roman"/>
                        <a:cs typeface="Times New Roman"/>
                      </a:endParaRPr>
                    </a:p>
                  </a:txBody>
                  <a:tcPr marL="0" marR="0" marT="66115" marB="0"/>
                </a:tc>
                <a:extLst>
                  <a:ext uri="{0D108BD9-81ED-4DB2-BD59-A6C34878D82A}">
                    <a16:rowId xmlns:a16="http://schemas.microsoft.com/office/drawing/2014/main" val="10001"/>
                  </a:ext>
                </a:extLst>
              </a:tr>
              <a:tr h="417531">
                <a:tc>
                  <a:txBody>
                    <a:bodyPr/>
                    <a:lstStyle/>
                    <a:p>
                      <a:pPr marL="4445" algn="ctr">
                        <a:lnSpc>
                          <a:spcPct val="100000"/>
                        </a:lnSpc>
                        <a:spcBef>
                          <a:spcPts val="590"/>
                        </a:spcBef>
                      </a:pPr>
                      <a:r>
                        <a:rPr sz="2100" dirty="0">
                          <a:solidFill>
                            <a:srgbClr val="010202"/>
                          </a:solidFill>
                          <a:latin typeface="Times New Roman"/>
                          <a:cs typeface="Times New Roman"/>
                        </a:rPr>
                        <a:t>7</a:t>
                      </a:r>
                      <a:endParaRPr sz="2100">
                        <a:latin typeface="Times New Roman"/>
                        <a:cs typeface="Times New Roman"/>
                      </a:endParaRPr>
                    </a:p>
                  </a:txBody>
                  <a:tcPr marL="0" marR="0" marT="66115" marB="0"/>
                </a:tc>
                <a:tc>
                  <a:txBody>
                    <a:bodyPr/>
                    <a:lstStyle/>
                    <a:p>
                      <a:pPr marR="175260" algn="ctr">
                        <a:lnSpc>
                          <a:spcPct val="100000"/>
                        </a:lnSpc>
                        <a:spcBef>
                          <a:spcPts val="590"/>
                        </a:spcBef>
                      </a:pPr>
                      <a:r>
                        <a:rPr sz="2100" dirty="0">
                          <a:solidFill>
                            <a:srgbClr val="010202"/>
                          </a:solidFill>
                          <a:latin typeface="Times New Roman"/>
                          <a:cs typeface="Times New Roman"/>
                        </a:rPr>
                        <a:t>9</a:t>
                      </a:r>
                      <a:endParaRPr sz="2100">
                        <a:latin typeface="Times New Roman"/>
                        <a:cs typeface="Times New Roman"/>
                      </a:endParaRPr>
                    </a:p>
                  </a:txBody>
                  <a:tcPr marL="0" marR="0" marT="66115" marB="0"/>
                </a:tc>
                <a:extLst>
                  <a:ext uri="{0D108BD9-81ED-4DB2-BD59-A6C34878D82A}">
                    <a16:rowId xmlns:a16="http://schemas.microsoft.com/office/drawing/2014/main" val="10002"/>
                  </a:ext>
                </a:extLst>
              </a:tr>
            </a:tbl>
          </a:graphicData>
        </a:graphic>
      </p:graphicFrame>
      <p:grpSp>
        <p:nvGrpSpPr>
          <p:cNvPr id="30" name="object 30"/>
          <p:cNvGrpSpPr/>
          <p:nvPr/>
        </p:nvGrpSpPr>
        <p:grpSpPr>
          <a:xfrm>
            <a:off x="3697873" y="3479695"/>
            <a:ext cx="437589" cy="756397"/>
            <a:chOff x="2311323" y="3943654"/>
            <a:chExt cx="495934" cy="857250"/>
          </a:xfrm>
        </p:grpSpPr>
        <p:sp>
          <p:nvSpPr>
            <p:cNvPr id="31" name="object 31"/>
            <p:cNvSpPr/>
            <p:nvPr/>
          </p:nvSpPr>
          <p:spPr>
            <a:xfrm>
              <a:off x="2619362" y="4267212"/>
              <a:ext cx="144780" cy="506095"/>
            </a:xfrm>
            <a:custGeom>
              <a:avLst/>
              <a:gdLst/>
              <a:ahLst/>
              <a:cxnLst/>
              <a:rect l="l" t="t" r="r" b="b"/>
              <a:pathLst>
                <a:path w="144780" h="506095">
                  <a:moveTo>
                    <a:pt x="0" y="0"/>
                  </a:moveTo>
                  <a:lnTo>
                    <a:pt x="144551" y="505929"/>
                  </a:lnTo>
                </a:path>
              </a:pathLst>
            </a:custGeom>
            <a:ln w="28574">
              <a:solidFill>
                <a:srgbClr val="010202"/>
              </a:solidFill>
            </a:ln>
          </p:spPr>
          <p:txBody>
            <a:bodyPr wrap="square" lIns="0" tIns="0" rIns="0" bIns="0" rtlCol="0"/>
            <a:lstStyle/>
            <a:p>
              <a:endParaRPr sz="1588"/>
            </a:p>
          </p:txBody>
        </p:sp>
        <p:sp>
          <p:nvSpPr>
            <p:cNvPr id="32" name="object 32"/>
            <p:cNvSpPr/>
            <p:nvPr/>
          </p:nvSpPr>
          <p:spPr>
            <a:xfrm>
              <a:off x="2706992" y="4706416"/>
              <a:ext cx="82550" cy="94615"/>
            </a:xfrm>
            <a:custGeom>
              <a:avLst/>
              <a:gdLst/>
              <a:ahLst/>
              <a:cxnLst/>
              <a:rect l="l" t="t" r="r" b="b"/>
              <a:pathLst>
                <a:path w="82550" h="94614">
                  <a:moveTo>
                    <a:pt x="82435" y="0"/>
                  </a:moveTo>
                  <a:lnTo>
                    <a:pt x="49072" y="39243"/>
                  </a:lnTo>
                  <a:lnTo>
                    <a:pt x="0" y="23545"/>
                  </a:lnTo>
                  <a:lnTo>
                    <a:pt x="64770" y="94195"/>
                  </a:lnTo>
                  <a:lnTo>
                    <a:pt x="82435" y="0"/>
                  </a:lnTo>
                  <a:close/>
                </a:path>
              </a:pathLst>
            </a:custGeom>
            <a:solidFill>
              <a:srgbClr val="010202"/>
            </a:solidFill>
          </p:spPr>
          <p:txBody>
            <a:bodyPr wrap="square" lIns="0" tIns="0" rIns="0" bIns="0" rtlCol="0"/>
            <a:lstStyle/>
            <a:p>
              <a:endParaRPr sz="1588"/>
            </a:p>
          </p:txBody>
        </p:sp>
        <p:sp>
          <p:nvSpPr>
            <p:cNvPr id="33" name="object 33"/>
            <p:cNvSpPr/>
            <p:nvPr/>
          </p:nvSpPr>
          <p:spPr>
            <a:xfrm>
              <a:off x="2330437" y="3962412"/>
              <a:ext cx="457200" cy="457200"/>
            </a:xfrm>
            <a:custGeom>
              <a:avLst/>
              <a:gdLst/>
              <a:ahLst/>
              <a:cxnLst/>
              <a:rect l="l" t="t" r="r" b="b"/>
              <a:pathLst>
                <a:path w="457200" h="457200">
                  <a:moveTo>
                    <a:pt x="457200" y="228599"/>
                  </a:moveTo>
                  <a:lnTo>
                    <a:pt x="452555" y="182529"/>
                  </a:lnTo>
                  <a:lnTo>
                    <a:pt x="439235" y="139619"/>
                  </a:lnTo>
                  <a:lnTo>
                    <a:pt x="418158" y="100788"/>
                  </a:lnTo>
                  <a:lnTo>
                    <a:pt x="390244" y="66955"/>
                  </a:lnTo>
                  <a:lnTo>
                    <a:pt x="356411" y="39041"/>
                  </a:lnTo>
                  <a:lnTo>
                    <a:pt x="317580" y="17964"/>
                  </a:lnTo>
                  <a:lnTo>
                    <a:pt x="274670" y="4644"/>
                  </a:lnTo>
                  <a:lnTo>
                    <a:pt x="228600" y="0"/>
                  </a:lnTo>
                  <a:lnTo>
                    <a:pt x="182529" y="4644"/>
                  </a:lnTo>
                  <a:lnTo>
                    <a:pt x="139619" y="17964"/>
                  </a:lnTo>
                  <a:lnTo>
                    <a:pt x="100788" y="39041"/>
                  </a:lnTo>
                  <a:lnTo>
                    <a:pt x="66955" y="66955"/>
                  </a:lnTo>
                  <a:lnTo>
                    <a:pt x="39041" y="100788"/>
                  </a:lnTo>
                  <a:lnTo>
                    <a:pt x="17964" y="139619"/>
                  </a:lnTo>
                  <a:lnTo>
                    <a:pt x="4644" y="182529"/>
                  </a:lnTo>
                  <a:lnTo>
                    <a:pt x="0" y="228600"/>
                  </a:lnTo>
                  <a:lnTo>
                    <a:pt x="4644" y="274670"/>
                  </a:lnTo>
                  <a:lnTo>
                    <a:pt x="17964" y="317580"/>
                  </a:lnTo>
                  <a:lnTo>
                    <a:pt x="39041" y="356411"/>
                  </a:lnTo>
                  <a:lnTo>
                    <a:pt x="66955" y="390244"/>
                  </a:lnTo>
                  <a:lnTo>
                    <a:pt x="100788" y="418158"/>
                  </a:lnTo>
                  <a:lnTo>
                    <a:pt x="139619" y="439235"/>
                  </a:lnTo>
                  <a:lnTo>
                    <a:pt x="182529" y="452555"/>
                  </a:lnTo>
                  <a:lnTo>
                    <a:pt x="228600" y="457200"/>
                  </a:lnTo>
                  <a:lnTo>
                    <a:pt x="274670" y="452555"/>
                  </a:lnTo>
                  <a:lnTo>
                    <a:pt x="317580" y="439235"/>
                  </a:lnTo>
                  <a:lnTo>
                    <a:pt x="356411" y="418158"/>
                  </a:lnTo>
                  <a:lnTo>
                    <a:pt x="390244" y="390244"/>
                  </a:lnTo>
                  <a:lnTo>
                    <a:pt x="418158" y="356411"/>
                  </a:lnTo>
                  <a:lnTo>
                    <a:pt x="439235" y="317580"/>
                  </a:lnTo>
                  <a:lnTo>
                    <a:pt x="452555" y="274670"/>
                  </a:lnTo>
                  <a:lnTo>
                    <a:pt x="457200" y="228599"/>
                  </a:lnTo>
                  <a:close/>
                </a:path>
              </a:pathLst>
            </a:custGeom>
            <a:solidFill>
              <a:srgbClr val="F7EC1A"/>
            </a:solidFill>
          </p:spPr>
          <p:txBody>
            <a:bodyPr wrap="square" lIns="0" tIns="0" rIns="0" bIns="0" rtlCol="0"/>
            <a:lstStyle/>
            <a:p>
              <a:endParaRPr sz="1588"/>
            </a:p>
          </p:txBody>
        </p:sp>
        <p:sp>
          <p:nvSpPr>
            <p:cNvPr id="34" name="object 34"/>
            <p:cNvSpPr/>
            <p:nvPr/>
          </p:nvSpPr>
          <p:spPr>
            <a:xfrm>
              <a:off x="2317673" y="3950004"/>
              <a:ext cx="483234" cy="482600"/>
            </a:xfrm>
            <a:custGeom>
              <a:avLst/>
              <a:gdLst/>
              <a:ahLst/>
              <a:cxnLst/>
              <a:rect l="l" t="t" r="r" b="b"/>
              <a:pathLst>
                <a:path w="483235" h="482600">
                  <a:moveTo>
                    <a:pt x="0" y="241007"/>
                  </a:moveTo>
                  <a:lnTo>
                    <a:pt x="5029" y="192379"/>
                  </a:lnTo>
                  <a:lnTo>
                    <a:pt x="19253" y="147180"/>
                  </a:lnTo>
                  <a:lnTo>
                    <a:pt x="39963" y="108132"/>
                  </a:lnTo>
                  <a:lnTo>
                    <a:pt x="65760" y="75091"/>
                  </a:lnTo>
                  <a:lnTo>
                    <a:pt x="95795" y="48058"/>
                  </a:lnTo>
                  <a:lnTo>
                    <a:pt x="129220" y="27033"/>
                  </a:lnTo>
                  <a:lnTo>
                    <a:pt x="165188" y="12014"/>
                  </a:lnTo>
                  <a:lnTo>
                    <a:pt x="202852" y="3003"/>
                  </a:lnTo>
                  <a:lnTo>
                    <a:pt x="241363" y="0"/>
                  </a:lnTo>
                  <a:lnTo>
                    <a:pt x="279874" y="3003"/>
                  </a:lnTo>
                  <a:lnTo>
                    <a:pt x="317538" y="12014"/>
                  </a:lnTo>
                  <a:lnTo>
                    <a:pt x="353506" y="27033"/>
                  </a:lnTo>
                  <a:lnTo>
                    <a:pt x="386931" y="48058"/>
                  </a:lnTo>
                  <a:lnTo>
                    <a:pt x="416966" y="75091"/>
                  </a:lnTo>
                  <a:lnTo>
                    <a:pt x="442763" y="108132"/>
                  </a:lnTo>
                  <a:lnTo>
                    <a:pt x="463473" y="147180"/>
                  </a:lnTo>
                  <a:lnTo>
                    <a:pt x="477697" y="192379"/>
                  </a:lnTo>
                  <a:lnTo>
                    <a:pt x="482727" y="241007"/>
                  </a:lnTo>
                  <a:lnTo>
                    <a:pt x="478642" y="284116"/>
                  </a:lnTo>
                  <a:lnTo>
                    <a:pt x="468259" y="323544"/>
                  </a:lnTo>
                  <a:lnTo>
                    <a:pt x="452256" y="359088"/>
                  </a:lnTo>
                  <a:lnTo>
                    <a:pt x="406099" y="417719"/>
                  </a:lnTo>
                  <a:lnTo>
                    <a:pt x="345589" y="458393"/>
                  </a:lnTo>
                  <a:lnTo>
                    <a:pt x="276148" y="479492"/>
                  </a:lnTo>
                  <a:lnTo>
                    <a:pt x="239772" y="482197"/>
                  </a:lnTo>
                  <a:lnTo>
                    <a:pt x="203195" y="479401"/>
                  </a:lnTo>
                  <a:lnTo>
                    <a:pt x="132151" y="456503"/>
                  </a:lnTo>
                  <a:lnTo>
                    <a:pt x="99039" y="435996"/>
                  </a:lnTo>
                  <a:lnTo>
                    <a:pt x="68436" y="409181"/>
                  </a:lnTo>
                  <a:lnTo>
                    <a:pt x="41021" y="375856"/>
                  </a:lnTo>
                  <a:lnTo>
                    <a:pt x="19253" y="334835"/>
                  </a:lnTo>
                  <a:lnTo>
                    <a:pt x="5029" y="289636"/>
                  </a:lnTo>
                  <a:lnTo>
                    <a:pt x="0" y="241007"/>
                  </a:lnTo>
                  <a:close/>
                </a:path>
              </a:pathLst>
            </a:custGeom>
            <a:ln w="12700">
              <a:solidFill>
                <a:srgbClr val="010202"/>
              </a:solidFill>
            </a:ln>
          </p:spPr>
          <p:txBody>
            <a:bodyPr wrap="square" lIns="0" tIns="0" rIns="0" bIns="0" rtlCol="0"/>
            <a:lstStyle/>
            <a:p>
              <a:endParaRPr sz="1588"/>
            </a:p>
          </p:txBody>
        </p:sp>
        <p:sp>
          <p:nvSpPr>
            <p:cNvPr id="35" name="object 35"/>
            <p:cNvSpPr/>
            <p:nvPr/>
          </p:nvSpPr>
          <p:spPr>
            <a:xfrm>
              <a:off x="2343200" y="3975509"/>
              <a:ext cx="431800" cy="431165"/>
            </a:xfrm>
            <a:custGeom>
              <a:avLst/>
              <a:gdLst/>
              <a:ahLst/>
              <a:cxnLst/>
              <a:rect l="l" t="t" r="r" b="b"/>
              <a:pathLst>
                <a:path w="431800" h="431164">
                  <a:moveTo>
                    <a:pt x="0" y="215503"/>
                  </a:moveTo>
                  <a:lnTo>
                    <a:pt x="4495" y="172056"/>
                  </a:lnTo>
                  <a:lnTo>
                    <a:pt x="17259" y="131530"/>
                  </a:lnTo>
                  <a:lnTo>
                    <a:pt x="39295" y="91340"/>
                  </a:lnTo>
                  <a:lnTo>
                    <a:pt x="67365" y="58458"/>
                  </a:lnTo>
                  <a:lnTo>
                    <a:pt x="100260" y="32882"/>
                  </a:lnTo>
                  <a:lnTo>
                    <a:pt x="136774" y="14614"/>
                  </a:lnTo>
                  <a:lnTo>
                    <a:pt x="175702" y="3653"/>
                  </a:lnTo>
                  <a:lnTo>
                    <a:pt x="215836" y="0"/>
                  </a:lnTo>
                  <a:lnTo>
                    <a:pt x="255970" y="3653"/>
                  </a:lnTo>
                  <a:lnTo>
                    <a:pt x="294898" y="14614"/>
                  </a:lnTo>
                  <a:lnTo>
                    <a:pt x="331412" y="32882"/>
                  </a:lnTo>
                  <a:lnTo>
                    <a:pt x="364307" y="58458"/>
                  </a:lnTo>
                  <a:lnTo>
                    <a:pt x="392377" y="91340"/>
                  </a:lnTo>
                  <a:lnTo>
                    <a:pt x="414413" y="131530"/>
                  </a:lnTo>
                  <a:lnTo>
                    <a:pt x="427177" y="172056"/>
                  </a:lnTo>
                  <a:lnTo>
                    <a:pt x="431673" y="215503"/>
                  </a:lnTo>
                  <a:lnTo>
                    <a:pt x="427032" y="259283"/>
                  </a:lnTo>
                  <a:lnTo>
                    <a:pt x="415151" y="298732"/>
                  </a:lnTo>
                  <a:lnTo>
                    <a:pt x="396933" y="333582"/>
                  </a:lnTo>
                  <a:lnTo>
                    <a:pt x="373281" y="363561"/>
                  </a:lnTo>
                  <a:lnTo>
                    <a:pt x="313292" y="407832"/>
                  </a:lnTo>
                  <a:lnTo>
                    <a:pt x="242416" y="429391"/>
                  </a:lnTo>
                  <a:lnTo>
                    <a:pt x="205154" y="430980"/>
                  </a:lnTo>
                  <a:lnTo>
                    <a:pt x="167882" y="426083"/>
                  </a:lnTo>
                  <a:lnTo>
                    <a:pt x="131504" y="414430"/>
                  </a:lnTo>
                  <a:lnTo>
                    <a:pt x="96922" y="395751"/>
                  </a:lnTo>
                  <a:lnTo>
                    <a:pt x="65042" y="369778"/>
                  </a:lnTo>
                  <a:lnTo>
                    <a:pt x="36766" y="336242"/>
                  </a:lnTo>
                  <a:lnTo>
                    <a:pt x="17259" y="299475"/>
                  </a:lnTo>
                  <a:lnTo>
                    <a:pt x="4495" y="258949"/>
                  </a:lnTo>
                  <a:lnTo>
                    <a:pt x="0" y="215503"/>
                  </a:lnTo>
                  <a:close/>
                </a:path>
              </a:pathLst>
            </a:custGeom>
            <a:ln w="12700">
              <a:solidFill>
                <a:srgbClr val="010202"/>
              </a:solidFill>
            </a:ln>
          </p:spPr>
          <p:txBody>
            <a:bodyPr wrap="square" lIns="0" tIns="0" rIns="0" bIns="0" rtlCol="0"/>
            <a:lstStyle/>
            <a:p>
              <a:endParaRPr sz="1588"/>
            </a:p>
          </p:txBody>
        </p:sp>
      </p:grpSp>
      <p:sp>
        <p:nvSpPr>
          <p:cNvPr id="36" name="object 36"/>
          <p:cNvSpPr txBox="1"/>
          <p:nvPr/>
        </p:nvSpPr>
        <p:spPr>
          <a:xfrm>
            <a:off x="3837443" y="3492022"/>
            <a:ext cx="156882" cy="337238"/>
          </a:xfrm>
          <a:prstGeom prst="rect">
            <a:avLst/>
          </a:prstGeom>
        </p:spPr>
        <p:txBody>
          <a:bodyPr vert="horz" wrap="square" lIns="0" tIns="11206" rIns="0" bIns="0" rtlCol="0">
            <a:spAutoFit/>
          </a:bodyPr>
          <a:lstStyle/>
          <a:p>
            <a:pPr marL="11206">
              <a:spcBef>
                <a:spcPts val="88"/>
              </a:spcBef>
            </a:pPr>
            <a:r>
              <a:rPr sz="2118" dirty="0">
                <a:solidFill>
                  <a:srgbClr val="010202"/>
                </a:solidFill>
                <a:latin typeface="Times New Roman"/>
                <a:cs typeface="Times New Roman"/>
              </a:rPr>
              <a:t>2</a:t>
            </a:r>
            <a:endParaRPr sz="2118">
              <a:latin typeface="Times New Roman"/>
              <a:cs typeface="Times New Roman"/>
            </a:endParaRPr>
          </a:p>
        </p:txBody>
      </p:sp>
      <p:sp>
        <p:nvSpPr>
          <p:cNvPr id="37" name="object 37"/>
          <p:cNvSpPr/>
          <p:nvPr/>
        </p:nvSpPr>
        <p:spPr>
          <a:xfrm>
            <a:off x="6297694" y="2554941"/>
            <a:ext cx="403412" cy="403412"/>
          </a:xfrm>
          <a:custGeom>
            <a:avLst/>
            <a:gdLst/>
            <a:ahLst/>
            <a:cxnLst/>
            <a:rect l="l" t="t" r="r" b="b"/>
            <a:pathLst>
              <a:path w="457200" h="457200">
                <a:moveTo>
                  <a:pt x="457200" y="228599"/>
                </a:moveTo>
                <a:lnTo>
                  <a:pt x="452555" y="182529"/>
                </a:lnTo>
                <a:lnTo>
                  <a:pt x="439235" y="139619"/>
                </a:lnTo>
                <a:lnTo>
                  <a:pt x="418158" y="100788"/>
                </a:lnTo>
                <a:lnTo>
                  <a:pt x="390244" y="66955"/>
                </a:lnTo>
                <a:lnTo>
                  <a:pt x="356411" y="39041"/>
                </a:lnTo>
                <a:lnTo>
                  <a:pt x="317580" y="17964"/>
                </a:lnTo>
                <a:lnTo>
                  <a:pt x="274670" y="4644"/>
                </a:lnTo>
                <a:lnTo>
                  <a:pt x="228600" y="0"/>
                </a:lnTo>
                <a:lnTo>
                  <a:pt x="182529" y="4644"/>
                </a:lnTo>
                <a:lnTo>
                  <a:pt x="139619" y="17964"/>
                </a:lnTo>
                <a:lnTo>
                  <a:pt x="100788" y="39041"/>
                </a:lnTo>
                <a:lnTo>
                  <a:pt x="66955" y="66955"/>
                </a:lnTo>
                <a:lnTo>
                  <a:pt x="39041" y="100788"/>
                </a:lnTo>
                <a:lnTo>
                  <a:pt x="17964" y="139619"/>
                </a:lnTo>
                <a:lnTo>
                  <a:pt x="4644" y="182529"/>
                </a:lnTo>
                <a:lnTo>
                  <a:pt x="0" y="228600"/>
                </a:lnTo>
                <a:lnTo>
                  <a:pt x="4644" y="274670"/>
                </a:lnTo>
                <a:lnTo>
                  <a:pt x="17964" y="317580"/>
                </a:lnTo>
                <a:lnTo>
                  <a:pt x="39041" y="356411"/>
                </a:lnTo>
                <a:lnTo>
                  <a:pt x="66955" y="390244"/>
                </a:lnTo>
                <a:lnTo>
                  <a:pt x="100788" y="418158"/>
                </a:lnTo>
                <a:lnTo>
                  <a:pt x="139619" y="439235"/>
                </a:lnTo>
                <a:lnTo>
                  <a:pt x="182529" y="452555"/>
                </a:lnTo>
                <a:lnTo>
                  <a:pt x="228600" y="457200"/>
                </a:lnTo>
                <a:lnTo>
                  <a:pt x="274670" y="452555"/>
                </a:lnTo>
                <a:lnTo>
                  <a:pt x="317580" y="439235"/>
                </a:lnTo>
                <a:lnTo>
                  <a:pt x="356411" y="418158"/>
                </a:lnTo>
                <a:lnTo>
                  <a:pt x="390244" y="390244"/>
                </a:lnTo>
                <a:lnTo>
                  <a:pt x="418158" y="356411"/>
                </a:lnTo>
                <a:lnTo>
                  <a:pt x="439235" y="317580"/>
                </a:lnTo>
                <a:lnTo>
                  <a:pt x="452555" y="274670"/>
                </a:lnTo>
                <a:lnTo>
                  <a:pt x="457200" y="228599"/>
                </a:lnTo>
                <a:close/>
              </a:path>
            </a:pathLst>
          </a:custGeom>
          <a:solidFill>
            <a:srgbClr val="F7EC1A"/>
          </a:solidFill>
        </p:spPr>
        <p:txBody>
          <a:bodyPr wrap="square" lIns="0" tIns="0" rIns="0" bIns="0" rtlCol="0"/>
          <a:lstStyle/>
          <a:p>
            <a:endParaRPr sz="1588"/>
          </a:p>
        </p:txBody>
      </p:sp>
      <p:sp>
        <p:nvSpPr>
          <p:cNvPr id="38" name="object 38"/>
          <p:cNvSpPr/>
          <p:nvPr/>
        </p:nvSpPr>
        <p:spPr>
          <a:xfrm>
            <a:off x="8059831" y="2554941"/>
            <a:ext cx="403412" cy="403412"/>
          </a:xfrm>
          <a:custGeom>
            <a:avLst/>
            <a:gdLst/>
            <a:ahLst/>
            <a:cxnLst/>
            <a:rect l="l" t="t" r="r" b="b"/>
            <a:pathLst>
              <a:path w="457200" h="457200">
                <a:moveTo>
                  <a:pt x="457200" y="228599"/>
                </a:moveTo>
                <a:lnTo>
                  <a:pt x="452555" y="182529"/>
                </a:lnTo>
                <a:lnTo>
                  <a:pt x="439235" y="139619"/>
                </a:lnTo>
                <a:lnTo>
                  <a:pt x="418158" y="100788"/>
                </a:lnTo>
                <a:lnTo>
                  <a:pt x="390244" y="66955"/>
                </a:lnTo>
                <a:lnTo>
                  <a:pt x="356411" y="39041"/>
                </a:lnTo>
                <a:lnTo>
                  <a:pt x="317580" y="17964"/>
                </a:lnTo>
                <a:lnTo>
                  <a:pt x="274670" y="4644"/>
                </a:lnTo>
                <a:lnTo>
                  <a:pt x="228600" y="0"/>
                </a:lnTo>
                <a:lnTo>
                  <a:pt x="182529" y="4644"/>
                </a:lnTo>
                <a:lnTo>
                  <a:pt x="139619" y="17964"/>
                </a:lnTo>
                <a:lnTo>
                  <a:pt x="100788" y="39041"/>
                </a:lnTo>
                <a:lnTo>
                  <a:pt x="66955" y="66955"/>
                </a:lnTo>
                <a:lnTo>
                  <a:pt x="39041" y="100788"/>
                </a:lnTo>
                <a:lnTo>
                  <a:pt x="17964" y="139619"/>
                </a:lnTo>
                <a:lnTo>
                  <a:pt x="4644" y="182529"/>
                </a:lnTo>
                <a:lnTo>
                  <a:pt x="0" y="228600"/>
                </a:lnTo>
                <a:lnTo>
                  <a:pt x="4644" y="274670"/>
                </a:lnTo>
                <a:lnTo>
                  <a:pt x="17964" y="317580"/>
                </a:lnTo>
                <a:lnTo>
                  <a:pt x="39041" y="356411"/>
                </a:lnTo>
                <a:lnTo>
                  <a:pt x="66955" y="390244"/>
                </a:lnTo>
                <a:lnTo>
                  <a:pt x="100788" y="418158"/>
                </a:lnTo>
                <a:lnTo>
                  <a:pt x="139619" y="439235"/>
                </a:lnTo>
                <a:lnTo>
                  <a:pt x="182529" y="452555"/>
                </a:lnTo>
                <a:lnTo>
                  <a:pt x="228600" y="457200"/>
                </a:lnTo>
                <a:lnTo>
                  <a:pt x="274670" y="452555"/>
                </a:lnTo>
                <a:lnTo>
                  <a:pt x="317580" y="439235"/>
                </a:lnTo>
                <a:lnTo>
                  <a:pt x="356411" y="418158"/>
                </a:lnTo>
                <a:lnTo>
                  <a:pt x="390244" y="390244"/>
                </a:lnTo>
                <a:lnTo>
                  <a:pt x="418158" y="356411"/>
                </a:lnTo>
                <a:lnTo>
                  <a:pt x="439235" y="317580"/>
                </a:lnTo>
                <a:lnTo>
                  <a:pt x="452555" y="274670"/>
                </a:lnTo>
                <a:lnTo>
                  <a:pt x="457200" y="228599"/>
                </a:lnTo>
                <a:close/>
              </a:path>
            </a:pathLst>
          </a:custGeom>
          <a:solidFill>
            <a:srgbClr val="F7EC1A"/>
          </a:solidFill>
        </p:spPr>
        <p:txBody>
          <a:bodyPr wrap="square" lIns="0" tIns="0" rIns="0" bIns="0" rtlCol="0"/>
          <a:lstStyle/>
          <a:p>
            <a:endParaRPr sz="1588"/>
          </a:p>
        </p:txBody>
      </p:sp>
      <p:sp>
        <p:nvSpPr>
          <p:cNvPr id="39" name="object 39"/>
          <p:cNvSpPr/>
          <p:nvPr/>
        </p:nvSpPr>
        <p:spPr>
          <a:xfrm>
            <a:off x="7589172" y="2554941"/>
            <a:ext cx="403412" cy="403412"/>
          </a:xfrm>
          <a:custGeom>
            <a:avLst/>
            <a:gdLst/>
            <a:ahLst/>
            <a:cxnLst/>
            <a:rect l="l" t="t" r="r" b="b"/>
            <a:pathLst>
              <a:path w="457200" h="457200">
                <a:moveTo>
                  <a:pt x="457200" y="228599"/>
                </a:moveTo>
                <a:lnTo>
                  <a:pt x="452555" y="182529"/>
                </a:lnTo>
                <a:lnTo>
                  <a:pt x="439235" y="139619"/>
                </a:lnTo>
                <a:lnTo>
                  <a:pt x="418158" y="100788"/>
                </a:lnTo>
                <a:lnTo>
                  <a:pt x="390244" y="66955"/>
                </a:lnTo>
                <a:lnTo>
                  <a:pt x="356411" y="39041"/>
                </a:lnTo>
                <a:lnTo>
                  <a:pt x="317580" y="17964"/>
                </a:lnTo>
                <a:lnTo>
                  <a:pt x="274670" y="4644"/>
                </a:lnTo>
                <a:lnTo>
                  <a:pt x="228600" y="0"/>
                </a:lnTo>
                <a:lnTo>
                  <a:pt x="182529" y="4644"/>
                </a:lnTo>
                <a:lnTo>
                  <a:pt x="139619" y="17964"/>
                </a:lnTo>
                <a:lnTo>
                  <a:pt x="100788" y="39041"/>
                </a:lnTo>
                <a:lnTo>
                  <a:pt x="66955" y="66955"/>
                </a:lnTo>
                <a:lnTo>
                  <a:pt x="39041" y="100788"/>
                </a:lnTo>
                <a:lnTo>
                  <a:pt x="17964" y="139619"/>
                </a:lnTo>
                <a:lnTo>
                  <a:pt x="4644" y="182529"/>
                </a:lnTo>
                <a:lnTo>
                  <a:pt x="0" y="228600"/>
                </a:lnTo>
                <a:lnTo>
                  <a:pt x="4644" y="274670"/>
                </a:lnTo>
                <a:lnTo>
                  <a:pt x="17964" y="317580"/>
                </a:lnTo>
                <a:lnTo>
                  <a:pt x="39041" y="356411"/>
                </a:lnTo>
                <a:lnTo>
                  <a:pt x="66955" y="390244"/>
                </a:lnTo>
                <a:lnTo>
                  <a:pt x="100788" y="418158"/>
                </a:lnTo>
                <a:lnTo>
                  <a:pt x="139619" y="439235"/>
                </a:lnTo>
                <a:lnTo>
                  <a:pt x="182529" y="452555"/>
                </a:lnTo>
                <a:lnTo>
                  <a:pt x="228600" y="457200"/>
                </a:lnTo>
                <a:lnTo>
                  <a:pt x="274670" y="452555"/>
                </a:lnTo>
                <a:lnTo>
                  <a:pt x="317580" y="439235"/>
                </a:lnTo>
                <a:lnTo>
                  <a:pt x="356411" y="418158"/>
                </a:lnTo>
                <a:lnTo>
                  <a:pt x="390244" y="390244"/>
                </a:lnTo>
                <a:lnTo>
                  <a:pt x="418158" y="356411"/>
                </a:lnTo>
                <a:lnTo>
                  <a:pt x="439235" y="317580"/>
                </a:lnTo>
                <a:lnTo>
                  <a:pt x="452555" y="274670"/>
                </a:lnTo>
                <a:lnTo>
                  <a:pt x="457200" y="228599"/>
                </a:lnTo>
                <a:close/>
              </a:path>
            </a:pathLst>
          </a:custGeom>
          <a:solidFill>
            <a:srgbClr val="F7EC1A"/>
          </a:solidFill>
        </p:spPr>
        <p:txBody>
          <a:bodyPr wrap="square" lIns="0" tIns="0" rIns="0" bIns="0" rtlCol="0"/>
          <a:lstStyle/>
          <a:p>
            <a:endParaRPr sz="1588"/>
          </a:p>
        </p:txBody>
      </p:sp>
      <p:grpSp>
        <p:nvGrpSpPr>
          <p:cNvPr id="40" name="object 40"/>
          <p:cNvGrpSpPr/>
          <p:nvPr/>
        </p:nvGrpSpPr>
        <p:grpSpPr>
          <a:xfrm>
            <a:off x="4989351" y="3009048"/>
            <a:ext cx="437589" cy="1227044"/>
            <a:chOff x="3774998" y="3410254"/>
            <a:chExt cx="495934" cy="1390650"/>
          </a:xfrm>
        </p:grpSpPr>
        <p:sp>
          <p:nvSpPr>
            <p:cNvPr id="41" name="object 41"/>
            <p:cNvSpPr/>
            <p:nvPr/>
          </p:nvSpPr>
          <p:spPr>
            <a:xfrm>
              <a:off x="3990962" y="3505212"/>
              <a:ext cx="224154" cy="1267460"/>
            </a:xfrm>
            <a:custGeom>
              <a:avLst/>
              <a:gdLst/>
              <a:ahLst/>
              <a:cxnLst/>
              <a:rect l="l" t="t" r="r" b="b"/>
              <a:pathLst>
                <a:path w="224154" h="1267460">
                  <a:moveTo>
                    <a:pt x="0" y="0"/>
                  </a:moveTo>
                  <a:lnTo>
                    <a:pt x="223634" y="1267256"/>
                  </a:lnTo>
                </a:path>
              </a:pathLst>
            </a:custGeom>
            <a:ln w="28575">
              <a:solidFill>
                <a:srgbClr val="010202"/>
              </a:solidFill>
            </a:ln>
          </p:spPr>
          <p:txBody>
            <a:bodyPr wrap="square" lIns="0" tIns="0" rIns="0" bIns="0" rtlCol="0"/>
            <a:lstStyle/>
            <a:p>
              <a:endParaRPr sz="1588"/>
            </a:p>
          </p:txBody>
        </p:sp>
        <p:sp>
          <p:nvSpPr>
            <p:cNvPr id="42" name="object 42"/>
            <p:cNvSpPr/>
            <p:nvPr/>
          </p:nvSpPr>
          <p:spPr>
            <a:xfrm>
              <a:off x="4162450" y="4708740"/>
              <a:ext cx="84455" cy="92075"/>
            </a:xfrm>
            <a:custGeom>
              <a:avLst/>
              <a:gdLst/>
              <a:ahLst/>
              <a:cxnLst/>
              <a:rect l="l" t="t" r="r" b="b"/>
              <a:pathLst>
                <a:path w="84454" h="92075">
                  <a:moveTo>
                    <a:pt x="84429" y="0"/>
                  </a:moveTo>
                  <a:lnTo>
                    <a:pt x="47180" y="35585"/>
                  </a:lnTo>
                  <a:lnTo>
                    <a:pt x="0" y="14897"/>
                  </a:lnTo>
                  <a:lnTo>
                    <a:pt x="57111" y="91871"/>
                  </a:lnTo>
                  <a:lnTo>
                    <a:pt x="84429" y="0"/>
                  </a:lnTo>
                  <a:close/>
                </a:path>
              </a:pathLst>
            </a:custGeom>
            <a:solidFill>
              <a:srgbClr val="010202"/>
            </a:solidFill>
          </p:spPr>
          <p:txBody>
            <a:bodyPr wrap="square" lIns="0" tIns="0" rIns="0" bIns="0" rtlCol="0"/>
            <a:lstStyle/>
            <a:p>
              <a:endParaRPr sz="1588"/>
            </a:p>
          </p:txBody>
        </p:sp>
        <p:sp>
          <p:nvSpPr>
            <p:cNvPr id="43" name="object 43"/>
            <p:cNvSpPr/>
            <p:nvPr/>
          </p:nvSpPr>
          <p:spPr>
            <a:xfrm>
              <a:off x="3794112" y="3429012"/>
              <a:ext cx="457200" cy="457200"/>
            </a:xfrm>
            <a:custGeom>
              <a:avLst/>
              <a:gdLst/>
              <a:ahLst/>
              <a:cxnLst/>
              <a:rect l="l" t="t" r="r" b="b"/>
              <a:pathLst>
                <a:path w="457200" h="457200">
                  <a:moveTo>
                    <a:pt x="457200" y="228599"/>
                  </a:moveTo>
                  <a:lnTo>
                    <a:pt x="452555" y="182529"/>
                  </a:lnTo>
                  <a:lnTo>
                    <a:pt x="439235" y="139619"/>
                  </a:lnTo>
                  <a:lnTo>
                    <a:pt x="418158" y="100788"/>
                  </a:lnTo>
                  <a:lnTo>
                    <a:pt x="390244" y="66955"/>
                  </a:lnTo>
                  <a:lnTo>
                    <a:pt x="356411" y="39041"/>
                  </a:lnTo>
                  <a:lnTo>
                    <a:pt x="317580" y="17964"/>
                  </a:lnTo>
                  <a:lnTo>
                    <a:pt x="274670" y="4644"/>
                  </a:lnTo>
                  <a:lnTo>
                    <a:pt x="228600" y="0"/>
                  </a:lnTo>
                  <a:lnTo>
                    <a:pt x="182529" y="4644"/>
                  </a:lnTo>
                  <a:lnTo>
                    <a:pt x="139619" y="17964"/>
                  </a:lnTo>
                  <a:lnTo>
                    <a:pt x="100788" y="39041"/>
                  </a:lnTo>
                  <a:lnTo>
                    <a:pt x="66955" y="66955"/>
                  </a:lnTo>
                  <a:lnTo>
                    <a:pt x="39041" y="100788"/>
                  </a:lnTo>
                  <a:lnTo>
                    <a:pt x="17964" y="139619"/>
                  </a:lnTo>
                  <a:lnTo>
                    <a:pt x="4644" y="182529"/>
                  </a:lnTo>
                  <a:lnTo>
                    <a:pt x="0" y="228600"/>
                  </a:lnTo>
                  <a:lnTo>
                    <a:pt x="4644" y="274670"/>
                  </a:lnTo>
                  <a:lnTo>
                    <a:pt x="17964" y="317580"/>
                  </a:lnTo>
                  <a:lnTo>
                    <a:pt x="39041" y="356411"/>
                  </a:lnTo>
                  <a:lnTo>
                    <a:pt x="66955" y="390244"/>
                  </a:lnTo>
                  <a:lnTo>
                    <a:pt x="100788" y="418158"/>
                  </a:lnTo>
                  <a:lnTo>
                    <a:pt x="139619" y="439235"/>
                  </a:lnTo>
                  <a:lnTo>
                    <a:pt x="182529" y="452555"/>
                  </a:lnTo>
                  <a:lnTo>
                    <a:pt x="228600" y="457200"/>
                  </a:lnTo>
                  <a:lnTo>
                    <a:pt x="274670" y="452555"/>
                  </a:lnTo>
                  <a:lnTo>
                    <a:pt x="317580" y="439235"/>
                  </a:lnTo>
                  <a:lnTo>
                    <a:pt x="356411" y="418158"/>
                  </a:lnTo>
                  <a:lnTo>
                    <a:pt x="390244" y="390244"/>
                  </a:lnTo>
                  <a:lnTo>
                    <a:pt x="418158" y="356411"/>
                  </a:lnTo>
                  <a:lnTo>
                    <a:pt x="439235" y="317580"/>
                  </a:lnTo>
                  <a:lnTo>
                    <a:pt x="452555" y="274670"/>
                  </a:lnTo>
                  <a:lnTo>
                    <a:pt x="457200" y="228599"/>
                  </a:lnTo>
                  <a:close/>
                </a:path>
              </a:pathLst>
            </a:custGeom>
            <a:solidFill>
              <a:srgbClr val="F7EC1A"/>
            </a:solidFill>
          </p:spPr>
          <p:txBody>
            <a:bodyPr wrap="square" lIns="0" tIns="0" rIns="0" bIns="0" rtlCol="0"/>
            <a:lstStyle/>
            <a:p>
              <a:endParaRPr sz="1588"/>
            </a:p>
          </p:txBody>
        </p:sp>
        <p:sp>
          <p:nvSpPr>
            <p:cNvPr id="44" name="object 44"/>
            <p:cNvSpPr/>
            <p:nvPr/>
          </p:nvSpPr>
          <p:spPr>
            <a:xfrm>
              <a:off x="3781348" y="3416604"/>
              <a:ext cx="483234" cy="482600"/>
            </a:xfrm>
            <a:custGeom>
              <a:avLst/>
              <a:gdLst/>
              <a:ahLst/>
              <a:cxnLst/>
              <a:rect l="l" t="t" r="r" b="b"/>
              <a:pathLst>
                <a:path w="483235" h="482600">
                  <a:moveTo>
                    <a:pt x="0" y="241007"/>
                  </a:moveTo>
                  <a:lnTo>
                    <a:pt x="5029" y="192379"/>
                  </a:lnTo>
                  <a:lnTo>
                    <a:pt x="19253" y="147180"/>
                  </a:lnTo>
                  <a:lnTo>
                    <a:pt x="39963" y="108132"/>
                  </a:lnTo>
                  <a:lnTo>
                    <a:pt x="65760" y="75091"/>
                  </a:lnTo>
                  <a:lnTo>
                    <a:pt x="95795" y="48058"/>
                  </a:lnTo>
                  <a:lnTo>
                    <a:pt x="129220" y="27033"/>
                  </a:lnTo>
                  <a:lnTo>
                    <a:pt x="165188" y="12014"/>
                  </a:lnTo>
                  <a:lnTo>
                    <a:pt x="202852" y="3003"/>
                  </a:lnTo>
                  <a:lnTo>
                    <a:pt x="241363" y="0"/>
                  </a:lnTo>
                  <a:lnTo>
                    <a:pt x="279874" y="3003"/>
                  </a:lnTo>
                  <a:lnTo>
                    <a:pt x="317538" y="12014"/>
                  </a:lnTo>
                  <a:lnTo>
                    <a:pt x="353506" y="27033"/>
                  </a:lnTo>
                  <a:lnTo>
                    <a:pt x="386931" y="48058"/>
                  </a:lnTo>
                  <a:lnTo>
                    <a:pt x="416966" y="75091"/>
                  </a:lnTo>
                  <a:lnTo>
                    <a:pt x="442763" y="108132"/>
                  </a:lnTo>
                  <a:lnTo>
                    <a:pt x="463473" y="147180"/>
                  </a:lnTo>
                  <a:lnTo>
                    <a:pt x="477697" y="192379"/>
                  </a:lnTo>
                  <a:lnTo>
                    <a:pt x="482727" y="241007"/>
                  </a:lnTo>
                  <a:lnTo>
                    <a:pt x="478642" y="284116"/>
                  </a:lnTo>
                  <a:lnTo>
                    <a:pt x="468259" y="323544"/>
                  </a:lnTo>
                  <a:lnTo>
                    <a:pt x="452256" y="359088"/>
                  </a:lnTo>
                  <a:lnTo>
                    <a:pt x="406099" y="417719"/>
                  </a:lnTo>
                  <a:lnTo>
                    <a:pt x="345589" y="458393"/>
                  </a:lnTo>
                  <a:lnTo>
                    <a:pt x="276148" y="479492"/>
                  </a:lnTo>
                  <a:lnTo>
                    <a:pt x="239772" y="482197"/>
                  </a:lnTo>
                  <a:lnTo>
                    <a:pt x="203195" y="479401"/>
                  </a:lnTo>
                  <a:lnTo>
                    <a:pt x="132151" y="456503"/>
                  </a:lnTo>
                  <a:lnTo>
                    <a:pt x="99039" y="435996"/>
                  </a:lnTo>
                  <a:lnTo>
                    <a:pt x="68436" y="409181"/>
                  </a:lnTo>
                  <a:lnTo>
                    <a:pt x="41021" y="375856"/>
                  </a:lnTo>
                  <a:lnTo>
                    <a:pt x="19253" y="334835"/>
                  </a:lnTo>
                  <a:lnTo>
                    <a:pt x="5029" y="289636"/>
                  </a:lnTo>
                  <a:lnTo>
                    <a:pt x="0" y="241007"/>
                  </a:lnTo>
                  <a:close/>
                </a:path>
              </a:pathLst>
            </a:custGeom>
            <a:ln w="12700">
              <a:solidFill>
                <a:srgbClr val="010202"/>
              </a:solidFill>
            </a:ln>
          </p:spPr>
          <p:txBody>
            <a:bodyPr wrap="square" lIns="0" tIns="0" rIns="0" bIns="0" rtlCol="0"/>
            <a:lstStyle/>
            <a:p>
              <a:endParaRPr sz="1588"/>
            </a:p>
          </p:txBody>
        </p:sp>
        <p:sp>
          <p:nvSpPr>
            <p:cNvPr id="45" name="object 45"/>
            <p:cNvSpPr/>
            <p:nvPr/>
          </p:nvSpPr>
          <p:spPr>
            <a:xfrm>
              <a:off x="3806875" y="3442109"/>
              <a:ext cx="431800" cy="431165"/>
            </a:xfrm>
            <a:custGeom>
              <a:avLst/>
              <a:gdLst/>
              <a:ahLst/>
              <a:cxnLst/>
              <a:rect l="l" t="t" r="r" b="b"/>
              <a:pathLst>
                <a:path w="431800" h="431164">
                  <a:moveTo>
                    <a:pt x="0" y="215503"/>
                  </a:moveTo>
                  <a:lnTo>
                    <a:pt x="4495" y="172056"/>
                  </a:lnTo>
                  <a:lnTo>
                    <a:pt x="17259" y="131530"/>
                  </a:lnTo>
                  <a:lnTo>
                    <a:pt x="39295" y="91340"/>
                  </a:lnTo>
                  <a:lnTo>
                    <a:pt x="67365" y="58458"/>
                  </a:lnTo>
                  <a:lnTo>
                    <a:pt x="100260" y="32882"/>
                  </a:lnTo>
                  <a:lnTo>
                    <a:pt x="136774" y="14614"/>
                  </a:lnTo>
                  <a:lnTo>
                    <a:pt x="175702" y="3653"/>
                  </a:lnTo>
                  <a:lnTo>
                    <a:pt x="215836" y="0"/>
                  </a:lnTo>
                  <a:lnTo>
                    <a:pt x="255970" y="3653"/>
                  </a:lnTo>
                  <a:lnTo>
                    <a:pt x="294898" y="14614"/>
                  </a:lnTo>
                  <a:lnTo>
                    <a:pt x="331412" y="32882"/>
                  </a:lnTo>
                  <a:lnTo>
                    <a:pt x="364307" y="58458"/>
                  </a:lnTo>
                  <a:lnTo>
                    <a:pt x="392377" y="91340"/>
                  </a:lnTo>
                  <a:lnTo>
                    <a:pt x="414413" y="131530"/>
                  </a:lnTo>
                  <a:lnTo>
                    <a:pt x="427177" y="172056"/>
                  </a:lnTo>
                  <a:lnTo>
                    <a:pt x="431673" y="215503"/>
                  </a:lnTo>
                  <a:lnTo>
                    <a:pt x="427032" y="259283"/>
                  </a:lnTo>
                  <a:lnTo>
                    <a:pt x="415151" y="298732"/>
                  </a:lnTo>
                  <a:lnTo>
                    <a:pt x="396933" y="333582"/>
                  </a:lnTo>
                  <a:lnTo>
                    <a:pt x="373281" y="363561"/>
                  </a:lnTo>
                  <a:lnTo>
                    <a:pt x="313292" y="407832"/>
                  </a:lnTo>
                  <a:lnTo>
                    <a:pt x="242416" y="429391"/>
                  </a:lnTo>
                  <a:lnTo>
                    <a:pt x="205154" y="430980"/>
                  </a:lnTo>
                  <a:lnTo>
                    <a:pt x="167882" y="426083"/>
                  </a:lnTo>
                  <a:lnTo>
                    <a:pt x="131504" y="414430"/>
                  </a:lnTo>
                  <a:lnTo>
                    <a:pt x="96922" y="395751"/>
                  </a:lnTo>
                  <a:lnTo>
                    <a:pt x="65042" y="369778"/>
                  </a:lnTo>
                  <a:lnTo>
                    <a:pt x="36766" y="336242"/>
                  </a:lnTo>
                  <a:lnTo>
                    <a:pt x="17259" y="299475"/>
                  </a:lnTo>
                  <a:lnTo>
                    <a:pt x="4495" y="258949"/>
                  </a:lnTo>
                  <a:lnTo>
                    <a:pt x="0" y="215503"/>
                  </a:lnTo>
                  <a:close/>
                </a:path>
              </a:pathLst>
            </a:custGeom>
            <a:ln w="12700">
              <a:solidFill>
                <a:srgbClr val="010202"/>
              </a:solidFill>
            </a:ln>
          </p:spPr>
          <p:txBody>
            <a:bodyPr wrap="square" lIns="0" tIns="0" rIns="0" bIns="0" rtlCol="0"/>
            <a:lstStyle/>
            <a:p>
              <a:endParaRPr sz="1588"/>
            </a:p>
          </p:txBody>
        </p:sp>
      </p:grpSp>
      <p:sp>
        <p:nvSpPr>
          <p:cNvPr id="46" name="object 46"/>
          <p:cNvSpPr/>
          <p:nvPr/>
        </p:nvSpPr>
        <p:spPr>
          <a:xfrm>
            <a:off x="5476863" y="3025599"/>
            <a:ext cx="403412" cy="403412"/>
          </a:xfrm>
          <a:custGeom>
            <a:avLst/>
            <a:gdLst/>
            <a:ahLst/>
            <a:cxnLst/>
            <a:rect l="l" t="t" r="r" b="b"/>
            <a:pathLst>
              <a:path w="457200" h="457200">
                <a:moveTo>
                  <a:pt x="457200" y="228599"/>
                </a:moveTo>
                <a:lnTo>
                  <a:pt x="452555" y="182529"/>
                </a:lnTo>
                <a:lnTo>
                  <a:pt x="439235" y="139619"/>
                </a:lnTo>
                <a:lnTo>
                  <a:pt x="418158" y="100788"/>
                </a:lnTo>
                <a:lnTo>
                  <a:pt x="390244" y="66955"/>
                </a:lnTo>
                <a:lnTo>
                  <a:pt x="356411" y="39041"/>
                </a:lnTo>
                <a:lnTo>
                  <a:pt x="317580" y="17964"/>
                </a:lnTo>
                <a:lnTo>
                  <a:pt x="274670" y="4644"/>
                </a:lnTo>
                <a:lnTo>
                  <a:pt x="228600" y="0"/>
                </a:lnTo>
                <a:lnTo>
                  <a:pt x="182529" y="4644"/>
                </a:lnTo>
                <a:lnTo>
                  <a:pt x="139619" y="17964"/>
                </a:lnTo>
                <a:lnTo>
                  <a:pt x="100788" y="39041"/>
                </a:lnTo>
                <a:lnTo>
                  <a:pt x="66955" y="66955"/>
                </a:lnTo>
                <a:lnTo>
                  <a:pt x="39041" y="100788"/>
                </a:lnTo>
                <a:lnTo>
                  <a:pt x="17964" y="139619"/>
                </a:lnTo>
                <a:lnTo>
                  <a:pt x="4644" y="182529"/>
                </a:lnTo>
                <a:lnTo>
                  <a:pt x="0" y="228600"/>
                </a:lnTo>
                <a:lnTo>
                  <a:pt x="4644" y="274670"/>
                </a:lnTo>
                <a:lnTo>
                  <a:pt x="17964" y="317580"/>
                </a:lnTo>
                <a:lnTo>
                  <a:pt x="39041" y="356411"/>
                </a:lnTo>
                <a:lnTo>
                  <a:pt x="66955" y="390244"/>
                </a:lnTo>
                <a:lnTo>
                  <a:pt x="100788" y="418158"/>
                </a:lnTo>
                <a:lnTo>
                  <a:pt x="139619" y="439235"/>
                </a:lnTo>
                <a:lnTo>
                  <a:pt x="182529" y="452555"/>
                </a:lnTo>
                <a:lnTo>
                  <a:pt x="228600" y="457200"/>
                </a:lnTo>
                <a:lnTo>
                  <a:pt x="274670" y="452555"/>
                </a:lnTo>
                <a:lnTo>
                  <a:pt x="317580" y="439235"/>
                </a:lnTo>
                <a:lnTo>
                  <a:pt x="356411" y="418158"/>
                </a:lnTo>
                <a:lnTo>
                  <a:pt x="390244" y="390244"/>
                </a:lnTo>
                <a:lnTo>
                  <a:pt x="418158" y="356411"/>
                </a:lnTo>
                <a:lnTo>
                  <a:pt x="439235" y="317580"/>
                </a:lnTo>
                <a:lnTo>
                  <a:pt x="452555" y="274670"/>
                </a:lnTo>
                <a:lnTo>
                  <a:pt x="457200" y="228599"/>
                </a:lnTo>
                <a:close/>
              </a:path>
            </a:pathLst>
          </a:custGeom>
          <a:solidFill>
            <a:srgbClr val="F7EC1A"/>
          </a:solidFill>
        </p:spPr>
        <p:txBody>
          <a:bodyPr wrap="square" lIns="0" tIns="0" rIns="0" bIns="0" rtlCol="0"/>
          <a:lstStyle/>
          <a:p>
            <a:endParaRPr sz="1588"/>
          </a:p>
        </p:txBody>
      </p:sp>
      <p:grpSp>
        <p:nvGrpSpPr>
          <p:cNvPr id="47" name="object 47"/>
          <p:cNvGrpSpPr/>
          <p:nvPr/>
        </p:nvGrpSpPr>
        <p:grpSpPr>
          <a:xfrm>
            <a:off x="6749302" y="3009048"/>
            <a:ext cx="439831" cy="1227044"/>
            <a:chOff x="5769609" y="3410254"/>
            <a:chExt cx="498475" cy="1390650"/>
          </a:xfrm>
        </p:grpSpPr>
        <p:sp>
          <p:nvSpPr>
            <p:cNvPr id="48" name="object 48"/>
            <p:cNvSpPr/>
            <p:nvPr/>
          </p:nvSpPr>
          <p:spPr>
            <a:xfrm>
              <a:off x="5797880" y="3733812"/>
              <a:ext cx="250825" cy="1039494"/>
            </a:xfrm>
            <a:custGeom>
              <a:avLst/>
              <a:gdLst/>
              <a:ahLst/>
              <a:cxnLst/>
              <a:rect l="l" t="t" r="r" b="b"/>
              <a:pathLst>
                <a:path w="250825" h="1039495">
                  <a:moveTo>
                    <a:pt x="250482" y="0"/>
                  </a:moveTo>
                  <a:lnTo>
                    <a:pt x="0" y="1039025"/>
                  </a:lnTo>
                </a:path>
              </a:pathLst>
            </a:custGeom>
            <a:ln w="28575">
              <a:solidFill>
                <a:srgbClr val="010202"/>
              </a:solidFill>
            </a:ln>
          </p:spPr>
          <p:txBody>
            <a:bodyPr wrap="square" lIns="0" tIns="0" rIns="0" bIns="0" rtlCol="0"/>
            <a:lstStyle/>
            <a:p>
              <a:endParaRPr sz="1588"/>
            </a:p>
          </p:txBody>
        </p:sp>
        <p:sp>
          <p:nvSpPr>
            <p:cNvPr id="49" name="object 49"/>
            <p:cNvSpPr/>
            <p:nvPr/>
          </p:nvSpPr>
          <p:spPr>
            <a:xfrm>
              <a:off x="5769609" y="4707229"/>
              <a:ext cx="83820" cy="93980"/>
            </a:xfrm>
            <a:custGeom>
              <a:avLst/>
              <a:gdLst/>
              <a:ahLst/>
              <a:cxnLst/>
              <a:rect l="l" t="t" r="r" b="b"/>
              <a:pathLst>
                <a:path w="83820" h="93979">
                  <a:moveTo>
                    <a:pt x="83337" y="20091"/>
                  </a:moveTo>
                  <a:lnTo>
                    <a:pt x="34975" y="37820"/>
                  </a:lnTo>
                  <a:lnTo>
                    <a:pt x="0" y="0"/>
                  </a:lnTo>
                  <a:lnTo>
                    <a:pt x="21577" y="93383"/>
                  </a:lnTo>
                  <a:lnTo>
                    <a:pt x="83337" y="20091"/>
                  </a:lnTo>
                  <a:close/>
                </a:path>
              </a:pathLst>
            </a:custGeom>
            <a:solidFill>
              <a:srgbClr val="010202"/>
            </a:solidFill>
          </p:spPr>
          <p:txBody>
            <a:bodyPr wrap="square" lIns="0" tIns="0" rIns="0" bIns="0" rtlCol="0"/>
            <a:lstStyle/>
            <a:p>
              <a:endParaRPr sz="1588"/>
            </a:p>
          </p:txBody>
        </p:sp>
        <p:sp>
          <p:nvSpPr>
            <p:cNvPr id="50" name="object 50"/>
            <p:cNvSpPr/>
            <p:nvPr/>
          </p:nvSpPr>
          <p:spPr>
            <a:xfrm>
              <a:off x="5791187" y="3429012"/>
              <a:ext cx="457200" cy="457200"/>
            </a:xfrm>
            <a:custGeom>
              <a:avLst/>
              <a:gdLst/>
              <a:ahLst/>
              <a:cxnLst/>
              <a:rect l="l" t="t" r="r" b="b"/>
              <a:pathLst>
                <a:path w="457200" h="457200">
                  <a:moveTo>
                    <a:pt x="457200" y="228599"/>
                  </a:moveTo>
                  <a:lnTo>
                    <a:pt x="452555" y="182529"/>
                  </a:lnTo>
                  <a:lnTo>
                    <a:pt x="439235" y="139619"/>
                  </a:lnTo>
                  <a:lnTo>
                    <a:pt x="418158" y="100788"/>
                  </a:lnTo>
                  <a:lnTo>
                    <a:pt x="390244" y="66955"/>
                  </a:lnTo>
                  <a:lnTo>
                    <a:pt x="356411" y="39041"/>
                  </a:lnTo>
                  <a:lnTo>
                    <a:pt x="317580" y="17964"/>
                  </a:lnTo>
                  <a:lnTo>
                    <a:pt x="274670" y="4644"/>
                  </a:lnTo>
                  <a:lnTo>
                    <a:pt x="228600" y="0"/>
                  </a:lnTo>
                  <a:lnTo>
                    <a:pt x="182529" y="4644"/>
                  </a:lnTo>
                  <a:lnTo>
                    <a:pt x="139619" y="17964"/>
                  </a:lnTo>
                  <a:lnTo>
                    <a:pt x="100788" y="39041"/>
                  </a:lnTo>
                  <a:lnTo>
                    <a:pt x="66955" y="66955"/>
                  </a:lnTo>
                  <a:lnTo>
                    <a:pt x="39041" y="100788"/>
                  </a:lnTo>
                  <a:lnTo>
                    <a:pt x="17964" y="139619"/>
                  </a:lnTo>
                  <a:lnTo>
                    <a:pt x="4644" y="182529"/>
                  </a:lnTo>
                  <a:lnTo>
                    <a:pt x="0" y="228600"/>
                  </a:lnTo>
                  <a:lnTo>
                    <a:pt x="4644" y="274670"/>
                  </a:lnTo>
                  <a:lnTo>
                    <a:pt x="17964" y="317580"/>
                  </a:lnTo>
                  <a:lnTo>
                    <a:pt x="39041" y="356411"/>
                  </a:lnTo>
                  <a:lnTo>
                    <a:pt x="66955" y="390244"/>
                  </a:lnTo>
                  <a:lnTo>
                    <a:pt x="100788" y="418158"/>
                  </a:lnTo>
                  <a:lnTo>
                    <a:pt x="139619" y="439235"/>
                  </a:lnTo>
                  <a:lnTo>
                    <a:pt x="182529" y="452555"/>
                  </a:lnTo>
                  <a:lnTo>
                    <a:pt x="228600" y="457200"/>
                  </a:lnTo>
                  <a:lnTo>
                    <a:pt x="274670" y="452555"/>
                  </a:lnTo>
                  <a:lnTo>
                    <a:pt x="317580" y="439235"/>
                  </a:lnTo>
                  <a:lnTo>
                    <a:pt x="356411" y="418158"/>
                  </a:lnTo>
                  <a:lnTo>
                    <a:pt x="390244" y="390244"/>
                  </a:lnTo>
                  <a:lnTo>
                    <a:pt x="418158" y="356411"/>
                  </a:lnTo>
                  <a:lnTo>
                    <a:pt x="439235" y="317580"/>
                  </a:lnTo>
                  <a:lnTo>
                    <a:pt x="452555" y="274670"/>
                  </a:lnTo>
                  <a:lnTo>
                    <a:pt x="457200" y="228599"/>
                  </a:lnTo>
                  <a:close/>
                </a:path>
              </a:pathLst>
            </a:custGeom>
            <a:solidFill>
              <a:srgbClr val="F7EC1A"/>
            </a:solidFill>
          </p:spPr>
          <p:txBody>
            <a:bodyPr wrap="square" lIns="0" tIns="0" rIns="0" bIns="0" rtlCol="0"/>
            <a:lstStyle/>
            <a:p>
              <a:endParaRPr sz="1588"/>
            </a:p>
          </p:txBody>
        </p:sp>
        <p:sp>
          <p:nvSpPr>
            <p:cNvPr id="51" name="object 51"/>
            <p:cNvSpPr/>
            <p:nvPr/>
          </p:nvSpPr>
          <p:spPr>
            <a:xfrm>
              <a:off x="5778423" y="3416604"/>
              <a:ext cx="483234" cy="482600"/>
            </a:xfrm>
            <a:custGeom>
              <a:avLst/>
              <a:gdLst/>
              <a:ahLst/>
              <a:cxnLst/>
              <a:rect l="l" t="t" r="r" b="b"/>
              <a:pathLst>
                <a:path w="483235" h="482600">
                  <a:moveTo>
                    <a:pt x="0" y="241007"/>
                  </a:moveTo>
                  <a:lnTo>
                    <a:pt x="5029" y="192379"/>
                  </a:lnTo>
                  <a:lnTo>
                    <a:pt x="19253" y="147180"/>
                  </a:lnTo>
                  <a:lnTo>
                    <a:pt x="39963" y="108132"/>
                  </a:lnTo>
                  <a:lnTo>
                    <a:pt x="65760" y="75091"/>
                  </a:lnTo>
                  <a:lnTo>
                    <a:pt x="95795" y="48058"/>
                  </a:lnTo>
                  <a:lnTo>
                    <a:pt x="129220" y="27033"/>
                  </a:lnTo>
                  <a:lnTo>
                    <a:pt x="165188" y="12014"/>
                  </a:lnTo>
                  <a:lnTo>
                    <a:pt x="202852" y="3003"/>
                  </a:lnTo>
                  <a:lnTo>
                    <a:pt x="241363" y="0"/>
                  </a:lnTo>
                  <a:lnTo>
                    <a:pt x="279874" y="3003"/>
                  </a:lnTo>
                  <a:lnTo>
                    <a:pt x="317538" y="12014"/>
                  </a:lnTo>
                  <a:lnTo>
                    <a:pt x="353506" y="27033"/>
                  </a:lnTo>
                  <a:lnTo>
                    <a:pt x="386931" y="48058"/>
                  </a:lnTo>
                  <a:lnTo>
                    <a:pt x="416966" y="75091"/>
                  </a:lnTo>
                  <a:lnTo>
                    <a:pt x="442763" y="108132"/>
                  </a:lnTo>
                  <a:lnTo>
                    <a:pt x="463473" y="147180"/>
                  </a:lnTo>
                  <a:lnTo>
                    <a:pt x="477697" y="192379"/>
                  </a:lnTo>
                  <a:lnTo>
                    <a:pt x="482727" y="241007"/>
                  </a:lnTo>
                  <a:lnTo>
                    <a:pt x="478642" y="284116"/>
                  </a:lnTo>
                  <a:lnTo>
                    <a:pt x="468259" y="323544"/>
                  </a:lnTo>
                  <a:lnTo>
                    <a:pt x="452256" y="359088"/>
                  </a:lnTo>
                  <a:lnTo>
                    <a:pt x="406099" y="417719"/>
                  </a:lnTo>
                  <a:lnTo>
                    <a:pt x="345589" y="458393"/>
                  </a:lnTo>
                  <a:lnTo>
                    <a:pt x="276148" y="479492"/>
                  </a:lnTo>
                  <a:lnTo>
                    <a:pt x="239772" y="482197"/>
                  </a:lnTo>
                  <a:lnTo>
                    <a:pt x="203195" y="479401"/>
                  </a:lnTo>
                  <a:lnTo>
                    <a:pt x="132151" y="456503"/>
                  </a:lnTo>
                  <a:lnTo>
                    <a:pt x="99039" y="435996"/>
                  </a:lnTo>
                  <a:lnTo>
                    <a:pt x="68436" y="409181"/>
                  </a:lnTo>
                  <a:lnTo>
                    <a:pt x="41021" y="375856"/>
                  </a:lnTo>
                  <a:lnTo>
                    <a:pt x="19253" y="334835"/>
                  </a:lnTo>
                  <a:lnTo>
                    <a:pt x="5029" y="289636"/>
                  </a:lnTo>
                  <a:lnTo>
                    <a:pt x="0" y="241007"/>
                  </a:lnTo>
                  <a:close/>
                </a:path>
              </a:pathLst>
            </a:custGeom>
            <a:ln w="12700">
              <a:solidFill>
                <a:srgbClr val="010202"/>
              </a:solidFill>
            </a:ln>
          </p:spPr>
          <p:txBody>
            <a:bodyPr wrap="square" lIns="0" tIns="0" rIns="0" bIns="0" rtlCol="0"/>
            <a:lstStyle/>
            <a:p>
              <a:endParaRPr sz="1588"/>
            </a:p>
          </p:txBody>
        </p:sp>
        <p:sp>
          <p:nvSpPr>
            <p:cNvPr id="52" name="object 52"/>
            <p:cNvSpPr/>
            <p:nvPr/>
          </p:nvSpPr>
          <p:spPr>
            <a:xfrm>
              <a:off x="5803950" y="3442109"/>
              <a:ext cx="431800" cy="431165"/>
            </a:xfrm>
            <a:custGeom>
              <a:avLst/>
              <a:gdLst/>
              <a:ahLst/>
              <a:cxnLst/>
              <a:rect l="l" t="t" r="r" b="b"/>
              <a:pathLst>
                <a:path w="431800" h="431164">
                  <a:moveTo>
                    <a:pt x="0" y="215503"/>
                  </a:moveTo>
                  <a:lnTo>
                    <a:pt x="4495" y="172056"/>
                  </a:lnTo>
                  <a:lnTo>
                    <a:pt x="17259" y="131530"/>
                  </a:lnTo>
                  <a:lnTo>
                    <a:pt x="39295" y="91340"/>
                  </a:lnTo>
                  <a:lnTo>
                    <a:pt x="67365" y="58458"/>
                  </a:lnTo>
                  <a:lnTo>
                    <a:pt x="100260" y="32882"/>
                  </a:lnTo>
                  <a:lnTo>
                    <a:pt x="136774" y="14614"/>
                  </a:lnTo>
                  <a:lnTo>
                    <a:pt x="175702" y="3653"/>
                  </a:lnTo>
                  <a:lnTo>
                    <a:pt x="215836" y="0"/>
                  </a:lnTo>
                  <a:lnTo>
                    <a:pt x="255970" y="3653"/>
                  </a:lnTo>
                  <a:lnTo>
                    <a:pt x="294898" y="14614"/>
                  </a:lnTo>
                  <a:lnTo>
                    <a:pt x="331412" y="32882"/>
                  </a:lnTo>
                  <a:lnTo>
                    <a:pt x="364307" y="58458"/>
                  </a:lnTo>
                  <a:lnTo>
                    <a:pt x="392377" y="91340"/>
                  </a:lnTo>
                  <a:lnTo>
                    <a:pt x="414413" y="131530"/>
                  </a:lnTo>
                  <a:lnTo>
                    <a:pt x="427177" y="172056"/>
                  </a:lnTo>
                  <a:lnTo>
                    <a:pt x="431673" y="215503"/>
                  </a:lnTo>
                  <a:lnTo>
                    <a:pt x="427032" y="259283"/>
                  </a:lnTo>
                  <a:lnTo>
                    <a:pt x="415151" y="298732"/>
                  </a:lnTo>
                  <a:lnTo>
                    <a:pt x="396933" y="333582"/>
                  </a:lnTo>
                  <a:lnTo>
                    <a:pt x="373281" y="363561"/>
                  </a:lnTo>
                  <a:lnTo>
                    <a:pt x="313292" y="407832"/>
                  </a:lnTo>
                  <a:lnTo>
                    <a:pt x="242416" y="429391"/>
                  </a:lnTo>
                  <a:lnTo>
                    <a:pt x="205154" y="430980"/>
                  </a:lnTo>
                  <a:lnTo>
                    <a:pt x="167882" y="426083"/>
                  </a:lnTo>
                  <a:lnTo>
                    <a:pt x="131504" y="414430"/>
                  </a:lnTo>
                  <a:lnTo>
                    <a:pt x="96922" y="395751"/>
                  </a:lnTo>
                  <a:lnTo>
                    <a:pt x="65042" y="369778"/>
                  </a:lnTo>
                  <a:lnTo>
                    <a:pt x="36766" y="336242"/>
                  </a:lnTo>
                  <a:lnTo>
                    <a:pt x="17259" y="299475"/>
                  </a:lnTo>
                  <a:lnTo>
                    <a:pt x="4495" y="258949"/>
                  </a:lnTo>
                  <a:lnTo>
                    <a:pt x="0" y="215503"/>
                  </a:lnTo>
                  <a:close/>
                </a:path>
              </a:pathLst>
            </a:custGeom>
            <a:ln w="12700">
              <a:solidFill>
                <a:srgbClr val="010202"/>
              </a:solidFill>
            </a:ln>
          </p:spPr>
          <p:txBody>
            <a:bodyPr wrap="square" lIns="0" tIns="0" rIns="0" bIns="0" rtlCol="0"/>
            <a:lstStyle/>
            <a:p>
              <a:endParaRPr sz="1588"/>
            </a:p>
          </p:txBody>
        </p:sp>
      </p:grpSp>
      <p:sp>
        <p:nvSpPr>
          <p:cNvPr id="53" name="object 53"/>
          <p:cNvSpPr txBox="1"/>
          <p:nvPr/>
        </p:nvSpPr>
        <p:spPr>
          <a:xfrm>
            <a:off x="5061686" y="1887250"/>
            <a:ext cx="3358963" cy="1483185"/>
          </a:xfrm>
          <a:prstGeom prst="rect">
            <a:avLst/>
          </a:prstGeom>
        </p:spPr>
        <p:txBody>
          <a:bodyPr vert="horz" wrap="square" lIns="0" tIns="170329" rIns="0" bIns="0" rtlCol="0">
            <a:spAutoFit/>
          </a:bodyPr>
          <a:lstStyle/>
          <a:p>
            <a:pPr marL="11206">
              <a:spcBef>
                <a:spcPts val="1341"/>
              </a:spcBef>
              <a:tabLst>
                <a:tab pos="495326" algn="l"/>
                <a:tab pos="1302193" algn="l"/>
                <a:tab pos="1786872" algn="l"/>
                <a:tab pos="2593740" algn="l"/>
                <a:tab pos="3078420" algn="l"/>
              </a:tabLst>
            </a:pPr>
            <a:r>
              <a:rPr sz="2118" dirty="0">
                <a:solidFill>
                  <a:srgbClr val="010202"/>
                </a:solidFill>
                <a:latin typeface="Times New Roman"/>
                <a:cs typeface="Times New Roman"/>
              </a:rPr>
              <a:t>20	12	20	12	20	12</a:t>
            </a:r>
            <a:endParaRPr sz="2118">
              <a:latin typeface="Times New Roman"/>
              <a:cs typeface="Times New Roman"/>
            </a:endParaRPr>
          </a:p>
          <a:p>
            <a:pPr marL="11206">
              <a:spcBef>
                <a:spcPts val="1253"/>
              </a:spcBef>
              <a:tabLst>
                <a:tab pos="495326" algn="l"/>
                <a:tab pos="1302193" algn="l"/>
                <a:tab pos="1786872" algn="l"/>
                <a:tab pos="2593740" algn="l"/>
                <a:tab pos="3078420" algn="l"/>
              </a:tabLst>
            </a:pPr>
            <a:r>
              <a:rPr sz="2118" dirty="0">
                <a:solidFill>
                  <a:srgbClr val="010202"/>
                </a:solidFill>
                <a:latin typeface="Times New Roman"/>
                <a:cs typeface="Times New Roman"/>
              </a:rPr>
              <a:t>13	</a:t>
            </a:r>
            <a:r>
              <a:rPr sz="2118" spc="-40" dirty="0">
                <a:solidFill>
                  <a:srgbClr val="010202"/>
                </a:solidFill>
                <a:latin typeface="Times New Roman"/>
                <a:cs typeface="Times New Roman"/>
              </a:rPr>
              <a:t>11	</a:t>
            </a:r>
            <a:r>
              <a:rPr sz="2118" dirty="0">
                <a:solidFill>
                  <a:srgbClr val="010202"/>
                </a:solidFill>
                <a:latin typeface="Times New Roman"/>
                <a:cs typeface="Times New Roman"/>
              </a:rPr>
              <a:t>13	</a:t>
            </a:r>
            <a:r>
              <a:rPr sz="2118" spc="-40" dirty="0">
                <a:solidFill>
                  <a:srgbClr val="010202"/>
                </a:solidFill>
                <a:latin typeface="Times New Roman"/>
                <a:cs typeface="Times New Roman"/>
              </a:rPr>
              <a:t>11	</a:t>
            </a:r>
            <a:r>
              <a:rPr sz="2118" dirty="0">
                <a:solidFill>
                  <a:srgbClr val="010202"/>
                </a:solidFill>
                <a:latin typeface="Times New Roman"/>
                <a:cs typeface="Times New Roman"/>
              </a:rPr>
              <a:t>13	</a:t>
            </a:r>
            <a:r>
              <a:rPr sz="2118" spc="-79" dirty="0">
                <a:solidFill>
                  <a:srgbClr val="010202"/>
                </a:solidFill>
                <a:latin typeface="Times New Roman"/>
                <a:cs typeface="Times New Roman"/>
              </a:rPr>
              <a:t>11</a:t>
            </a:r>
            <a:endParaRPr sz="2118">
              <a:latin typeface="Times New Roman"/>
              <a:cs typeface="Times New Roman"/>
            </a:endParaRPr>
          </a:p>
          <a:p>
            <a:pPr marL="78445">
              <a:spcBef>
                <a:spcPts val="1253"/>
              </a:spcBef>
              <a:tabLst>
                <a:tab pos="562565" algn="l"/>
                <a:tab pos="1854112" algn="l"/>
              </a:tabLst>
            </a:pPr>
            <a:r>
              <a:rPr sz="2118" dirty="0">
                <a:solidFill>
                  <a:srgbClr val="010202"/>
                </a:solidFill>
                <a:latin typeface="Times New Roman"/>
                <a:cs typeface="Times New Roman"/>
              </a:rPr>
              <a:t>7	9	9</a:t>
            </a:r>
            <a:endParaRPr sz="2118">
              <a:latin typeface="Times New Roman"/>
              <a:cs typeface="Times New Roman"/>
            </a:endParaRPr>
          </a:p>
        </p:txBody>
      </p:sp>
      <p:sp>
        <p:nvSpPr>
          <p:cNvPr id="58" name="object 58"/>
          <p:cNvSpPr txBox="1">
            <a:spLocks noGrp="1"/>
          </p:cNvSpPr>
          <p:nvPr>
            <p:ph type="sldNum" sz="quarter" idx="7"/>
          </p:nvPr>
        </p:nvSpPr>
        <p:spPr>
          <a:xfrm>
            <a:off x="4934597" y="7300897"/>
            <a:ext cx="189229" cy="139065"/>
          </a:xfrm>
          <a:prstGeom prst="rect">
            <a:avLst/>
          </a:prstGeom>
        </p:spPr>
        <p:txBody>
          <a:bodyPr vert="horz" wrap="square" lIns="0" tIns="0" rIns="0" bIns="0" rtlCol="0">
            <a:spAutoFit/>
          </a:bodyPr>
          <a:lstStyle>
            <a:defPPr>
              <a:defRPr lang="ar-EG"/>
            </a:defPPr>
            <a:lvl1pPr marL="0" algn="l" defTabSz="914400" rtl="0" eaLnBrk="1" latinLnBrk="0" hangingPunct="1">
              <a:defRPr sz="800" b="0" i="0" kern="1200">
                <a:solidFill>
                  <a:schemeClr val="tx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25"/>
              </a:spcBef>
            </a:pPr>
            <a:fld id="{81D60167-4931-47E6-BA6A-407CBD079E47}" type="slidenum">
              <a:rPr lang="ar-EG" smtClean="0"/>
              <a:pPr marL="38100">
                <a:spcBef>
                  <a:spcPts val="25"/>
                </a:spcBef>
              </a:pPr>
              <a:t>35</a:t>
            </a:fld>
            <a:endParaRPr dirty="0"/>
          </a:p>
        </p:txBody>
      </p:sp>
      <p:sp>
        <p:nvSpPr>
          <p:cNvPr id="54" name="object 54"/>
          <p:cNvSpPr txBox="1"/>
          <p:nvPr/>
        </p:nvSpPr>
        <p:spPr>
          <a:xfrm>
            <a:off x="2761651" y="4265497"/>
            <a:ext cx="156882" cy="337238"/>
          </a:xfrm>
          <a:prstGeom prst="rect">
            <a:avLst/>
          </a:prstGeom>
        </p:spPr>
        <p:txBody>
          <a:bodyPr vert="horz" wrap="square" lIns="0" tIns="11206" rIns="0" bIns="0" rtlCol="0">
            <a:spAutoFit/>
          </a:bodyPr>
          <a:lstStyle/>
          <a:p>
            <a:pPr marL="11206">
              <a:spcBef>
                <a:spcPts val="88"/>
              </a:spcBef>
            </a:pPr>
            <a:r>
              <a:rPr sz="2118" dirty="0">
                <a:solidFill>
                  <a:srgbClr val="010202"/>
                </a:solidFill>
                <a:latin typeface="Times New Roman"/>
                <a:cs typeface="Times New Roman"/>
              </a:rPr>
              <a:t>1</a:t>
            </a:r>
            <a:endParaRPr sz="2118">
              <a:latin typeface="Times New Roman"/>
              <a:cs typeface="Times New Roman"/>
            </a:endParaRPr>
          </a:p>
        </p:txBody>
      </p:sp>
      <p:sp>
        <p:nvSpPr>
          <p:cNvPr id="55" name="object 55"/>
          <p:cNvSpPr txBox="1"/>
          <p:nvPr/>
        </p:nvSpPr>
        <p:spPr>
          <a:xfrm>
            <a:off x="4053107" y="4265497"/>
            <a:ext cx="156882" cy="337238"/>
          </a:xfrm>
          <a:prstGeom prst="rect">
            <a:avLst/>
          </a:prstGeom>
        </p:spPr>
        <p:txBody>
          <a:bodyPr vert="horz" wrap="square" lIns="0" tIns="11206" rIns="0" bIns="0" rtlCol="0">
            <a:spAutoFit/>
          </a:bodyPr>
          <a:lstStyle/>
          <a:p>
            <a:pPr marL="11206">
              <a:spcBef>
                <a:spcPts val="88"/>
              </a:spcBef>
            </a:pPr>
            <a:r>
              <a:rPr sz="2118" dirty="0">
                <a:solidFill>
                  <a:srgbClr val="010202"/>
                </a:solidFill>
                <a:latin typeface="Times New Roman"/>
                <a:cs typeface="Times New Roman"/>
              </a:rPr>
              <a:t>2</a:t>
            </a:r>
            <a:endParaRPr sz="2118">
              <a:latin typeface="Times New Roman"/>
              <a:cs typeface="Times New Roman"/>
            </a:endParaRPr>
          </a:p>
        </p:txBody>
      </p:sp>
      <p:sp>
        <p:nvSpPr>
          <p:cNvPr id="56" name="object 56"/>
          <p:cNvSpPr txBox="1"/>
          <p:nvPr/>
        </p:nvSpPr>
        <p:spPr>
          <a:xfrm>
            <a:off x="5344562" y="4265497"/>
            <a:ext cx="156882" cy="337238"/>
          </a:xfrm>
          <a:prstGeom prst="rect">
            <a:avLst/>
          </a:prstGeom>
        </p:spPr>
        <p:txBody>
          <a:bodyPr vert="horz" wrap="square" lIns="0" tIns="11206" rIns="0" bIns="0" rtlCol="0">
            <a:spAutoFit/>
          </a:bodyPr>
          <a:lstStyle/>
          <a:p>
            <a:pPr marL="11206">
              <a:spcBef>
                <a:spcPts val="88"/>
              </a:spcBef>
            </a:pPr>
            <a:r>
              <a:rPr sz="2118" dirty="0">
                <a:solidFill>
                  <a:srgbClr val="010202"/>
                </a:solidFill>
                <a:latin typeface="Times New Roman"/>
                <a:cs typeface="Times New Roman"/>
              </a:rPr>
              <a:t>7</a:t>
            </a:r>
            <a:endParaRPr sz="2118">
              <a:latin typeface="Times New Roman"/>
              <a:cs typeface="Times New Roman"/>
            </a:endParaRPr>
          </a:p>
        </p:txBody>
      </p:sp>
      <p:sp>
        <p:nvSpPr>
          <p:cNvPr id="57" name="object 57"/>
          <p:cNvSpPr txBox="1"/>
          <p:nvPr/>
        </p:nvSpPr>
        <p:spPr>
          <a:xfrm>
            <a:off x="6636018" y="4265228"/>
            <a:ext cx="156882" cy="337238"/>
          </a:xfrm>
          <a:prstGeom prst="rect">
            <a:avLst/>
          </a:prstGeom>
        </p:spPr>
        <p:txBody>
          <a:bodyPr vert="horz" wrap="square" lIns="0" tIns="11206" rIns="0" bIns="0" rtlCol="0">
            <a:spAutoFit/>
          </a:bodyPr>
          <a:lstStyle/>
          <a:p>
            <a:pPr marL="11206">
              <a:spcBef>
                <a:spcPts val="88"/>
              </a:spcBef>
            </a:pPr>
            <a:r>
              <a:rPr sz="2118" dirty="0">
                <a:solidFill>
                  <a:srgbClr val="010202"/>
                </a:solidFill>
                <a:latin typeface="Times New Roman"/>
                <a:cs typeface="Times New Roman"/>
              </a:rPr>
              <a:t>9</a:t>
            </a:r>
            <a:endParaRPr sz="2118">
              <a:latin typeface="Times New Roman"/>
              <a:cs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479415" y="2017059"/>
            <a:ext cx="67235" cy="2218765"/>
            <a:chOff x="2063737" y="2286000"/>
            <a:chExt cx="76200" cy="2514600"/>
          </a:xfrm>
        </p:grpSpPr>
        <p:sp>
          <p:nvSpPr>
            <p:cNvPr id="3" name="object 3"/>
            <p:cNvSpPr/>
            <p:nvPr/>
          </p:nvSpPr>
          <p:spPr>
            <a:xfrm>
              <a:off x="2133587" y="2286000"/>
              <a:ext cx="0" cy="2514600"/>
            </a:xfrm>
            <a:custGeom>
              <a:avLst/>
              <a:gdLst/>
              <a:ahLst/>
              <a:cxnLst/>
              <a:rect l="l" t="t" r="r" b="b"/>
              <a:pathLst>
                <a:path h="2514600">
                  <a:moveTo>
                    <a:pt x="0" y="0"/>
                  </a:moveTo>
                  <a:lnTo>
                    <a:pt x="0" y="2514600"/>
                  </a:lnTo>
                </a:path>
              </a:pathLst>
            </a:custGeom>
            <a:ln w="12700">
              <a:solidFill>
                <a:srgbClr val="010202"/>
              </a:solidFill>
            </a:ln>
          </p:spPr>
          <p:txBody>
            <a:bodyPr wrap="square" lIns="0" tIns="0" rIns="0" bIns="0" rtlCol="0"/>
            <a:lstStyle/>
            <a:p>
              <a:endParaRPr sz="1588"/>
            </a:p>
          </p:txBody>
        </p:sp>
        <p:sp>
          <p:nvSpPr>
            <p:cNvPr id="4" name="object 4"/>
            <p:cNvSpPr/>
            <p:nvPr/>
          </p:nvSpPr>
          <p:spPr>
            <a:xfrm>
              <a:off x="2101837" y="2286000"/>
              <a:ext cx="0" cy="2514600"/>
            </a:xfrm>
            <a:custGeom>
              <a:avLst/>
              <a:gdLst/>
              <a:ahLst/>
              <a:cxnLst/>
              <a:rect l="l" t="t" r="r" b="b"/>
              <a:pathLst>
                <a:path h="2514600">
                  <a:moveTo>
                    <a:pt x="0" y="0"/>
                  </a:moveTo>
                  <a:lnTo>
                    <a:pt x="0" y="2514600"/>
                  </a:lnTo>
                </a:path>
              </a:pathLst>
            </a:custGeom>
            <a:ln w="25400">
              <a:solidFill>
                <a:srgbClr val="010202"/>
              </a:solidFill>
            </a:ln>
          </p:spPr>
          <p:txBody>
            <a:bodyPr wrap="square" lIns="0" tIns="0" rIns="0" bIns="0" rtlCol="0"/>
            <a:lstStyle/>
            <a:p>
              <a:endParaRPr sz="1588"/>
            </a:p>
          </p:txBody>
        </p:sp>
        <p:sp>
          <p:nvSpPr>
            <p:cNvPr id="5" name="object 5"/>
            <p:cNvSpPr/>
            <p:nvPr/>
          </p:nvSpPr>
          <p:spPr>
            <a:xfrm>
              <a:off x="2070087" y="2286000"/>
              <a:ext cx="0" cy="2514600"/>
            </a:xfrm>
            <a:custGeom>
              <a:avLst/>
              <a:gdLst/>
              <a:ahLst/>
              <a:cxnLst/>
              <a:rect l="l" t="t" r="r" b="b"/>
              <a:pathLst>
                <a:path h="2514600">
                  <a:moveTo>
                    <a:pt x="0" y="0"/>
                  </a:moveTo>
                  <a:lnTo>
                    <a:pt x="0" y="2514600"/>
                  </a:lnTo>
                </a:path>
              </a:pathLst>
            </a:custGeom>
            <a:ln w="12700">
              <a:solidFill>
                <a:srgbClr val="010202"/>
              </a:solidFill>
            </a:ln>
          </p:spPr>
          <p:txBody>
            <a:bodyPr wrap="square" lIns="0" tIns="0" rIns="0" bIns="0" rtlCol="0"/>
            <a:lstStyle/>
            <a:p>
              <a:endParaRPr sz="1588"/>
            </a:p>
          </p:txBody>
        </p:sp>
      </p:grpSp>
      <p:grpSp>
        <p:nvGrpSpPr>
          <p:cNvPr id="6" name="object 6"/>
          <p:cNvGrpSpPr/>
          <p:nvPr/>
        </p:nvGrpSpPr>
        <p:grpSpPr>
          <a:xfrm>
            <a:off x="4770893" y="2017059"/>
            <a:ext cx="67235" cy="2218765"/>
            <a:chOff x="3527412" y="2286000"/>
            <a:chExt cx="76200" cy="2514600"/>
          </a:xfrm>
        </p:grpSpPr>
        <p:sp>
          <p:nvSpPr>
            <p:cNvPr id="7" name="object 7"/>
            <p:cNvSpPr/>
            <p:nvPr/>
          </p:nvSpPr>
          <p:spPr>
            <a:xfrm>
              <a:off x="3597262" y="2286000"/>
              <a:ext cx="0" cy="2514600"/>
            </a:xfrm>
            <a:custGeom>
              <a:avLst/>
              <a:gdLst/>
              <a:ahLst/>
              <a:cxnLst/>
              <a:rect l="l" t="t" r="r" b="b"/>
              <a:pathLst>
                <a:path h="2514600">
                  <a:moveTo>
                    <a:pt x="0" y="0"/>
                  </a:moveTo>
                  <a:lnTo>
                    <a:pt x="0" y="2514600"/>
                  </a:lnTo>
                </a:path>
              </a:pathLst>
            </a:custGeom>
            <a:ln w="12700">
              <a:solidFill>
                <a:srgbClr val="010202"/>
              </a:solidFill>
            </a:ln>
          </p:spPr>
          <p:txBody>
            <a:bodyPr wrap="square" lIns="0" tIns="0" rIns="0" bIns="0" rtlCol="0"/>
            <a:lstStyle/>
            <a:p>
              <a:endParaRPr sz="1588"/>
            </a:p>
          </p:txBody>
        </p:sp>
        <p:sp>
          <p:nvSpPr>
            <p:cNvPr id="8" name="object 8"/>
            <p:cNvSpPr/>
            <p:nvPr/>
          </p:nvSpPr>
          <p:spPr>
            <a:xfrm>
              <a:off x="3565512" y="2286000"/>
              <a:ext cx="0" cy="2514600"/>
            </a:xfrm>
            <a:custGeom>
              <a:avLst/>
              <a:gdLst/>
              <a:ahLst/>
              <a:cxnLst/>
              <a:rect l="l" t="t" r="r" b="b"/>
              <a:pathLst>
                <a:path h="2514600">
                  <a:moveTo>
                    <a:pt x="0" y="0"/>
                  </a:moveTo>
                  <a:lnTo>
                    <a:pt x="0" y="2514600"/>
                  </a:lnTo>
                </a:path>
              </a:pathLst>
            </a:custGeom>
            <a:ln w="25400">
              <a:solidFill>
                <a:srgbClr val="010202"/>
              </a:solidFill>
            </a:ln>
          </p:spPr>
          <p:txBody>
            <a:bodyPr wrap="square" lIns="0" tIns="0" rIns="0" bIns="0" rtlCol="0"/>
            <a:lstStyle/>
            <a:p>
              <a:endParaRPr sz="1588"/>
            </a:p>
          </p:txBody>
        </p:sp>
        <p:sp>
          <p:nvSpPr>
            <p:cNvPr id="9" name="object 9"/>
            <p:cNvSpPr/>
            <p:nvPr/>
          </p:nvSpPr>
          <p:spPr>
            <a:xfrm>
              <a:off x="3533762" y="2286000"/>
              <a:ext cx="0" cy="2514600"/>
            </a:xfrm>
            <a:custGeom>
              <a:avLst/>
              <a:gdLst/>
              <a:ahLst/>
              <a:cxnLst/>
              <a:rect l="l" t="t" r="r" b="b"/>
              <a:pathLst>
                <a:path h="2514600">
                  <a:moveTo>
                    <a:pt x="0" y="0"/>
                  </a:moveTo>
                  <a:lnTo>
                    <a:pt x="0" y="2514600"/>
                  </a:lnTo>
                </a:path>
              </a:pathLst>
            </a:custGeom>
            <a:ln w="12700">
              <a:solidFill>
                <a:srgbClr val="010202"/>
              </a:solidFill>
            </a:ln>
          </p:spPr>
          <p:txBody>
            <a:bodyPr wrap="square" lIns="0" tIns="0" rIns="0" bIns="0" rtlCol="0"/>
            <a:lstStyle/>
            <a:p>
              <a:endParaRPr sz="1588"/>
            </a:p>
          </p:txBody>
        </p:sp>
      </p:grpSp>
      <p:grpSp>
        <p:nvGrpSpPr>
          <p:cNvPr id="10" name="object 10"/>
          <p:cNvGrpSpPr/>
          <p:nvPr/>
        </p:nvGrpSpPr>
        <p:grpSpPr>
          <a:xfrm>
            <a:off x="6062371" y="2017059"/>
            <a:ext cx="67235" cy="2218765"/>
            <a:chOff x="4991087" y="2286000"/>
            <a:chExt cx="76200" cy="2514600"/>
          </a:xfrm>
        </p:grpSpPr>
        <p:sp>
          <p:nvSpPr>
            <p:cNvPr id="11" name="object 11"/>
            <p:cNvSpPr/>
            <p:nvPr/>
          </p:nvSpPr>
          <p:spPr>
            <a:xfrm>
              <a:off x="5060937" y="2286000"/>
              <a:ext cx="0" cy="2514600"/>
            </a:xfrm>
            <a:custGeom>
              <a:avLst/>
              <a:gdLst/>
              <a:ahLst/>
              <a:cxnLst/>
              <a:rect l="l" t="t" r="r" b="b"/>
              <a:pathLst>
                <a:path h="2514600">
                  <a:moveTo>
                    <a:pt x="0" y="0"/>
                  </a:moveTo>
                  <a:lnTo>
                    <a:pt x="0" y="2514600"/>
                  </a:lnTo>
                </a:path>
              </a:pathLst>
            </a:custGeom>
            <a:ln w="12700">
              <a:solidFill>
                <a:srgbClr val="010202"/>
              </a:solidFill>
            </a:ln>
          </p:spPr>
          <p:txBody>
            <a:bodyPr wrap="square" lIns="0" tIns="0" rIns="0" bIns="0" rtlCol="0"/>
            <a:lstStyle/>
            <a:p>
              <a:endParaRPr sz="1588"/>
            </a:p>
          </p:txBody>
        </p:sp>
        <p:sp>
          <p:nvSpPr>
            <p:cNvPr id="12" name="object 12"/>
            <p:cNvSpPr/>
            <p:nvPr/>
          </p:nvSpPr>
          <p:spPr>
            <a:xfrm>
              <a:off x="5029187" y="2286000"/>
              <a:ext cx="0" cy="2514600"/>
            </a:xfrm>
            <a:custGeom>
              <a:avLst/>
              <a:gdLst/>
              <a:ahLst/>
              <a:cxnLst/>
              <a:rect l="l" t="t" r="r" b="b"/>
              <a:pathLst>
                <a:path h="2514600">
                  <a:moveTo>
                    <a:pt x="0" y="0"/>
                  </a:moveTo>
                  <a:lnTo>
                    <a:pt x="0" y="2514600"/>
                  </a:lnTo>
                </a:path>
              </a:pathLst>
            </a:custGeom>
            <a:ln w="25400">
              <a:solidFill>
                <a:srgbClr val="010202"/>
              </a:solidFill>
            </a:ln>
          </p:spPr>
          <p:txBody>
            <a:bodyPr wrap="square" lIns="0" tIns="0" rIns="0" bIns="0" rtlCol="0"/>
            <a:lstStyle/>
            <a:p>
              <a:endParaRPr sz="1588"/>
            </a:p>
          </p:txBody>
        </p:sp>
        <p:sp>
          <p:nvSpPr>
            <p:cNvPr id="13" name="object 13"/>
            <p:cNvSpPr/>
            <p:nvPr/>
          </p:nvSpPr>
          <p:spPr>
            <a:xfrm>
              <a:off x="4997437" y="2286000"/>
              <a:ext cx="0" cy="2514600"/>
            </a:xfrm>
            <a:custGeom>
              <a:avLst/>
              <a:gdLst/>
              <a:ahLst/>
              <a:cxnLst/>
              <a:rect l="l" t="t" r="r" b="b"/>
              <a:pathLst>
                <a:path h="2514600">
                  <a:moveTo>
                    <a:pt x="0" y="0"/>
                  </a:moveTo>
                  <a:lnTo>
                    <a:pt x="0" y="2514600"/>
                  </a:lnTo>
                </a:path>
              </a:pathLst>
            </a:custGeom>
            <a:ln w="12700">
              <a:solidFill>
                <a:srgbClr val="010202"/>
              </a:solidFill>
            </a:ln>
          </p:spPr>
          <p:txBody>
            <a:bodyPr wrap="square" lIns="0" tIns="0" rIns="0" bIns="0" rtlCol="0"/>
            <a:lstStyle/>
            <a:p>
              <a:endParaRPr sz="1588"/>
            </a:p>
          </p:txBody>
        </p:sp>
      </p:grpSp>
      <p:grpSp>
        <p:nvGrpSpPr>
          <p:cNvPr id="14" name="object 14"/>
          <p:cNvGrpSpPr/>
          <p:nvPr/>
        </p:nvGrpSpPr>
        <p:grpSpPr>
          <a:xfrm>
            <a:off x="7353849" y="2017059"/>
            <a:ext cx="67235" cy="2218765"/>
            <a:chOff x="6454762" y="2286000"/>
            <a:chExt cx="76200" cy="2514600"/>
          </a:xfrm>
        </p:grpSpPr>
        <p:sp>
          <p:nvSpPr>
            <p:cNvPr id="15" name="object 15"/>
            <p:cNvSpPr/>
            <p:nvPr/>
          </p:nvSpPr>
          <p:spPr>
            <a:xfrm>
              <a:off x="6524612" y="2286000"/>
              <a:ext cx="0" cy="2514600"/>
            </a:xfrm>
            <a:custGeom>
              <a:avLst/>
              <a:gdLst/>
              <a:ahLst/>
              <a:cxnLst/>
              <a:rect l="l" t="t" r="r" b="b"/>
              <a:pathLst>
                <a:path h="2514600">
                  <a:moveTo>
                    <a:pt x="0" y="0"/>
                  </a:moveTo>
                  <a:lnTo>
                    <a:pt x="0" y="2514600"/>
                  </a:lnTo>
                </a:path>
              </a:pathLst>
            </a:custGeom>
            <a:ln w="12700">
              <a:solidFill>
                <a:srgbClr val="010202"/>
              </a:solidFill>
            </a:ln>
          </p:spPr>
          <p:txBody>
            <a:bodyPr wrap="square" lIns="0" tIns="0" rIns="0" bIns="0" rtlCol="0"/>
            <a:lstStyle/>
            <a:p>
              <a:endParaRPr sz="1588"/>
            </a:p>
          </p:txBody>
        </p:sp>
        <p:sp>
          <p:nvSpPr>
            <p:cNvPr id="16" name="object 16"/>
            <p:cNvSpPr/>
            <p:nvPr/>
          </p:nvSpPr>
          <p:spPr>
            <a:xfrm>
              <a:off x="6492862" y="2286000"/>
              <a:ext cx="0" cy="2514600"/>
            </a:xfrm>
            <a:custGeom>
              <a:avLst/>
              <a:gdLst/>
              <a:ahLst/>
              <a:cxnLst/>
              <a:rect l="l" t="t" r="r" b="b"/>
              <a:pathLst>
                <a:path h="2514600">
                  <a:moveTo>
                    <a:pt x="0" y="0"/>
                  </a:moveTo>
                  <a:lnTo>
                    <a:pt x="0" y="2514600"/>
                  </a:lnTo>
                </a:path>
              </a:pathLst>
            </a:custGeom>
            <a:ln w="25400">
              <a:solidFill>
                <a:srgbClr val="010202"/>
              </a:solidFill>
            </a:ln>
          </p:spPr>
          <p:txBody>
            <a:bodyPr wrap="square" lIns="0" tIns="0" rIns="0" bIns="0" rtlCol="0"/>
            <a:lstStyle/>
            <a:p>
              <a:endParaRPr sz="1588"/>
            </a:p>
          </p:txBody>
        </p:sp>
        <p:sp>
          <p:nvSpPr>
            <p:cNvPr id="17" name="object 17"/>
            <p:cNvSpPr/>
            <p:nvPr/>
          </p:nvSpPr>
          <p:spPr>
            <a:xfrm>
              <a:off x="6461112" y="2286000"/>
              <a:ext cx="0" cy="2514600"/>
            </a:xfrm>
            <a:custGeom>
              <a:avLst/>
              <a:gdLst/>
              <a:ahLst/>
              <a:cxnLst/>
              <a:rect l="l" t="t" r="r" b="b"/>
              <a:pathLst>
                <a:path h="2514600">
                  <a:moveTo>
                    <a:pt x="0" y="0"/>
                  </a:moveTo>
                  <a:lnTo>
                    <a:pt x="0" y="2514600"/>
                  </a:lnTo>
                </a:path>
              </a:pathLst>
            </a:custGeom>
            <a:ln w="12700">
              <a:solidFill>
                <a:srgbClr val="010202"/>
              </a:solidFill>
            </a:ln>
          </p:spPr>
          <p:txBody>
            <a:bodyPr wrap="square" lIns="0" tIns="0" rIns="0" bIns="0" rtlCol="0"/>
            <a:lstStyle/>
            <a:p>
              <a:endParaRPr sz="1588"/>
            </a:p>
          </p:txBody>
        </p:sp>
      </p:grpSp>
      <p:sp>
        <p:nvSpPr>
          <p:cNvPr id="18" name="object 18"/>
          <p:cNvSpPr txBox="1">
            <a:spLocks noGrp="1"/>
          </p:cNvSpPr>
          <p:nvPr>
            <p:ph type="title"/>
          </p:nvPr>
        </p:nvSpPr>
        <p:spPr>
          <a:xfrm>
            <a:off x="2870936" y="832404"/>
            <a:ext cx="5650566" cy="688424"/>
          </a:xfrm>
          <a:prstGeom prst="rect">
            <a:avLst/>
          </a:prstGeom>
        </p:spPr>
        <p:txBody>
          <a:bodyPr vert="horz" wrap="square" lIns="0" tIns="11206" rIns="0" bIns="0" rtlCol="0" anchor="ctr">
            <a:spAutoFit/>
          </a:bodyPr>
          <a:lstStyle/>
          <a:p>
            <a:pPr marL="11206">
              <a:lnSpc>
                <a:spcPct val="100000"/>
              </a:lnSpc>
              <a:spcBef>
                <a:spcPts val="88"/>
              </a:spcBef>
              <a:tabLst>
                <a:tab pos="1941523" algn="l"/>
                <a:tab pos="2831877" algn="l"/>
                <a:tab pos="4269669" algn="l"/>
              </a:tabLst>
            </a:pPr>
            <a:r>
              <a:rPr lang="en-US" dirty="0"/>
              <a:t>Merge</a:t>
            </a:r>
            <a:r>
              <a:rPr lang="en-US" spc="-9" dirty="0"/>
              <a:t> </a:t>
            </a:r>
            <a:r>
              <a:rPr lang="en-US" dirty="0"/>
              <a:t>Sort </a:t>
            </a:r>
            <a:r>
              <a:rPr lang="en-US" spc="-4" dirty="0"/>
              <a:t>Example</a:t>
            </a:r>
            <a:endParaRPr spc="-4" dirty="0"/>
          </a:p>
        </p:txBody>
      </p:sp>
      <p:graphicFrame>
        <p:nvGraphicFramePr>
          <p:cNvPr id="19" name="object 19"/>
          <p:cNvGraphicFramePr>
            <a:graphicFrameLocks noGrp="1"/>
          </p:cNvGraphicFramePr>
          <p:nvPr/>
        </p:nvGraphicFramePr>
        <p:xfrm>
          <a:off x="2377873" y="2017059"/>
          <a:ext cx="1134595" cy="1356000"/>
        </p:xfrm>
        <a:graphic>
          <a:graphicData uri="http://schemas.openxmlformats.org/drawingml/2006/table">
            <a:tbl>
              <a:tblPr firstRow="1" bandRow="1">
                <a:tableStyleId>{2D5ABB26-0587-4C30-8999-92F81FD0307C}</a:tableStyleId>
              </a:tblPr>
              <a:tblGrid>
                <a:gridCol w="488576">
                  <a:extLst>
                    <a:ext uri="{9D8B030D-6E8A-4147-A177-3AD203B41FA5}">
                      <a16:colId xmlns:a16="http://schemas.microsoft.com/office/drawing/2014/main" val="20000"/>
                    </a:ext>
                  </a:extLst>
                </a:gridCol>
                <a:gridCol w="646019">
                  <a:extLst>
                    <a:ext uri="{9D8B030D-6E8A-4147-A177-3AD203B41FA5}">
                      <a16:colId xmlns:a16="http://schemas.microsoft.com/office/drawing/2014/main" val="20001"/>
                    </a:ext>
                  </a:extLst>
                </a:gridCol>
              </a:tblGrid>
              <a:tr h="456259">
                <a:tc>
                  <a:txBody>
                    <a:bodyPr/>
                    <a:lstStyle/>
                    <a:p>
                      <a:pPr marL="4445" algn="ctr">
                        <a:lnSpc>
                          <a:spcPct val="100000"/>
                        </a:lnSpc>
                        <a:spcBef>
                          <a:spcPts val="360"/>
                        </a:spcBef>
                      </a:pPr>
                      <a:r>
                        <a:rPr sz="2100" dirty="0">
                          <a:solidFill>
                            <a:srgbClr val="010202"/>
                          </a:solidFill>
                          <a:latin typeface="Times New Roman"/>
                          <a:cs typeface="Times New Roman"/>
                        </a:rPr>
                        <a:t>20</a:t>
                      </a:r>
                      <a:endParaRPr sz="2100">
                        <a:latin typeface="Times New Roman"/>
                        <a:cs typeface="Times New Roman"/>
                      </a:endParaRPr>
                    </a:p>
                  </a:txBody>
                  <a:tcPr marL="0" marR="0" marT="40341" marB="0"/>
                </a:tc>
                <a:tc>
                  <a:txBody>
                    <a:bodyPr/>
                    <a:lstStyle/>
                    <a:p>
                      <a:pPr marR="175260" algn="ctr">
                        <a:lnSpc>
                          <a:spcPct val="100000"/>
                        </a:lnSpc>
                        <a:spcBef>
                          <a:spcPts val="360"/>
                        </a:spcBef>
                      </a:pPr>
                      <a:r>
                        <a:rPr sz="2100" dirty="0">
                          <a:solidFill>
                            <a:srgbClr val="010202"/>
                          </a:solidFill>
                          <a:latin typeface="Times New Roman"/>
                          <a:cs typeface="Times New Roman"/>
                        </a:rPr>
                        <a:t>12</a:t>
                      </a:r>
                      <a:endParaRPr sz="2100">
                        <a:latin typeface="Times New Roman"/>
                        <a:cs typeface="Times New Roman"/>
                      </a:endParaRPr>
                    </a:p>
                  </a:txBody>
                  <a:tcPr marL="0" marR="0" marT="40341" marB="0"/>
                </a:tc>
                <a:extLst>
                  <a:ext uri="{0D108BD9-81ED-4DB2-BD59-A6C34878D82A}">
                    <a16:rowId xmlns:a16="http://schemas.microsoft.com/office/drawing/2014/main" val="10000"/>
                  </a:ext>
                </a:extLst>
              </a:tr>
              <a:tr h="481942">
                <a:tc>
                  <a:txBody>
                    <a:bodyPr/>
                    <a:lstStyle/>
                    <a:p>
                      <a:pPr marL="4445" algn="ctr">
                        <a:lnSpc>
                          <a:spcPct val="100000"/>
                        </a:lnSpc>
                        <a:spcBef>
                          <a:spcPts val="590"/>
                        </a:spcBef>
                      </a:pPr>
                      <a:r>
                        <a:rPr sz="2100" dirty="0">
                          <a:solidFill>
                            <a:srgbClr val="010202"/>
                          </a:solidFill>
                          <a:latin typeface="Times New Roman"/>
                          <a:cs typeface="Times New Roman"/>
                        </a:rPr>
                        <a:t>13</a:t>
                      </a:r>
                      <a:endParaRPr sz="2100">
                        <a:latin typeface="Times New Roman"/>
                        <a:cs typeface="Times New Roman"/>
                      </a:endParaRPr>
                    </a:p>
                  </a:txBody>
                  <a:tcPr marL="0" marR="0" marT="66115" marB="0"/>
                </a:tc>
                <a:tc>
                  <a:txBody>
                    <a:bodyPr/>
                    <a:lstStyle/>
                    <a:p>
                      <a:pPr marR="198120" algn="ctr">
                        <a:lnSpc>
                          <a:spcPct val="100000"/>
                        </a:lnSpc>
                        <a:spcBef>
                          <a:spcPts val="590"/>
                        </a:spcBef>
                      </a:pPr>
                      <a:r>
                        <a:rPr sz="2100" spc="-90" dirty="0">
                          <a:solidFill>
                            <a:srgbClr val="010202"/>
                          </a:solidFill>
                          <a:latin typeface="Times New Roman"/>
                          <a:cs typeface="Times New Roman"/>
                        </a:rPr>
                        <a:t>11</a:t>
                      </a:r>
                      <a:endParaRPr sz="2100">
                        <a:latin typeface="Times New Roman"/>
                        <a:cs typeface="Times New Roman"/>
                      </a:endParaRPr>
                    </a:p>
                  </a:txBody>
                  <a:tcPr marL="0" marR="0" marT="66115" marB="0"/>
                </a:tc>
                <a:extLst>
                  <a:ext uri="{0D108BD9-81ED-4DB2-BD59-A6C34878D82A}">
                    <a16:rowId xmlns:a16="http://schemas.microsoft.com/office/drawing/2014/main" val="10001"/>
                  </a:ext>
                </a:extLst>
              </a:tr>
              <a:tr h="417799">
                <a:tc>
                  <a:txBody>
                    <a:bodyPr/>
                    <a:lstStyle/>
                    <a:p>
                      <a:pPr marL="4445" algn="ctr">
                        <a:lnSpc>
                          <a:spcPct val="100000"/>
                        </a:lnSpc>
                        <a:spcBef>
                          <a:spcPts val="590"/>
                        </a:spcBef>
                      </a:pPr>
                      <a:r>
                        <a:rPr sz="2100" dirty="0">
                          <a:solidFill>
                            <a:srgbClr val="010202"/>
                          </a:solidFill>
                          <a:latin typeface="Times New Roman"/>
                          <a:cs typeface="Times New Roman"/>
                        </a:rPr>
                        <a:t>7</a:t>
                      </a:r>
                      <a:endParaRPr sz="2100">
                        <a:latin typeface="Times New Roman"/>
                        <a:cs typeface="Times New Roman"/>
                      </a:endParaRPr>
                    </a:p>
                  </a:txBody>
                  <a:tcPr marL="0" marR="0" marT="66115" marB="0"/>
                </a:tc>
                <a:tc>
                  <a:txBody>
                    <a:bodyPr/>
                    <a:lstStyle/>
                    <a:p>
                      <a:pPr marR="175260" algn="ctr">
                        <a:lnSpc>
                          <a:spcPct val="100000"/>
                        </a:lnSpc>
                        <a:spcBef>
                          <a:spcPts val="590"/>
                        </a:spcBef>
                      </a:pPr>
                      <a:r>
                        <a:rPr sz="2100" dirty="0">
                          <a:solidFill>
                            <a:srgbClr val="010202"/>
                          </a:solidFill>
                          <a:latin typeface="Times New Roman"/>
                          <a:cs typeface="Times New Roman"/>
                        </a:rPr>
                        <a:t>9</a:t>
                      </a:r>
                      <a:endParaRPr sz="2100">
                        <a:latin typeface="Times New Roman"/>
                        <a:cs typeface="Times New Roman"/>
                      </a:endParaRPr>
                    </a:p>
                  </a:txBody>
                  <a:tcPr marL="0" marR="0" marT="66115" marB="0"/>
                </a:tc>
                <a:extLst>
                  <a:ext uri="{0D108BD9-81ED-4DB2-BD59-A6C34878D82A}">
                    <a16:rowId xmlns:a16="http://schemas.microsoft.com/office/drawing/2014/main" val="10002"/>
                  </a:ext>
                </a:extLst>
              </a:tr>
            </a:tbl>
          </a:graphicData>
        </a:graphic>
      </p:graphicFrame>
      <p:grpSp>
        <p:nvGrpSpPr>
          <p:cNvPr id="20" name="object 20"/>
          <p:cNvGrpSpPr/>
          <p:nvPr/>
        </p:nvGrpSpPr>
        <p:grpSpPr>
          <a:xfrm>
            <a:off x="2877032" y="3479695"/>
            <a:ext cx="437589" cy="756397"/>
            <a:chOff x="1381036" y="3943654"/>
            <a:chExt cx="495934" cy="857250"/>
          </a:xfrm>
        </p:grpSpPr>
        <p:sp>
          <p:nvSpPr>
            <p:cNvPr id="21" name="object 21"/>
            <p:cNvSpPr/>
            <p:nvPr/>
          </p:nvSpPr>
          <p:spPr>
            <a:xfrm>
              <a:off x="1409204" y="4343412"/>
              <a:ext cx="143510" cy="430530"/>
            </a:xfrm>
            <a:custGeom>
              <a:avLst/>
              <a:gdLst/>
              <a:ahLst/>
              <a:cxnLst/>
              <a:rect l="l" t="t" r="r" b="b"/>
              <a:pathLst>
                <a:path w="143509" h="430529">
                  <a:moveTo>
                    <a:pt x="143357" y="0"/>
                  </a:moveTo>
                  <a:lnTo>
                    <a:pt x="0" y="430085"/>
                  </a:lnTo>
                </a:path>
              </a:pathLst>
            </a:custGeom>
            <a:ln w="28574">
              <a:solidFill>
                <a:srgbClr val="010202"/>
              </a:solidFill>
            </a:ln>
          </p:spPr>
          <p:txBody>
            <a:bodyPr wrap="square" lIns="0" tIns="0" rIns="0" bIns="0" rtlCol="0"/>
            <a:lstStyle/>
            <a:p>
              <a:endParaRPr sz="1588"/>
            </a:p>
          </p:txBody>
        </p:sp>
        <p:sp>
          <p:nvSpPr>
            <p:cNvPr id="22" name="object 22"/>
            <p:cNvSpPr/>
            <p:nvPr/>
          </p:nvSpPr>
          <p:spPr>
            <a:xfrm>
              <a:off x="1386611" y="4705730"/>
              <a:ext cx="81915" cy="95250"/>
            </a:xfrm>
            <a:custGeom>
              <a:avLst/>
              <a:gdLst/>
              <a:ahLst/>
              <a:cxnLst/>
              <a:rect l="l" t="t" r="r" b="b"/>
              <a:pathLst>
                <a:path w="81915" h="95250">
                  <a:moveTo>
                    <a:pt x="81318" y="27114"/>
                  </a:moveTo>
                  <a:lnTo>
                    <a:pt x="31622" y="40665"/>
                  </a:lnTo>
                  <a:lnTo>
                    <a:pt x="0" y="0"/>
                  </a:lnTo>
                  <a:lnTo>
                    <a:pt x="13550" y="94881"/>
                  </a:lnTo>
                  <a:lnTo>
                    <a:pt x="81318" y="27114"/>
                  </a:lnTo>
                  <a:close/>
                </a:path>
              </a:pathLst>
            </a:custGeom>
            <a:solidFill>
              <a:srgbClr val="010202"/>
            </a:solidFill>
          </p:spPr>
          <p:txBody>
            <a:bodyPr wrap="square" lIns="0" tIns="0" rIns="0" bIns="0" rtlCol="0"/>
            <a:lstStyle/>
            <a:p>
              <a:endParaRPr sz="1588"/>
            </a:p>
          </p:txBody>
        </p:sp>
        <p:sp>
          <p:nvSpPr>
            <p:cNvPr id="23" name="object 23"/>
            <p:cNvSpPr/>
            <p:nvPr/>
          </p:nvSpPr>
          <p:spPr>
            <a:xfrm>
              <a:off x="1400162" y="3962412"/>
              <a:ext cx="457200" cy="457200"/>
            </a:xfrm>
            <a:custGeom>
              <a:avLst/>
              <a:gdLst/>
              <a:ahLst/>
              <a:cxnLst/>
              <a:rect l="l" t="t" r="r" b="b"/>
              <a:pathLst>
                <a:path w="457200" h="457200">
                  <a:moveTo>
                    <a:pt x="457200" y="228599"/>
                  </a:moveTo>
                  <a:lnTo>
                    <a:pt x="452555" y="182529"/>
                  </a:lnTo>
                  <a:lnTo>
                    <a:pt x="439235" y="139619"/>
                  </a:lnTo>
                  <a:lnTo>
                    <a:pt x="418158" y="100788"/>
                  </a:lnTo>
                  <a:lnTo>
                    <a:pt x="390244" y="66955"/>
                  </a:lnTo>
                  <a:lnTo>
                    <a:pt x="356411" y="39041"/>
                  </a:lnTo>
                  <a:lnTo>
                    <a:pt x="317580" y="17964"/>
                  </a:lnTo>
                  <a:lnTo>
                    <a:pt x="274670" y="4644"/>
                  </a:lnTo>
                  <a:lnTo>
                    <a:pt x="228600" y="0"/>
                  </a:lnTo>
                  <a:lnTo>
                    <a:pt x="182529" y="4644"/>
                  </a:lnTo>
                  <a:lnTo>
                    <a:pt x="139619" y="17964"/>
                  </a:lnTo>
                  <a:lnTo>
                    <a:pt x="100788" y="39041"/>
                  </a:lnTo>
                  <a:lnTo>
                    <a:pt x="66955" y="66955"/>
                  </a:lnTo>
                  <a:lnTo>
                    <a:pt x="39041" y="100788"/>
                  </a:lnTo>
                  <a:lnTo>
                    <a:pt x="17964" y="139619"/>
                  </a:lnTo>
                  <a:lnTo>
                    <a:pt x="4644" y="182529"/>
                  </a:lnTo>
                  <a:lnTo>
                    <a:pt x="0" y="228600"/>
                  </a:lnTo>
                  <a:lnTo>
                    <a:pt x="4644" y="274670"/>
                  </a:lnTo>
                  <a:lnTo>
                    <a:pt x="17964" y="317580"/>
                  </a:lnTo>
                  <a:lnTo>
                    <a:pt x="39041" y="356411"/>
                  </a:lnTo>
                  <a:lnTo>
                    <a:pt x="66955" y="390244"/>
                  </a:lnTo>
                  <a:lnTo>
                    <a:pt x="100788" y="418158"/>
                  </a:lnTo>
                  <a:lnTo>
                    <a:pt x="139619" y="439235"/>
                  </a:lnTo>
                  <a:lnTo>
                    <a:pt x="182529" y="452555"/>
                  </a:lnTo>
                  <a:lnTo>
                    <a:pt x="228600" y="457200"/>
                  </a:lnTo>
                  <a:lnTo>
                    <a:pt x="274670" y="452555"/>
                  </a:lnTo>
                  <a:lnTo>
                    <a:pt x="317580" y="439235"/>
                  </a:lnTo>
                  <a:lnTo>
                    <a:pt x="356411" y="418158"/>
                  </a:lnTo>
                  <a:lnTo>
                    <a:pt x="390244" y="390244"/>
                  </a:lnTo>
                  <a:lnTo>
                    <a:pt x="418158" y="356411"/>
                  </a:lnTo>
                  <a:lnTo>
                    <a:pt x="439235" y="317580"/>
                  </a:lnTo>
                  <a:lnTo>
                    <a:pt x="452555" y="274670"/>
                  </a:lnTo>
                  <a:lnTo>
                    <a:pt x="457200" y="228599"/>
                  </a:lnTo>
                  <a:close/>
                </a:path>
              </a:pathLst>
            </a:custGeom>
            <a:solidFill>
              <a:srgbClr val="F7EC1A"/>
            </a:solidFill>
          </p:spPr>
          <p:txBody>
            <a:bodyPr wrap="square" lIns="0" tIns="0" rIns="0" bIns="0" rtlCol="0"/>
            <a:lstStyle/>
            <a:p>
              <a:endParaRPr sz="1588"/>
            </a:p>
          </p:txBody>
        </p:sp>
        <p:sp>
          <p:nvSpPr>
            <p:cNvPr id="24" name="object 24"/>
            <p:cNvSpPr/>
            <p:nvPr/>
          </p:nvSpPr>
          <p:spPr>
            <a:xfrm>
              <a:off x="1387386" y="3950004"/>
              <a:ext cx="483234" cy="482600"/>
            </a:xfrm>
            <a:custGeom>
              <a:avLst/>
              <a:gdLst/>
              <a:ahLst/>
              <a:cxnLst/>
              <a:rect l="l" t="t" r="r" b="b"/>
              <a:pathLst>
                <a:path w="483235" h="482600">
                  <a:moveTo>
                    <a:pt x="0" y="241007"/>
                  </a:moveTo>
                  <a:lnTo>
                    <a:pt x="5029" y="192379"/>
                  </a:lnTo>
                  <a:lnTo>
                    <a:pt x="19253" y="147180"/>
                  </a:lnTo>
                  <a:lnTo>
                    <a:pt x="39964" y="108132"/>
                  </a:lnTo>
                  <a:lnTo>
                    <a:pt x="65761" y="75091"/>
                  </a:lnTo>
                  <a:lnTo>
                    <a:pt x="95796" y="48058"/>
                  </a:lnTo>
                  <a:lnTo>
                    <a:pt x="129222" y="27033"/>
                  </a:lnTo>
                  <a:lnTo>
                    <a:pt x="165191" y="12014"/>
                  </a:lnTo>
                  <a:lnTo>
                    <a:pt x="202856" y="3003"/>
                  </a:lnTo>
                  <a:lnTo>
                    <a:pt x="241368" y="0"/>
                  </a:lnTo>
                  <a:lnTo>
                    <a:pt x="279880" y="3003"/>
                  </a:lnTo>
                  <a:lnTo>
                    <a:pt x="317543" y="12014"/>
                  </a:lnTo>
                  <a:lnTo>
                    <a:pt x="353512" y="27033"/>
                  </a:lnTo>
                  <a:lnTo>
                    <a:pt x="386936" y="48058"/>
                  </a:lnTo>
                  <a:lnTo>
                    <a:pt x="416970" y="75091"/>
                  </a:lnTo>
                  <a:lnTo>
                    <a:pt x="442765" y="108132"/>
                  </a:lnTo>
                  <a:lnTo>
                    <a:pt x="463473" y="147180"/>
                  </a:lnTo>
                  <a:lnTo>
                    <a:pt x="477697" y="192379"/>
                  </a:lnTo>
                  <a:lnTo>
                    <a:pt x="482727" y="241007"/>
                  </a:lnTo>
                  <a:lnTo>
                    <a:pt x="478644" y="284116"/>
                  </a:lnTo>
                  <a:lnTo>
                    <a:pt x="468263" y="323544"/>
                  </a:lnTo>
                  <a:lnTo>
                    <a:pt x="452261" y="359088"/>
                  </a:lnTo>
                  <a:lnTo>
                    <a:pt x="406104" y="417719"/>
                  </a:lnTo>
                  <a:lnTo>
                    <a:pt x="345595" y="458393"/>
                  </a:lnTo>
                  <a:lnTo>
                    <a:pt x="276152" y="479492"/>
                  </a:lnTo>
                  <a:lnTo>
                    <a:pt x="239775" y="482197"/>
                  </a:lnTo>
                  <a:lnTo>
                    <a:pt x="203198" y="479401"/>
                  </a:lnTo>
                  <a:lnTo>
                    <a:pt x="132152" y="456503"/>
                  </a:lnTo>
                  <a:lnTo>
                    <a:pt x="99039" y="435996"/>
                  </a:lnTo>
                  <a:lnTo>
                    <a:pt x="68436" y="409181"/>
                  </a:lnTo>
                  <a:lnTo>
                    <a:pt x="41021" y="375856"/>
                  </a:lnTo>
                  <a:lnTo>
                    <a:pt x="19253" y="334835"/>
                  </a:lnTo>
                  <a:lnTo>
                    <a:pt x="5029" y="289636"/>
                  </a:lnTo>
                  <a:lnTo>
                    <a:pt x="0" y="241007"/>
                  </a:lnTo>
                  <a:close/>
                </a:path>
              </a:pathLst>
            </a:custGeom>
            <a:ln w="12700">
              <a:solidFill>
                <a:srgbClr val="010202"/>
              </a:solidFill>
            </a:ln>
          </p:spPr>
          <p:txBody>
            <a:bodyPr wrap="square" lIns="0" tIns="0" rIns="0" bIns="0" rtlCol="0"/>
            <a:lstStyle/>
            <a:p>
              <a:endParaRPr sz="1588"/>
            </a:p>
          </p:txBody>
        </p:sp>
        <p:sp>
          <p:nvSpPr>
            <p:cNvPr id="25" name="object 25"/>
            <p:cNvSpPr/>
            <p:nvPr/>
          </p:nvSpPr>
          <p:spPr>
            <a:xfrm>
              <a:off x="1412925" y="3975509"/>
              <a:ext cx="431800" cy="431165"/>
            </a:xfrm>
            <a:custGeom>
              <a:avLst/>
              <a:gdLst/>
              <a:ahLst/>
              <a:cxnLst/>
              <a:rect l="l" t="t" r="r" b="b"/>
              <a:pathLst>
                <a:path w="431800" h="431164">
                  <a:moveTo>
                    <a:pt x="0" y="215503"/>
                  </a:moveTo>
                  <a:lnTo>
                    <a:pt x="4495" y="172056"/>
                  </a:lnTo>
                  <a:lnTo>
                    <a:pt x="17246" y="131530"/>
                  </a:lnTo>
                  <a:lnTo>
                    <a:pt x="39285" y="91340"/>
                  </a:lnTo>
                  <a:lnTo>
                    <a:pt x="67356" y="58458"/>
                  </a:lnTo>
                  <a:lnTo>
                    <a:pt x="100253" y="32882"/>
                  </a:lnTo>
                  <a:lnTo>
                    <a:pt x="136768" y="14614"/>
                  </a:lnTo>
                  <a:lnTo>
                    <a:pt x="175696" y="3653"/>
                  </a:lnTo>
                  <a:lnTo>
                    <a:pt x="215830" y="0"/>
                  </a:lnTo>
                  <a:lnTo>
                    <a:pt x="255964" y="3653"/>
                  </a:lnTo>
                  <a:lnTo>
                    <a:pt x="294892" y="14614"/>
                  </a:lnTo>
                  <a:lnTo>
                    <a:pt x="331407" y="32882"/>
                  </a:lnTo>
                  <a:lnTo>
                    <a:pt x="364303" y="58458"/>
                  </a:lnTo>
                  <a:lnTo>
                    <a:pt x="392374" y="91340"/>
                  </a:lnTo>
                  <a:lnTo>
                    <a:pt x="414413" y="131530"/>
                  </a:lnTo>
                  <a:lnTo>
                    <a:pt x="427177" y="172056"/>
                  </a:lnTo>
                  <a:lnTo>
                    <a:pt x="431673" y="215503"/>
                  </a:lnTo>
                  <a:lnTo>
                    <a:pt x="427032" y="259283"/>
                  </a:lnTo>
                  <a:lnTo>
                    <a:pt x="415150" y="298732"/>
                  </a:lnTo>
                  <a:lnTo>
                    <a:pt x="396931" y="333582"/>
                  </a:lnTo>
                  <a:lnTo>
                    <a:pt x="373278" y="363561"/>
                  </a:lnTo>
                  <a:lnTo>
                    <a:pt x="313288" y="407832"/>
                  </a:lnTo>
                  <a:lnTo>
                    <a:pt x="242410" y="429391"/>
                  </a:lnTo>
                  <a:lnTo>
                    <a:pt x="205149" y="430980"/>
                  </a:lnTo>
                  <a:lnTo>
                    <a:pt x="167877" y="426083"/>
                  </a:lnTo>
                  <a:lnTo>
                    <a:pt x="131499" y="414430"/>
                  </a:lnTo>
                  <a:lnTo>
                    <a:pt x="96918" y="395751"/>
                  </a:lnTo>
                  <a:lnTo>
                    <a:pt x="65039" y="369778"/>
                  </a:lnTo>
                  <a:lnTo>
                    <a:pt x="36766" y="336242"/>
                  </a:lnTo>
                  <a:lnTo>
                    <a:pt x="17246" y="299475"/>
                  </a:lnTo>
                  <a:lnTo>
                    <a:pt x="4495" y="258949"/>
                  </a:lnTo>
                  <a:lnTo>
                    <a:pt x="0" y="215503"/>
                  </a:lnTo>
                  <a:close/>
                </a:path>
              </a:pathLst>
            </a:custGeom>
            <a:ln w="12700">
              <a:solidFill>
                <a:srgbClr val="010202"/>
              </a:solidFill>
            </a:ln>
          </p:spPr>
          <p:txBody>
            <a:bodyPr wrap="square" lIns="0" tIns="0" rIns="0" bIns="0" rtlCol="0"/>
            <a:lstStyle/>
            <a:p>
              <a:endParaRPr sz="1588"/>
            </a:p>
          </p:txBody>
        </p:sp>
      </p:grpSp>
      <p:sp>
        <p:nvSpPr>
          <p:cNvPr id="26" name="object 26"/>
          <p:cNvSpPr/>
          <p:nvPr/>
        </p:nvSpPr>
        <p:spPr>
          <a:xfrm>
            <a:off x="2423260" y="3496246"/>
            <a:ext cx="403412" cy="403412"/>
          </a:xfrm>
          <a:custGeom>
            <a:avLst/>
            <a:gdLst/>
            <a:ahLst/>
            <a:cxnLst/>
            <a:rect l="l" t="t" r="r" b="b"/>
            <a:pathLst>
              <a:path w="457200" h="457200">
                <a:moveTo>
                  <a:pt x="457200" y="228599"/>
                </a:moveTo>
                <a:lnTo>
                  <a:pt x="452555" y="182529"/>
                </a:lnTo>
                <a:lnTo>
                  <a:pt x="439235" y="139619"/>
                </a:lnTo>
                <a:lnTo>
                  <a:pt x="418158" y="100788"/>
                </a:lnTo>
                <a:lnTo>
                  <a:pt x="390244" y="66955"/>
                </a:lnTo>
                <a:lnTo>
                  <a:pt x="356411" y="39041"/>
                </a:lnTo>
                <a:lnTo>
                  <a:pt x="317580" y="17964"/>
                </a:lnTo>
                <a:lnTo>
                  <a:pt x="274670" y="4644"/>
                </a:lnTo>
                <a:lnTo>
                  <a:pt x="228600" y="0"/>
                </a:lnTo>
                <a:lnTo>
                  <a:pt x="182529" y="4644"/>
                </a:lnTo>
                <a:lnTo>
                  <a:pt x="139619" y="17964"/>
                </a:lnTo>
                <a:lnTo>
                  <a:pt x="100788" y="39041"/>
                </a:lnTo>
                <a:lnTo>
                  <a:pt x="66955" y="66955"/>
                </a:lnTo>
                <a:lnTo>
                  <a:pt x="39041" y="100788"/>
                </a:lnTo>
                <a:lnTo>
                  <a:pt x="17964" y="139619"/>
                </a:lnTo>
                <a:lnTo>
                  <a:pt x="4644" y="182529"/>
                </a:lnTo>
                <a:lnTo>
                  <a:pt x="0" y="228600"/>
                </a:lnTo>
                <a:lnTo>
                  <a:pt x="4644" y="274670"/>
                </a:lnTo>
                <a:lnTo>
                  <a:pt x="17964" y="317580"/>
                </a:lnTo>
                <a:lnTo>
                  <a:pt x="39041" y="356411"/>
                </a:lnTo>
                <a:lnTo>
                  <a:pt x="66955" y="390244"/>
                </a:lnTo>
                <a:lnTo>
                  <a:pt x="100788" y="418158"/>
                </a:lnTo>
                <a:lnTo>
                  <a:pt x="139619" y="439235"/>
                </a:lnTo>
                <a:lnTo>
                  <a:pt x="182529" y="452555"/>
                </a:lnTo>
                <a:lnTo>
                  <a:pt x="228600" y="457200"/>
                </a:lnTo>
                <a:lnTo>
                  <a:pt x="274670" y="452555"/>
                </a:lnTo>
                <a:lnTo>
                  <a:pt x="317580" y="439235"/>
                </a:lnTo>
                <a:lnTo>
                  <a:pt x="356411" y="418158"/>
                </a:lnTo>
                <a:lnTo>
                  <a:pt x="390244" y="390244"/>
                </a:lnTo>
                <a:lnTo>
                  <a:pt x="418158" y="356411"/>
                </a:lnTo>
                <a:lnTo>
                  <a:pt x="439235" y="317580"/>
                </a:lnTo>
                <a:lnTo>
                  <a:pt x="452555" y="274670"/>
                </a:lnTo>
                <a:lnTo>
                  <a:pt x="457200" y="228599"/>
                </a:lnTo>
                <a:close/>
              </a:path>
            </a:pathLst>
          </a:custGeom>
          <a:solidFill>
            <a:srgbClr val="F7EC1A"/>
          </a:solidFill>
        </p:spPr>
        <p:txBody>
          <a:bodyPr wrap="square" lIns="0" tIns="0" rIns="0" bIns="0" rtlCol="0"/>
          <a:lstStyle/>
          <a:p>
            <a:endParaRPr sz="1588"/>
          </a:p>
        </p:txBody>
      </p:sp>
      <p:sp>
        <p:nvSpPr>
          <p:cNvPr id="27" name="object 27"/>
          <p:cNvSpPr txBox="1"/>
          <p:nvPr/>
        </p:nvSpPr>
        <p:spPr>
          <a:xfrm>
            <a:off x="2545961" y="3492291"/>
            <a:ext cx="641537" cy="337238"/>
          </a:xfrm>
          <a:prstGeom prst="rect">
            <a:avLst/>
          </a:prstGeom>
        </p:spPr>
        <p:txBody>
          <a:bodyPr vert="horz" wrap="square" lIns="0" tIns="11206" rIns="0" bIns="0" rtlCol="0">
            <a:spAutoFit/>
          </a:bodyPr>
          <a:lstStyle/>
          <a:p>
            <a:pPr marL="11206">
              <a:spcBef>
                <a:spcPts val="88"/>
              </a:spcBef>
              <a:tabLst>
                <a:tab pos="495326" algn="l"/>
              </a:tabLst>
            </a:pPr>
            <a:r>
              <a:rPr sz="2118" dirty="0">
                <a:solidFill>
                  <a:srgbClr val="010202"/>
                </a:solidFill>
                <a:latin typeface="Times New Roman"/>
                <a:cs typeface="Times New Roman"/>
              </a:rPr>
              <a:t>2	1</a:t>
            </a:r>
            <a:endParaRPr sz="2118">
              <a:latin typeface="Times New Roman"/>
              <a:cs typeface="Times New Roman"/>
            </a:endParaRPr>
          </a:p>
        </p:txBody>
      </p:sp>
      <p:sp>
        <p:nvSpPr>
          <p:cNvPr id="28" name="object 28"/>
          <p:cNvSpPr/>
          <p:nvPr/>
        </p:nvSpPr>
        <p:spPr>
          <a:xfrm>
            <a:off x="4185385" y="3025599"/>
            <a:ext cx="403412" cy="403412"/>
          </a:xfrm>
          <a:custGeom>
            <a:avLst/>
            <a:gdLst/>
            <a:ahLst/>
            <a:cxnLst/>
            <a:rect l="l" t="t" r="r" b="b"/>
            <a:pathLst>
              <a:path w="457200" h="457200">
                <a:moveTo>
                  <a:pt x="457200" y="228599"/>
                </a:moveTo>
                <a:lnTo>
                  <a:pt x="452555" y="182529"/>
                </a:lnTo>
                <a:lnTo>
                  <a:pt x="439235" y="139619"/>
                </a:lnTo>
                <a:lnTo>
                  <a:pt x="418158" y="100788"/>
                </a:lnTo>
                <a:lnTo>
                  <a:pt x="390244" y="66955"/>
                </a:lnTo>
                <a:lnTo>
                  <a:pt x="356411" y="39041"/>
                </a:lnTo>
                <a:lnTo>
                  <a:pt x="317580" y="17964"/>
                </a:lnTo>
                <a:lnTo>
                  <a:pt x="274670" y="4644"/>
                </a:lnTo>
                <a:lnTo>
                  <a:pt x="228600" y="0"/>
                </a:lnTo>
                <a:lnTo>
                  <a:pt x="182529" y="4644"/>
                </a:lnTo>
                <a:lnTo>
                  <a:pt x="139619" y="17964"/>
                </a:lnTo>
                <a:lnTo>
                  <a:pt x="100788" y="39041"/>
                </a:lnTo>
                <a:lnTo>
                  <a:pt x="66955" y="66955"/>
                </a:lnTo>
                <a:lnTo>
                  <a:pt x="39041" y="100788"/>
                </a:lnTo>
                <a:lnTo>
                  <a:pt x="17964" y="139619"/>
                </a:lnTo>
                <a:lnTo>
                  <a:pt x="4644" y="182529"/>
                </a:lnTo>
                <a:lnTo>
                  <a:pt x="0" y="228600"/>
                </a:lnTo>
                <a:lnTo>
                  <a:pt x="4644" y="274670"/>
                </a:lnTo>
                <a:lnTo>
                  <a:pt x="17964" y="317580"/>
                </a:lnTo>
                <a:lnTo>
                  <a:pt x="39041" y="356411"/>
                </a:lnTo>
                <a:lnTo>
                  <a:pt x="66955" y="390244"/>
                </a:lnTo>
                <a:lnTo>
                  <a:pt x="100788" y="418158"/>
                </a:lnTo>
                <a:lnTo>
                  <a:pt x="139619" y="439235"/>
                </a:lnTo>
                <a:lnTo>
                  <a:pt x="182529" y="452555"/>
                </a:lnTo>
                <a:lnTo>
                  <a:pt x="228600" y="457200"/>
                </a:lnTo>
                <a:lnTo>
                  <a:pt x="274670" y="452555"/>
                </a:lnTo>
                <a:lnTo>
                  <a:pt x="317580" y="439235"/>
                </a:lnTo>
                <a:lnTo>
                  <a:pt x="356411" y="418158"/>
                </a:lnTo>
                <a:lnTo>
                  <a:pt x="390244" y="390244"/>
                </a:lnTo>
                <a:lnTo>
                  <a:pt x="418158" y="356411"/>
                </a:lnTo>
                <a:lnTo>
                  <a:pt x="439235" y="317580"/>
                </a:lnTo>
                <a:lnTo>
                  <a:pt x="452555" y="274670"/>
                </a:lnTo>
                <a:lnTo>
                  <a:pt x="457200" y="228599"/>
                </a:lnTo>
                <a:close/>
              </a:path>
            </a:pathLst>
          </a:custGeom>
          <a:solidFill>
            <a:srgbClr val="F7EC1A"/>
          </a:solidFill>
        </p:spPr>
        <p:txBody>
          <a:bodyPr wrap="square" lIns="0" tIns="0" rIns="0" bIns="0" rtlCol="0"/>
          <a:lstStyle/>
          <a:p>
            <a:endParaRPr sz="1588"/>
          </a:p>
        </p:txBody>
      </p:sp>
      <p:graphicFrame>
        <p:nvGraphicFramePr>
          <p:cNvPr id="29" name="object 29"/>
          <p:cNvGraphicFramePr>
            <a:graphicFrameLocks noGrp="1"/>
          </p:cNvGraphicFramePr>
          <p:nvPr/>
        </p:nvGraphicFramePr>
        <p:xfrm>
          <a:off x="3669355" y="2017059"/>
          <a:ext cx="1134595" cy="1355732"/>
        </p:xfrm>
        <a:graphic>
          <a:graphicData uri="http://schemas.openxmlformats.org/drawingml/2006/table">
            <a:tbl>
              <a:tblPr firstRow="1" bandRow="1">
                <a:tableStyleId>{2D5ABB26-0587-4C30-8999-92F81FD0307C}</a:tableStyleId>
              </a:tblPr>
              <a:tblGrid>
                <a:gridCol w="488576">
                  <a:extLst>
                    <a:ext uri="{9D8B030D-6E8A-4147-A177-3AD203B41FA5}">
                      <a16:colId xmlns:a16="http://schemas.microsoft.com/office/drawing/2014/main" val="20000"/>
                    </a:ext>
                  </a:extLst>
                </a:gridCol>
                <a:gridCol w="646019">
                  <a:extLst>
                    <a:ext uri="{9D8B030D-6E8A-4147-A177-3AD203B41FA5}">
                      <a16:colId xmlns:a16="http://schemas.microsoft.com/office/drawing/2014/main" val="20001"/>
                    </a:ext>
                  </a:extLst>
                </a:gridCol>
              </a:tblGrid>
              <a:tr h="456259">
                <a:tc>
                  <a:txBody>
                    <a:bodyPr/>
                    <a:lstStyle/>
                    <a:p>
                      <a:pPr marL="4445" algn="ctr">
                        <a:lnSpc>
                          <a:spcPct val="100000"/>
                        </a:lnSpc>
                        <a:spcBef>
                          <a:spcPts val="360"/>
                        </a:spcBef>
                      </a:pPr>
                      <a:r>
                        <a:rPr sz="2100" dirty="0">
                          <a:solidFill>
                            <a:srgbClr val="010202"/>
                          </a:solidFill>
                          <a:latin typeface="Times New Roman"/>
                          <a:cs typeface="Times New Roman"/>
                        </a:rPr>
                        <a:t>20</a:t>
                      </a:r>
                      <a:endParaRPr sz="2100">
                        <a:latin typeface="Times New Roman"/>
                        <a:cs typeface="Times New Roman"/>
                      </a:endParaRPr>
                    </a:p>
                  </a:txBody>
                  <a:tcPr marL="0" marR="0" marT="40341" marB="0"/>
                </a:tc>
                <a:tc>
                  <a:txBody>
                    <a:bodyPr/>
                    <a:lstStyle/>
                    <a:p>
                      <a:pPr marR="175260" algn="ctr">
                        <a:lnSpc>
                          <a:spcPct val="100000"/>
                        </a:lnSpc>
                        <a:spcBef>
                          <a:spcPts val="360"/>
                        </a:spcBef>
                      </a:pPr>
                      <a:r>
                        <a:rPr sz="2100" dirty="0">
                          <a:solidFill>
                            <a:srgbClr val="010202"/>
                          </a:solidFill>
                          <a:latin typeface="Times New Roman"/>
                          <a:cs typeface="Times New Roman"/>
                        </a:rPr>
                        <a:t>12</a:t>
                      </a:r>
                      <a:endParaRPr sz="2100">
                        <a:latin typeface="Times New Roman"/>
                        <a:cs typeface="Times New Roman"/>
                      </a:endParaRPr>
                    </a:p>
                  </a:txBody>
                  <a:tcPr marL="0" marR="0" marT="40341" marB="0"/>
                </a:tc>
                <a:extLst>
                  <a:ext uri="{0D108BD9-81ED-4DB2-BD59-A6C34878D82A}">
                    <a16:rowId xmlns:a16="http://schemas.microsoft.com/office/drawing/2014/main" val="10000"/>
                  </a:ext>
                </a:extLst>
              </a:tr>
              <a:tr h="481942">
                <a:tc>
                  <a:txBody>
                    <a:bodyPr/>
                    <a:lstStyle/>
                    <a:p>
                      <a:pPr marL="4445" algn="ctr">
                        <a:lnSpc>
                          <a:spcPct val="100000"/>
                        </a:lnSpc>
                        <a:spcBef>
                          <a:spcPts val="590"/>
                        </a:spcBef>
                      </a:pPr>
                      <a:r>
                        <a:rPr sz="2100" dirty="0">
                          <a:solidFill>
                            <a:srgbClr val="010202"/>
                          </a:solidFill>
                          <a:latin typeface="Times New Roman"/>
                          <a:cs typeface="Times New Roman"/>
                        </a:rPr>
                        <a:t>13</a:t>
                      </a:r>
                      <a:endParaRPr sz="2100">
                        <a:latin typeface="Times New Roman"/>
                        <a:cs typeface="Times New Roman"/>
                      </a:endParaRPr>
                    </a:p>
                  </a:txBody>
                  <a:tcPr marL="0" marR="0" marT="66115" marB="0"/>
                </a:tc>
                <a:tc>
                  <a:txBody>
                    <a:bodyPr/>
                    <a:lstStyle/>
                    <a:p>
                      <a:pPr marR="198120" algn="ctr">
                        <a:lnSpc>
                          <a:spcPct val="100000"/>
                        </a:lnSpc>
                        <a:spcBef>
                          <a:spcPts val="590"/>
                        </a:spcBef>
                      </a:pPr>
                      <a:r>
                        <a:rPr sz="2100" spc="-90" dirty="0">
                          <a:solidFill>
                            <a:srgbClr val="010202"/>
                          </a:solidFill>
                          <a:latin typeface="Times New Roman"/>
                          <a:cs typeface="Times New Roman"/>
                        </a:rPr>
                        <a:t>11</a:t>
                      </a:r>
                      <a:endParaRPr sz="2100">
                        <a:latin typeface="Times New Roman"/>
                        <a:cs typeface="Times New Roman"/>
                      </a:endParaRPr>
                    </a:p>
                  </a:txBody>
                  <a:tcPr marL="0" marR="0" marT="66115" marB="0"/>
                </a:tc>
                <a:extLst>
                  <a:ext uri="{0D108BD9-81ED-4DB2-BD59-A6C34878D82A}">
                    <a16:rowId xmlns:a16="http://schemas.microsoft.com/office/drawing/2014/main" val="10001"/>
                  </a:ext>
                </a:extLst>
              </a:tr>
              <a:tr h="417531">
                <a:tc>
                  <a:txBody>
                    <a:bodyPr/>
                    <a:lstStyle/>
                    <a:p>
                      <a:pPr marL="4445" algn="ctr">
                        <a:lnSpc>
                          <a:spcPct val="100000"/>
                        </a:lnSpc>
                        <a:spcBef>
                          <a:spcPts val="590"/>
                        </a:spcBef>
                      </a:pPr>
                      <a:r>
                        <a:rPr sz="2100" dirty="0">
                          <a:solidFill>
                            <a:srgbClr val="010202"/>
                          </a:solidFill>
                          <a:latin typeface="Times New Roman"/>
                          <a:cs typeface="Times New Roman"/>
                        </a:rPr>
                        <a:t>7</a:t>
                      </a:r>
                      <a:endParaRPr sz="2100">
                        <a:latin typeface="Times New Roman"/>
                        <a:cs typeface="Times New Roman"/>
                      </a:endParaRPr>
                    </a:p>
                  </a:txBody>
                  <a:tcPr marL="0" marR="0" marT="66115" marB="0"/>
                </a:tc>
                <a:tc>
                  <a:txBody>
                    <a:bodyPr/>
                    <a:lstStyle/>
                    <a:p>
                      <a:pPr marR="175260" algn="ctr">
                        <a:lnSpc>
                          <a:spcPct val="100000"/>
                        </a:lnSpc>
                        <a:spcBef>
                          <a:spcPts val="590"/>
                        </a:spcBef>
                      </a:pPr>
                      <a:r>
                        <a:rPr sz="2100" dirty="0">
                          <a:solidFill>
                            <a:srgbClr val="010202"/>
                          </a:solidFill>
                          <a:latin typeface="Times New Roman"/>
                          <a:cs typeface="Times New Roman"/>
                        </a:rPr>
                        <a:t>9</a:t>
                      </a:r>
                      <a:endParaRPr sz="2100">
                        <a:latin typeface="Times New Roman"/>
                        <a:cs typeface="Times New Roman"/>
                      </a:endParaRPr>
                    </a:p>
                  </a:txBody>
                  <a:tcPr marL="0" marR="0" marT="66115" marB="0"/>
                </a:tc>
                <a:extLst>
                  <a:ext uri="{0D108BD9-81ED-4DB2-BD59-A6C34878D82A}">
                    <a16:rowId xmlns:a16="http://schemas.microsoft.com/office/drawing/2014/main" val="10002"/>
                  </a:ext>
                </a:extLst>
              </a:tr>
            </a:tbl>
          </a:graphicData>
        </a:graphic>
      </p:graphicFrame>
      <p:grpSp>
        <p:nvGrpSpPr>
          <p:cNvPr id="30" name="object 30"/>
          <p:cNvGrpSpPr/>
          <p:nvPr/>
        </p:nvGrpSpPr>
        <p:grpSpPr>
          <a:xfrm>
            <a:off x="3697873" y="3479695"/>
            <a:ext cx="437589" cy="756397"/>
            <a:chOff x="2311323" y="3943654"/>
            <a:chExt cx="495934" cy="857250"/>
          </a:xfrm>
        </p:grpSpPr>
        <p:sp>
          <p:nvSpPr>
            <p:cNvPr id="31" name="object 31"/>
            <p:cNvSpPr/>
            <p:nvPr/>
          </p:nvSpPr>
          <p:spPr>
            <a:xfrm>
              <a:off x="2619362" y="4267212"/>
              <a:ext cx="144780" cy="506095"/>
            </a:xfrm>
            <a:custGeom>
              <a:avLst/>
              <a:gdLst/>
              <a:ahLst/>
              <a:cxnLst/>
              <a:rect l="l" t="t" r="r" b="b"/>
              <a:pathLst>
                <a:path w="144780" h="506095">
                  <a:moveTo>
                    <a:pt x="0" y="0"/>
                  </a:moveTo>
                  <a:lnTo>
                    <a:pt x="144551" y="505929"/>
                  </a:lnTo>
                </a:path>
              </a:pathLst>
            </a:custGeom>
            <a:ln w="28574">
              <a:solidFill>
                <a:srgbClr val="010202"/>
              </a:solidFill>
            </a:ln>
          </p:spPr>
          <p:txBody>
            <a:bodyPr wrap="square" lIns="0" tIns="0" rIns="0" bIns="0" rtlCol="0"/>
            <a:lstStyle/>
            <a:p>
              <a:endParaRPr sz="1588"/>
            </a:p>
          </p:txBody>
        </p:sp>
        <p:sp>
          <p:nvSpPr>
            <p:cNvPr id="32" name="object 32"/>
            <p:cNvSpPr/>
            <p:nvPr/>
          </p:nvSpPr>
          <p:spPr>
            <a:xfrm>
              <a:off x="2706992" y="4706416"/>
              <a:ext cx="82550" cy="94615"/>
            </a:xfrm>
            <a:custGeom>
              <a:avLst/>
              <a:gdLst/>
              <a:ahLst/>
              <a:cxnLst/>
              <a:rect l="l" t="t" r="r" b="b"/>
              <a:pathLst>
                <a:path w="82550" h="94614">
                  <a:moveTo>
                    <a:pt x="82435" y="0"/>
                  </a:moveTo>
                  <a:lnTo>
                    <a:pt x="49072" y="39243"/>
                  </a:lnTo>
                  <a:lnTo>
                    <a:pt x="0" y="23545"/>
                  </a:lnTo>
                  <a:lnTo>
                    <a:pt x="64770" y="94195"/>
                  </a:lnTo>
                  <a:lnTo>
                    <a:pt x="82435" y="0"/>
                  </a:lnTo>
                  <a:close/>
                </a:path>
              </a:pathLst>
            </a:custGeom>
            <a:solidFill>
              <a:srgbClr val="010202"/>
            </a:solidFill>
          </p:spPr>
          <p:txBody>
            <a:bodyPr wrap="square" lIns="0" tIns="0" rIns="0" bIns="0" rtlCol="0"/>
            <a:lstStyle/>
            <a:p>
              <a:endParaRPr sz="1588"/>
            </a:p>
          </p:txBody>
        </p:sp>
        <p:sp>
          <p:nvSpPr>
            <p:cNvPr id="33" name="object 33"/>
            <p:cNvSpPr/>
            <p:nvPr/>
          </p:nvSpPr>
          <p:spPr>
            <a:xfrm>
              <a:off x="2330437" y="3962412"/>
              <a:ext cx="457200" cy="457200"/>
            </a:xfrm>
            <a:custGeom>
              <a:avLst/>
              <a:gdLst/>
              <a:ahLst/>
              <a:cxnLst/>
              <a:rect l="l" t="t" r="r" b="b"/>
              <a:pathLst>
                <a:path w="457200" h="457200">
                  <a:moveTo>
                    <a:pt x="457200" y="228599"/>
                  </a:moveTo>
                  <a:lnTo>
                    <a:pt x="452555" y="182529"/>
                  </a:lnTo>
                  <a:lnTo>
                    <a:pt x="439235" y="139619"/>
                  </a:lnTo>
                  <a:lnTo>
                    <a:pt x="418158" y="100788"/>
                  </a:lnTo>
                  <a:lnTo>
                    <a:pt x="390244" y="66955"/>
                  </a:lnTo>
                  <a:lnTo>
                    <a:pt x="356411" y="39041"/>
                  </a:lnTo>
                  <a:lnTo>
                    <a:pt x="317580" y="17964"/>
                  </a:lnTo>
                  <a:lnTo>
                    <a:pt x="274670" y="4644"/>
                  </a:lnTo>
                  <a:lnTo>
                    <a:pt x="228600" y="0"/>
                  </a:lnTo>
                  <a:lnTo>
                    <a:pt x="182529" y="4644"/>
                  </a:lnTo>
                  <a:lnTo>
                    <a:pt x="139619" y="17964"/>
                  </a:lnTo>
                  <a:lnTo>
                    <a:pt x="100788" y="39041"/>
                  </a:lnTo>
                  <a:lnTo>
                    <a:pt x="66955" y="66955"/>
                  </a:lnTo>
                  <a:lnTo>
                    <a:pt x="39041" y="100788"/>
                  </a:lnTo>
                  <a:lnTo>
                    <a:pt x="17964" y="139619"/>
                  </a:lnTo>
                  <a:lnTo>
                    <a:pt x="4644" y="182529"/>
                  </a:lnTo>
                  <a:lnTo>
                    <a:pt x="0" y="228600"/>
                  </a:lnTo>
                  <a:lnTo>
                    <a:pt x="4644" y="274670"/>
                  </a:lnTo>
                  <a:lnTo>
                    <a:pt x="17964" y="317580"/>
                  </a:lnTo>
                  <a:lnTo>
                    <a:pt x="39041" y="356411"/>
                  </a:lnTo>
                  <a:lnTo>
                    <a:pt x="66955" y="390244"/>
                  </a:lnTo>
                  <a:lnTo>
                    <a:pt x="100788" y="418158"/>
                  </a:lnTo>
                  <a:lnTo>
                    <a:pt x="139619" y="439235"/>
                  </a:lnTo>
                  <a:lnTo>
                    <a:pt x="182529" y="452555"/>
                  </a:lnTo>
                  <a:lnTo>
                    <a:pt x="228600" y="457200"/>
                  </a:lnTo>
                  <a:lnTo>
                    <a:pt x="274670" y="452555"/>
                  </a:lnTo>
                  <a:lnTo>
                    <a:pt x="317580" y="439235"/>
                  </a:lnTo>
                  <a:lnTo>
                    <a:pt x="356411" y="418158"/>
                  </a:lnTo>
                  <a:lnTo>
                    <a:pt x="390244" y="390244"/>
                  </a:lnTo>
                  <a:lnTo>
                    <a:pt x="418158" y="356411"/>
                  </a:lnTo>
                  <a:lnTo>
                    <a:pt x="439235" y="317580"/>
                  </a:lnTo>
                  <a:lnTo>
                    <a:pt x="452555" y="274670"/>
                  </a:lnTo>
                  <a:lnTo>
                    <a:pt x="457200" y="228599"/>
                  </a:lnTo>
                  <a:close/>
                </a:path>
              </a:pathLst>
            </a:custGeom>
            <a:solidFill>
              <a:srgbClr val="F7EC1A"/>
            </a:solidFill>
          </p:spPr>
          <p:txBody>
            <a:bodyPr wrap="square" lIns="0" tIns="0" rIns="0" bIns="0" rtlCol="0"/>
            <a:lstStyle/>
            <a:p>
              <a:endParaRPr sz="1588"/>
            </a:p>
          </p:txBody>
        </p:sp>
        <p:sp>
          <p:nvSpPr>
            <p:cNvPr id="34" name="object 34"/>
            <p:cNvSpPr/>
            <p:nvPr/>
          </p:nvSpPr>
          <p:spPr>
            <a:xfrm>
              <a:off x="2317673" y="3950004"/>
              <a:ext cx="483234" cy="482600"/>
            </a:xfrm>
            <a:custGeom>
              <a:avLst/>
              <a:gdLst/>
              <a:ahLst/>
              <a:cxnLst/>
              <a:rect l="l" t="t" r="r" b="b"/>
              <a:pathLst>
                <a:path w="483235" h="482600">
                  <a:moveTo>
                    <a:pt x="0" y="241007"/>
                  </a:moveTo>
                  <a:lnTo>
                    <a:pt x="5029" y="192379"/>
                  </a:lnTo>
                  <a:lnTo>
                    <a:pt x="19253" y="147180"/>
                  </a:lnTo>
                  <a:lnTo>
                    <a:pt x="39963" y="108132"/>
                  </a:lnTo>
                  <a:lnTo>
                    <a:pt x="65760" y="75091"/>
                  </a:lnTo>
                  <a:lnTo>
                    <a:pt x="95795" y="48058"/>
                  </a:lnTo>
                  <a:lnTo>
                    <a:pt x="129220" y="27033"/>
                  </a:lnTo>
                  <a:lnTo>
                    <a:pt x="165188" y="12014"/>
                  </a:lnTo>
                  <a:lnTo>
                    <a:pt x="202852" y="3003"/>
                  </a:lnTo>
                  <a:lnTo>
                    <a:pt x="241363" y="0"/>
                  </a:lnTo>
                  <a:lnTo>
                    <a:pt x="279874" y="3003"/>
                  </a:lnTo>
                  <a:lnTo>
                    <a:pt x="317538" y="12014"/>
                  </a:lnTo>
                  <a:lnTo>
                    <a:pt x="353506" y="27033"/>
                  </a:lnTo>
                  <a:lnTo>
                    <a:pt x="386931" y="48058"/>
                  </a:lnTo>
                  <a:lnTo>
                    <a:pt x="416966" y="75091"/>
                  </a:lnTo>
                  <a:lnTo>
                    <a:pt x="442763" y="108132"/>
                  </a:lnTo>
                  <a:lnTo>
                    <a:pt x="463473" y="147180"/>
                  </a:lnTo>
                  <a:lnTo>
                    <a:pt x="477697" y="192379"/>
                  </a:lnTo>
                  <a:lnTo>
                    <a:pt x="482727" y="241007"/>
                  </a:lnTo>
                  <a:lnTo>
                    <a:pt x="478642" y="284116"/>
                  </a:lnTo>
                  <a:lnTo>
                    <a:pt x="468259" y="323544"/>
                  </a:lnTo>
                  <a:lnTo>
                    <a:pt x="452256" y="359088"/>
                  </a:lnTo>
                  <a:lnTo>
                    <a:pt x="406099" y="417719"/>
                  </a:lnTo>
                  <a:lnTo>
                    <a:pt x="345589" y="458393"/>
                  </a:lnTo>
                  <a:lnTo>
                    <a:pt x="276148" y="479492"/>
                  </a:lnTo>
                  <a:lnTo>
                    <a:pt x="239772" y="482197"/>
                  </a:lnTo>
                  <a:lnTo>
                    <a:pt x="203195" y="479401"/>
                  </a:lnTo>
                  <a:lnTo>
                    <a:pt x="132151" y="456503"/>
                  </a:lnTo>
                  <a:lnTo>
                    <a:pt x="99039" y="435996"/>
                  </a:lnTo>
                  <a:lnTo>
                    <a:pt x="68436" y="409181"/>
                  </a:lnTo>
                  <a:lnTo>
                    <a:pt x="41021" y="375856"/>
                  </a:lnTo>
                  <a:lnTo>
                    <a:pt x="19253" y="334835"/>
                  </a:lnTo>
                  <a:lnTo>
                    <a:pt x="5029" y="289636"/>
                  </a:lnTo>
                  <a:lnTo>
                    <a:pt x="0" y="241007"/>
                  </a:lnTo>
                  <a:close/>
                </a:path>
              </a:pathLst>
            </a:custGeom>
            <a:ln w="12700">
              <a:solidFill>
                <a:srgbClr val="010202"/>
              </a:solidFill>
            </a:ln>
          </p:spPr>
          <p:txBody>
            <a:bodyPr wrap="square" lIns="0" tIns="0" rIns="0" bIns="0" rtlCol="0"/>
            <a:lstStyle/>
            <a:p>
              <a:endParaRPr sz="1588"/>
            </a:p>
          </p:txBody>
        </p:sp>
        <p:sp>
          <p:nvSpPr>
            <p:cNvPr id="35" name="object 35"/>
            <p:cNvSpPr/>
            <p:nvPr/>
          </p:nvSpPr>
          <p:spPr>
            <a:xfrm>
              <a:off x="2343200" y="3975509"/>
              <a:ext cx="431800" cy="431165"/>
            </a:xfrm>
            <a:custGeom>
              <a:avLst/>
              <a:gdLst/>
              <a:ahLst/>
              <a:cxnLst/>
              <a:rect l="l" t="t" r="r" b="b"/>
              <a:pathLst>
                <a:path w="431800" h="431164">
                  <a:moveTo>
                    <a:pt x="0" y="215503"/>
                  </a:moveTo>
                  <a:lnTo>
                    <a:pt x="4495" y="172056"/>
                  </a:lnTo>
                  <a:lnTo>
                    <a:pt x="17259" y="131530"/>
                  </a:lnTo>
                  <a:lnTo>
                    <a:pt x="39295" y="91340"/>
                  </a:lnTo>
                  <a:lnTo>
                    <a:pt x="67365" y="58458"/>
                  </a:lnTo>
                  <a:lnTo>
                    <a:pt x="100260" y="32882"/>
                  </a:lnTo>
                  <a:lnTo>
                    <a:pt x="136774" y="14614"/>
                  </a:lnTo>
                  <a:lnTo>
                    <a:pt x="175702" y="3653"/>
                  </a:lnTo>
                  <a:lnTo>
                    <a:pt x="215836" y="0"/>
                  </a:lnTo>
                  <a:lnTo>
                    <a:pt x="255970" y="3653"/>
                  </a:lnTo>
                  <a:lnTo>
                    <a:pt x="294898" y="14614"/>
                  </a:lnTo>
                  <a:lnTo>
                    <a:pt x="331412" y="32882"/>
                  </a:lnTo>
                  <a:lnTo>
                    <a:pt x="364307" y="58458"/>
                  </a:lnTo>
                  <a:lnTo>
                    <a:pt x="392377" y="91340"/>
                  </a:lnTo>
                  <a:lnTo>
                    <a:pt x="414413" y="131530"/>
                  </a:lnTo>
                  <a:lnTo>
                    <a:pt x="427177" y="172056"/>
                  </a:lnTo>
                  <a:lnTo>
                    <a:pt x="431673" y="215503"/>
                  </a:lnTo>
                  <a:lnTo>
                    <a:pt x="427032" y="259283"/>
                  </a:lnTo>
                  <a:lnTo>
                    <a:pt x="415151" y="298732"/>
                  </a:lnTo>
                  <a:lnTo>
                    <a:pt x="396933" y="333582"/>
                  </a:lnTo>
                  <a:lnTo>
                    <a:pt x="373281" y="363561"/>
                  </a:lnTo>
                  <a:lnTo>
                    <a:pt x="313292" y="407832"/>
                  </a:lnTo>
                  <a:lnTo>
                    <a:pt x="242416" y="429391"/>
                  </a:lnTo>
                  <a:lnTo>
                    <a:pt x="205154" y="430980"/>
                  </a:lnTo>
                  <a:lnTo>
                    <a:pt x="167882" y="426083"/>
                  </a:lnTo>
                  <a:lnTo>
                    <a:pt x="131504" y="414430"/>
                  </a:lnTo>
                  <a:lnTo>
                    <a:pt x="96922" y="395751"/>
                  </a:lnTo>
                  <a:lnTo>
                    <a:pt x="65042" y="369778"/>
                  </a:lnTo>
                  <a:lnTo>
                    <a:pt x="36766" y="336242"/>
                  </a:lnTo>
                  <a:lnTo>
                    <a:pt x="17259" y="299475"/>
                  </a:lnTo>
                  <a:lnTo>
                    <a:pt x="4495" y="258949"/>
                  </a:lnTo>
                  <a:lnTo>
                    <a:pt x="0" y="215503"/>
                  </a:lnTo>
                  <a:close/>
                </a:path>
              </a:pathLst>
            </a:custGeom>
            <a:ln w="12700">
              <a:solidFill>
                <a:srgbClr val="010202"/>
              </a:solidFill>
            </a:ln>
          </p:spPr>
          <p:txBody>
            <a:bodyPr wrap="square" lIns="0" tIns="0" rIns="0" bIns="0" rtlCol="0"/>
            <a:lstStyle/>
            <a:p>
              <a:endParaRPr sz="1588"/>
            </a:p>
          </p:txBody>
        </p:sp>
      </p:grpSp>
      <p:sp>
        <p:nvSpPr>
          <p:cNvPr id="36" name="object 36"/>
          <p:cNvSpPr txBox="1"/>
          <p:nvPr/>
        </p:nvSpPr>
        <p:spPr>
          <a:xfrm>
            <a:off x="3837443" y="3492022"/>
            <a:ext cx="156882" cy="337238"/>
          </a:xfrm>
          <a:prstGeom prst="rect">
            <a:avLst/>
          </a:prstGeom>
        </p:spPr>
        <p:txBody>
          <a:bodyPr vert="horz" wrap="square" lIns="0" tIns="11206" rIns="0" bIns="0" rtlCol="0">
            <a:spAutoFit/>
          </a:bodyPr>
          <a:lstStyle/>
          <a:p>
            <a:pPr marL="11206">
              <a:spcBef>
                <a:spcPts val="88"/>
              </a:spcBef>
            </a:pPr>
            <a:r>
              <a:rPr sz="2118" dirty="0">
                <a:solidFill>
                  <a:srgbClr val="010202"/>
                </a:solidFill>
                <a:latin typeface="Times New Roman"/>
                <a:cs typeface="Times New Roman"/>
              </a:rPr>
              <a:t>2</a:t>
            </a:r>
            <a:endParaRPr sz="2118">
              <a:latin typeface="Times New Roman"/>
              <a:cs typeface="Times New Roman"/>
            </a:endParaRPr>
          </a:p>
        </p:txBody>
      </p:sp>
      <p:grpSp>
        <p:nvGrpSpPr>
          <p:cNvPr id="37" name="object 37"/>
          <p:cNvGrpSpPr/>
          <p:nvPr/>
        </p:nvGrpSpPr>
        <p:grpSpPr>
          <a:xfrm>
            <a:off x="4989351" y="3009048"/>
            <a:ext cx="437589" cy="1227044"/>
            <a:chOff x="3774998" y="3410254"/>
            <a:chExt cx="495934" cy="1390650"/>
          </a:xfrm>
        </p:grpSpPr>
        <p:sp>
          <p:nvSpPr>
            <p:cNvPr id="38" name="object 38"/>
            <p:cNvSpPr/>
            <p:nvPr/>
          </p:nvSpPr>
          <p:spPr>
            <a:xfrm>
              <a:off x="3990962" y="3505212"/>
              <a:ext cx="224154" cy="1267460"/>
            </a:xfrm>
            <a:custGeom>
              <a:avLst/>
              <a:gdLst/>
              <a:ahLst/>
              <a:cxnLst/>
              <a:rect l="l" t="t" r="r" b="b"/>
              <a:pathLst>
                <a:path w="224154" h="1267460">
                  <a:moveTo>
                    <a:pt x="0" y="0"/>
                  </a:moveTo>
                  <a:lnTo>
                    <a:pt x="223634" y="1267256"/>
                  </a:lnTo>
                </a:path>
              </a:pathLst>
            </a:custGeom>
            <a:ln w="28575">
              <a:solidFill>
                <a:srgbClr val="010202"/>
              </a:solidFill>
            </a:ln>
          </p:spPr>
          <p:txBody>
            <a:bodyPr wrap="square" lIns="0" tIns="0" rIns="0" bIns="0" rtlCol="0"/>
            <a:lstStyle/>
            <a:p>
              <a:endParaRPr sz="1588"/>
            </a:p>
          </p:txBody>
        </p:sp>
        <p:sp>
          <p:nvSpPr>
            <p:cNvPr id="39" name="object 39"/>
            <p:cNvSpPr/>
            <p:nvPr/>
          </p:nvSpPr>
          <p:spPr>
            <a:xfrm>
              <a:off x="4162450" y="4708740"/>
              <a:ext cx="84455" cy="92075"/>
            </a:xfrm>
            <a:custGeom>
              <a:avLst/>
              <a:gdLst/>
              <a:ahLst/>
              <a:cxnLst/>
              <a:rect l="l" t="t" r="r" b="b"/>
              <a:pathLst>
                <a:path w="84454" h="92075">
                  <a:moveTo>
                    <a:pt x="84429" y="0"/>
                  </a:moveTo>
                  <a:lnTo>
                    <a:pt x="47180" y="35585"/>
                  </a:lnTo>
                  <a:lnTo>
                    <a:pt x="0" y="14897"/>
                  </a:lnTo>
                  <a:lnTo>
                    <a:pt x="57111" y="91871"/>
                  </a:lnTo>
                  <a:lnTo>
                    <a:pt x="84429" y="0"/>
                  </a:lnTo>
                  <a:close/>
                </a:path>
              </a:pathLst>
            </a:custGeom>
            <a:solidFill>
              <a:srgbClr val="010202"/>
            </a:solidFill>
          </p:spPr>
          <p:txBody>
            <a:bodyPr wrap="square" lIns="0" tIns="0" rIns="0" bIns="0" rtlCol="0"/>
            <a:lstStyle/>
            <a:p>
              <a:endParaRPr sz="1588"/>
            </a:p>
          </p:txBody>
        </p:sp>
        <p:sp>
          <p:nvSpPr>
            <p:cNvPr id="40" name="object 40"/>
            <p:cNvSpPr/>
            <p:nvPr/>
          </p:nvSpPr>
          <p:spPr>
            <a:xfrm>
              <a:off x="3794112" y="3429012"/>
              <a:ext cx="457200" cy="457200"/>
            </a:xfrm>
            <a:custGeom>
              <a:avLst/>
              <a:gdLst/>
              <a:ahLst/>
              <a:cxnLst/>
              <a:rect l="l" t="t" r="r" b="b"/>
              <a:pathLst>
                <a:path w="457200" h="457200">
                  <a:moveTo>
                    <a:pt x="457200" y="228599"/>
                  </a:moveTo>
                  <a:lnTo>
                    <a:pt x="452555" y="182529"/>
                  </a:lnTo>
                  <a:lnTo>
                    <a:pt x="439235" y="139619"/>
                  </a:lnTo>
                  <a:lnTo>
                    <a:pt x="418158" y="100788"/>
                  </a:lnTo>
                  <a:lnTo>
                    <a:pt x="390244" y="66955"/>
                  </a:lnTo>
                  <a:lnTo>
                    <a:pt x="356411" y="39041"/>
                  </a:lnTo>
                  <a:lnTo>
                    <a:pt x="317580" y="17964"/>
                  </a:lnTo>
                  <a:lnTo>
                    <a:pt x="274670" y="4644"/>
                  </a:lnTo>
                  <a:lnTo>
                    <a:pt x="228600" y="0"/>
                  </a:lnTo>
                  <a:lnTo>
                    <a:pt x="182529" y="4644"/>
                  </a:lnTo>
                  <a:lnTo>
                    <a:pt x="139619" y="17964"/>
                  </a:lnTo>
                  <a:lnTo>
                    <a:pt x="100788" y="39041"/>
                  </a:lnTo>
                  <a:lnTo>
                    <a:pt x="66955" y="66955"/>
                  </a:lnTo>
                  <a:lnTo>
                    <a:pt x="39041" y="100788"/>
                  </a:lnTo>
                  <a:lnTo>
                    <a:pt x="17964" y="139619"/>
                  </a:lnTo>
                  <a:lnTo>
                    <a:pt x="4644" y="182529"/>
                  </a:lnTo>
                  <a:lnTo>
                    <a:pt x="0" y="228600"/>
                  </a:lnTo>
                  <a:lnTo>
                    <a:pt x="4644" y="274670"/>
                  </a:lnTo>
                  <a:lnTo>
                    <a:pt x="17964" y="317580"/>
                  </a:lnTo>
                  <a:lnTo>
                    <a:pt x="39041" y="356411"/>
                  </a:lnTo>
                  <a:lnTo>
                    <a:pt x="66955" y="390244"/>
                  </a:lnTo>
                  <a:lnTo>
                    <a:pt x="100788" y="418158"/>
                  </a:lnTo>
                  <a:lnTo>
                    <a:pt x="139619" y="439235"/>
                  </a:lnTo>
                  <a:lnTo>
                    <a:pt x="182529" y="452555"/>
                  </a:lnTo>
                  <a:lnTo>
                    <a:pt x="228600" y="457200"/>
                  </a:lnTo>
                  <a:lnTo>
                    <a:pt x="274670" y="452555"/>
                  </a:lnTo>
                  <a:lnTo>
                    <a:pt x="317580" y="439235"/>
                  </a:lnTo>
                  <a:lnTo>
                    <a:pt x="356411" y="418158"/>
                  </a:lnTo>
                  <a:lnTo>
                    <a:pt x="390244" y="390244"/>
                  </a:lnTo>
                  <a:lnTo>
                    <a:pt x="418158" y="356411"/>
                  </a:lnTo>
                  <a:lnTo>
                    <a:pt x="439235" y="317580"/>
                  </a:lnTo>
                  <a:lnTo>
                    <a:pt x="452555" y="274670"/>
                  </a:lnTo>
                  <a:lnTo>
                    <a:pt x="457200" y="228599"/>
                  </a:lnTo>
                  <a:close/>
                </a:path>
              </a:pathLst>
            </a:custGeom>
            <a:solidFill>
              <a:srgbClr val="F7EC1A"/>
            </a:solidFill>
          </p:spPr>
          <p:txBody>
            <a:bodyPr wrap="square" lIns="0" tIns="0" rIns="0" bIns="0" rtlCol="0"/>
            <a:lstStyle/>
            <a:p>
              <a:endParaRPr sz="1588"/>
            </a:p>
          </p:txBody>
        </p:sp>
        <p:sp>
          <p:nvSpPr>
            <p:cNvPr id="41" name="object 41"/>
            <p:cNvSpPr/>
            <p:nvPr/>
          </p:nvSpPr>
          <p:spPr>
            <a:xfrm>
              <a:off x="3781348" y="3416604"/>
              <a:ext cx="483234" cy="482600"/>
            </a:xfrm>
            <a:custGeom>
              <a:avLst/>
              <a:gdLst/>
              <a:ahLst/>
              <a:cxnLst/>
              <a:rect l="l" t="t" r="r" b="b"/>
              <a:pathLst>
                <a:path w="483235" h="482600">
                  <a:moveTo>
                    <a:pt x="0" y="241007"/>
                  </a:moveTo>
                  <a:lnTo>
                    <a:pt x="5029" y="192379"/>
                  </a:lnTo>
                  <a:lnTo>
                    <a:pt x="19253" y="147180"/>
                  </a:lnTo>
                  <a:lnTo>
                    <a:pt x="39963" y="108132"/>
                  </a:lnTo>
                  <a:lnTo>
                    <a:pt x="65760" y="75091"/>
                  </a:lnTo>
                  <a:lnTo>
                    <a:pt x="95795" y="48058"/>
                  </a:lnTo>
                  <a:lnTo>
                    <a:pt x="129220" y="27033"/>
                  </a:lnTo>
                  <a:lnTo>
                    <a:pt x="165188" y="12014"/>
                  </a:lnTo>
                  <a:lnTo>
                    <a:pt x="202852" y="3003"/>
                  </a:lnTo>
                  <a:lnTo>
                    <a:pt x="241363" y="0"/>
                  </a:lnTo>
                  <a:lnTo>
                    <a:pt x="279874" y="3003"/>
                  </a:lnTo>
                  <a:lnTo>
                    <a:pt x="317538" y="12014"/>
                  </a:lnTo>
                  <a:lnTo>
                    <a:pt x="353506" y="27033"/>
                  </a:lnTo>
                  <a:lnTo>
                    <a:pt x="386931" y="48058"/>
                  </a:lnTo>
                  <a:lnTo>
                    <a:pt x="416966" y="75091"/>
                  </a:lnTo>
                  <a:lnTo>
                    <a:pt x="442763" y="108132"/>
                  </a:lnTo>
                  <a:lnTo>
                    <a:pt x="463473" y="147180"/>
                  </a:lnTo>
                  <a:lnTo>
                    <a:pt x="477697" y="192379"/>
                  </a:lnTo>
                  <a:lnTo>
                    <a:pt x="482727" y="241007"/>
                  </a:lnTo>
                  <a:lnTo>
                    <a:pt x="478642" y="284116"/>
                  </a:lnTo>
                  <a:lnTo>
                    <a:pt x="468259" y="323544"/>
                  </a:lnTo>
                  <a:lnTo>
                    <a:pt x="452256" y="359088"/>
                  </a:lnTo>
                  <a:lnTo>
                    <a:pt x="406099" y="417719"/>
                  </a:lnTo>
                  <a:lnTo>
                    <a:pt x="345589" y="458393"/>
                  </a:lnTo>
                  <a:lnTo>
                    <a:pt x="276148" y="479492"/>
                  </a:lnTo>
                  <a:lnTo>
                    <a:pt x="239772" y="482197"/>
                  </a:lnTo>
                  <a:lnTo>
                    <a:pt x="203195" y="479401"/>
                  </a:lnTo>
                  <a:lnTo>
                    <a:pt x="132151" y="456503"/>
                  </a:lnTo>
                  <a:lnTo>
                    <a:pt x="99039" y="435996"/>
                  </a:lnTo>
                  <a:lnTo>
                    <a:pt x="68436" y="409181"/>
                  </a:lnTo>
                  <a:lnTo>
                    <a:pt x="41021" y="375856"/>
                  </a:lnTo>
                  <a:lnTo>
                    <a:pt x="19253" y="334835"/>
                  </a:lnTo>
                  <a:lnTo>
                    <a:pt x="5029" y="289636"/>
                  </a:lnTo>
                  <a:lnTo>
                    <a:pt x="0" y="241007"/>
                  </a:lnTo>
                  <a:close/>
                </a:path>
              </a:pathLst>
            </a:custGeom>
            <a:ln w="12700">
              <a:solidFill>
                <a:srgbClr val="010202"/>
              </a:solidFill>
            </a:ln>
          </p:spPr>
          <p:txBody>
            <a:bodyPr wrap="square" lIns="0" tIns="0" rIns="0" bIns="0" rtlCol="0"/>
            <a:lstStyle/>
            <a:p>
              <a:endParaRPr sz="1588"/>
            </a:p>
          </p:txBody>
        </p:sp>
        <p:sp>
          <p:nvSpPr>
            <p:cNvPr id="42" name="object 42"/>
            <p:cNvSpPr/>
            <p:nvPr/>
          </p:nvSpPr>
          <p:spPr>
            <a:xfrm>
              <a:off x="3806875" y="3442109"/>
              <a:ext cx="431800" cy="431165"/>
            </a:xfrm>
            <a:custGeom>
              <a:avLst/>
              <a:gdLst/>
              <a:ahLst/>
              <a:cxnLst/>
              <a:rect l="l" t="t" r="r" b="b"/>
              <a:pathLst>
                <a:path w="431800" h="431164">
                  <a:moveTo>
                    <a:pt x="0" y="215503"/>
                  </a:moveTo>
                  <a:lnTo>
                    <a:pt x="4495" y="172056"/>
                  </a:lnTo>
                  <a:lnTo>
                    <a:pt x="17259" y="131530"/>
                  </a:lnTo>
                  <a:lnTo>
                    <a:pt x="39295" y="91340"/>
                  </a:lnTo>
                  <a:lnTo>
                    <a:pt x="67365" y="58458"/>
                  </a:lnTo>
                  <a:lnTo>
                    <a:pt x="100260" y="32882"/>
                  </a:lnTo>
                  <a:lnTo>
                    <a:pt x="136774" y="14614"/>
                  </a:lnTo>
                  <a:lnTo>
                    <a:pt x="175702" y="3653"/>
                  </a:lnTo>
                  <a:lnTo>
                    <a:pt x="215836" y="0"/>
                  </a:lnTo>
                  <a:lnTo>
                    <a:pt x="255970" y="3653"/>
                  </a:lnTo>
                  <a:lnTo>
                    <a:pt x="294898" y="14614"/>
                  </a:lnTo>
                  <a:lnTo>
                    <a:pt x="331412" y="32882"/>
                  </a:lnTo>
                  <a:lnTo>
                    <a:pt x="364307" y="58458"/>
                  </a:lnTo>
                  <a:lnTo>
                    <a:pt x="392377" y="91340"/>
                  </a:lnTo>
                  <a:lnTo>
                    <a:pt x="414413" y="131530"/>
                  </a:lnTo>
                  <a:lnTo>
                    <a:pt x="427177" y="172056"/>
                  </a:lnTo>
                  <a:lnTo>
                    <a:pt x="431673" y="215503"/>
                  </a:lnTo>
                  <a:lnTo>
                    <a:pt x="427032" y="259283"/>
                  </a:lnTo>
                  <a:lnTo>
                    <a:pt x="415151" y="298732"/>
                  </a:lnTo>
                  <a:lnTo>
                    <a:pt x="396933" y="333582"/>
                  </a:lnTo>
                  <a:lnTo>
                    <a:pt x="373281" y="363561"/>
                  </a:lnTo>
                  <a:lnTo>
                    <a:pt x="313292" y="407832"/>
                  </a:lnTo>
                  <a:lnTo>
                    <a:pt x="242416" y="429391"/>
                  </a:lnTo>
                  <a:lnTo>
                    <a:pt x="205154" y="430980"/>
                  </a:lnTo>
                  <a:lnTo>
                    <a:pt x="167882" y="426083"/>
                  </a:lnTo>
                  <a:lnTo>
                    <a:pt x="131504" y="414430"/>
                  </a:lnTo>
                  <a:lnTo>
                    <a:pt x="96922" y="395751"/>
                  </a:lnTo>
                  <a:lnTo>
                    <a:pt x="65042" y="369778"/>
                  </a:lnTo>
                  <a:lnTo>
                    <a:pt x="36766" y="336242"/>
                  </a:lnTo>
                  <a:lnTo>
                    <a:pt x="17259" y="299475"/>
                  </a:lnTo>
                  <a:lnTo>
                    <a:pt x="4495" y="258949"/>
                  </a:lnTo>
                  <a:lnTo>
                    <a:pt x="0" y="215503"/>
                  </a:lnTo>
                  <a:close/>
                </a:path>
              </a:pathLst>
            </a:custGeom>
            <a:ln w="12700">
              <a:solidFill>
                <a:srgbClr val="010202"/>
              </a:solidFill>
            </a:ln>
          </p:spPr>
          <p:txBody>
            <a:bodyPr wrap="square" lIns="0" tIns="0" rIns="0" bIns="0" rtlCol="0"/>
            <a:lstStyle/>
            <a:p>
              <a:endParaRPr sz="1588"/>
            </a:p>
          </p:txBody>
        </p:sp>
      </p:grpSp>
      <p:sp>
        <p:nvSpPr>
          <p:cNvPr id="43" name="object 43"/>
          <p:cNvSpPr/>
          <p:nvPr/>
        </p:nvSpPr>
        <p:spPr>
          <a:xfrm>
            <a:off x="5476863" y="3025599"/>
            <a:ext cx="403412" cy="403412"/>
          </a:xfrm>
          <a:custGeom>
            <a:avLst/>
            <a:gdLst/>
            <a:ahLst/>
            <a:cxnLst/>
            <a:rect l="l" t="t" r="r" b="b"/>
            <a:pathLst>
              <a:path w="457200" h="457200">
                <a:moveTo>
                  <a:pt x="457200" y="228599"/>
                </a:moveTo>
                <a:lnTo>
                  <a:pt x="452555" y="182529"/>
                </a:lnTo>
                <a:lnTo>
                  <a:pt x="439235" y="139619"/>
                </a:lnTo>
                <a:lnTo>
                  <a:pt x="418158" y="100788"/>
                </a:lnTo>
                <a:lnTo>
                  <a:pt x="390244" y="66955"/>
                </a:lnTo>
                <a:lnTo>
                  <a:pt x="356411" y="39041"/>
                </a:lnTo>
                <a:lnTo>
                  <a:pt x="317580" y="17964"/>
                </a:lnTo>
                <a:lnTo>
                  <a:pt x="274670" y="4644"/>
                </a:lnTo>
                <a:lnTo>
                  <a:pt x="228600" y="0"/>
                </a:lnTo>
                <a:lnTo>
                  <a:pt x="182529" y="4644"/>
                </a:lnTo>
                <a:lnTo>
                  <a:pt x="139619" y="17964"/>
                </a:lnTo>
                <a:lnTo>
                  <a:pt x="100788" y="39041"/>
                </a:lnTo>
                <a:lnTo>
                  <a:pt x="66955" y="66955"/>
                </a:lnTo>
                <a:lnTo>
                  <a:pt x="39041" y="100788"/>
                </a:lnTo>
                <a:lnTo>
                  <a:pt x="17964" y="139619"/>
                </a:lnTo>
                <a:lnTo>
                  <a:pt x="4644" y="182529"/>
                </a:lnTo>
                <a:lnTo>
                  <a:pt x="0" y="228600"/>
                </a:lnTo>
                <a:lnTo>
                  <a:pt x="4644" y="274670"/>
                </a:lnTo>
                <a:lnTo>
                  <a:pt x="17964" y="317580"/>
                </a:lnTo>
                <a:lnTo>
                  <a:pt x="39041" y="356411"/>
                </a:lnTo>
                <a:lnTo>
                  <a:pt x="66955" y="390244"/>
                </a:lnTo>
                <a:lnTo>
                  <a:pt x="100788" y="418158"/>
                </a:lnTo>
                <a:lnTo>
                  <a:pt x="139619" y="439235"/>
                </a:lnTo>
                <a:lnTo>
                  <a:pt x="182529" y="452555"/>
                </a:lnTo>
                <a:lnTo>
                  <a:pt x="228600" y="457200"/>
                </a:lnTo>
                <a:lnTo>
                  <a:pt x="274670" y="452555"/>
                </a:lnTo>
                <a:lnTo>
                  <a:pt x="317580" y="439235"/>
                </a:lnTo>
                <a:lnTo>
                  <a:pt x="356411" y="418158"/>
                </a:lnTo>
                <a:lnTo>
                  <a:pt x="390244" y="390244"/>
                </a:lnTo>
                <a:lnTo>
                  <a:pt x="418158" y="356411"/>
                </a:lnTo>
                <a:lnTo>
                  <a:pt x="439235" y="317580"/>
                </a:lnTo>
                <a:lnTo>
                  <a:pt x="452555" y="274670"/>
                </a:lnTo>
                <a:lnTo>
                  <a:pt x="457200" y="228599"/>
                </a:lnTo>
                <a:close/>
              </a:path>
            </a:pathLst>
          </a:custGeom>
          <a:solidFill>
            <a:srgbClr val="F7EC1A"/>
          </a:solidFill>
        </p:spPr>
        <p:txBody>
          <a:bodyPr wrap="square" lIns="0" tIns="0" rIns="0" bIns="0" rtlCol="0"/>
          <a:lstStyle/>
          <a:p>
            <a:endParaRPr sz="1588"/>
          </a:p>
        </p:txBody>
      </p:sp>
      <p:sp>
        <p:nvSpPr>
          <p:cNvPr id="44" name="object 44"/>
          <p:cNvSpPr/>
          <p:nvPr/>
        </p:nvSpPr>
        <p:spPr>
          <a:xfrm>
            <a:off x="6297694" y="2554941"/>
            <a:ext cx="403412" cy="403412"/>
          </a:xfrm>
          <a:custGeom>
            <a:avLst/>
            <a:gdLst/>
            <a:ahLst/>
            <a:cxnLst/>
            <a:rect l="l" t="t" r="r" b="b"/>
            <a:pathLst>
              <a:path w="457200" h="457200">
                <a:moveTo>
                  <a:pt x="457200" y="228599"/>
                </a:moveTo>
                <a:lnTo>
                  <a:pt x="452555" y="182529"/>
                </a:lnTo>
                <a:lnTo>
                  <a:pt x="439235" y="139619"/>
                </a:lnTo>
                <a:lnTo>
                  <a:pt x="418158" y="100788"/>
                </a:lnTo>
                <a:lnTo>
                  <a:pt x="390244" y="66955"/>
                </a:lnTo>
                <a:lnTo>
                  <a:pt x="356411" y="39041"/>
                </a:lnTo>
                <a:lnTo>
                  <a:pt x="317580" y="17964"/>
                </a:lnTo>
                <a:lnTo>
                  <a:pt x="274670" y="4644"/>
                </a:lnTo>
                <a:lnTo>
                  <a:pt x="228600" y="0"/>
                </a:lnTo>
                <a:lnTo>
                  <a:pt x="182529" y="4644"/>
                </a:lnTo>
                <a:lnTo>
                  <a:pt x="139619" y="17964"/>
                </a:lnTo>
                <a:lnTo>
                  <a:pt x="100788" y="39041"/>
                </a:lnTo>
                <a:lnTo>
                  <a:pt x="66955" y="66955"/>
                </a:lnTo>
                <a:lnTo>
                  <a:pt x="39041" y="100788"/>
                </a:lnTo>
                <a:lnTo>
                  <a:pt x="17964" y="139619"/>
                </a:lnTo>
                <a:lnTo>
                  <a:pt x="4644" y="182529"/>
                </a:lnTo>
                <a:lnTo>
                  <a:pt x="0" y="228600"/>
                </a:lnTo>
                <a:lnTo>
                  <a:pt x="4644" y="274670"/>
                </a:lnTo>
                <a:lnTo>
                  <a:pt x="17964" y="317580"/>
                </a:lnTo>
                <a:lnTo>
                  <a:pt x="39041" y="356411"/>
                </a:lnTo>
                <a:lnTo>
                  <a:pt x="66955" y="390244"/>
                </a:lnTo>
                <a:lnTo>
                  <a:pt x="100788" y="418158"/>
                </a:lnTo>
                <a:lnTo>
                  <a:pt x="139619" y="439235"/>
                </a:lnTo>
                <a:lnTo>
                  <a:pt x="182529" y="452555"/>
                </a:lnTo>
                <a:lnTo>
                  <a:pt x="228600" y="457200"/>
                </a:lnTo>
                <a:lnTo>
                  <a:pt x="274670" y="452555"/>
                </a:lnTo>
                <a:lnTo>
                  <a:pt x="317580" y="439235"/>
                </a:lnTo>
                <a:lnTo>
                  <a:pt x="356411" y="418158"/>
                </a:lnTo>
                <a:lnTo>
                  <a:pt x="390244" y="390244"/>
                </a:lnTo>
                <a:lnTo>
                  <a:pt x="418158" y="356411"/>
                </a:lnTo>
                <a:lnTo>
                  <a:pt x="439235" y="317580"/>
                </a:lnTo>
                <a:lnTo>
                  <a:pt x="452555" y="274670"/>
                </a:lnTo>
                <a:lnTo>
                  <a:pt x="457200" y="228599"/>
                </a:lnTo>
                <a:close/>
              </a:path>
            </a:pathLst>
          </a:custGeom>
          <a:solidFill>
            <a:srgbClr val="F7EC1A"/>
          </a:solidFill>
        </p:spPr>
        <p:txBody>
          <a:bodyPr wrap="square" lIns="0" tIns="0" rIns="0" bIns="0" rtlCol="0"/>
          <a:lstStyle/>
          <a:p>
            <a:endParaRPr sz="1588"/>
          </a:p>
        </p:txBody>
      </p:sp>
      <p:grpSp>
        <p:nvGrpSpPr>
          <p:cNvPr id="45" name="object 45"/>
          <p:cNvGrpSpPr/>
          <p:nvPr/>
        </p:nvGrpSpPr>
        <p:grpSpPr>
          <a:xfrm>
            <a:off x="8033171" y="2538390"/>
            <a:ext cx="447115" cy="1697691"/>
            <a:chOff x="7224661" y="2876842"/>
            <a:chExt cx="506730" cy="1924050"/>
          </a:xfrm>
        </p:grpSpPr>
        <p:sp>
          <p:nvSpPr>
            <p:cNvPr id="46" name="object 46"/>
            <p:cNvSpPr/>
            <p:nvPr/>
          </p:nvSpPr>
          <p:spPr>
            <a:xfrm>
              <a:off x="7258938" y="3124199"/>
              <a:ext cx="237490" cy="1648460"/>
            </a:xfrm>
            <a:custGeom>
              <a:avLst/>
              <a:gdLst/>
              <a:ahLst/>
              <a:cxnLst/>
              <a:rect l="l" t="t" r="r" b="b"/>
              <a:pathLst>
                <a:path w="237490" h="1648460">
                  <a:moveTo>
                    <a:pt x="237235" y="0"/>
                  </a:moveTo>
                  <a:lnTo>
                    <a:pt x="0" y="1648117"/>
                  </a:lnTo>
                </a:path>
              </a:pathLst>
            </a:custGeom>
            <a:ln w="28575">
              <a:solidFill>
                <a:srgbClr val="010202"/>
              </a:solidFill>
            </a:ln>
          </p:spPr>
          <p:txBody>
            <a:bodyPr wrap="square" lIns="0" tIns="0" rIns="0" bIns="0" rtlCol="0"/>
            <a:lstStyle/>
            <a:p>
              <a:endParaRPr sz="1588"/>
            </a:p>
          </p:txBody>
        </p:sp>
        <p:sp>
          <p:nvSpPr>
            <p:cNvPr id="47" name="object 47"/>
            <p:cNvSpPr/>
            <p:nvPr/>
          </p:nvSpPr>
          <p:spPr>
            <a:xfrm>
              <a:off x="7224661" y="4709655"/>
              <a:ext cx="85090" cy="91440"/>
            </a:xfrm>
            <a:custGeom>
              <a:avLst/>
              <a:gdLst/>
              <a:ahLst/>
              <a:cxnLst/>
              <a:rect l="l" t="t" r="r" b="b"/>
              <a:pathLst>
                <a:path w="85090" h="91439">
                  <a:moveTo>
                    <a:pt x="84848" y="12217"/>
                  </a:moveTo>
                  <a:lnTo>
                    <a:pt x="38353" y="34391"/>
                  </a:lnTo>
                  <a:lnTo>
                    <a:pt x="0" y="0"/>
                  </a:lnTo>
                  <a:lnTo>
                    <a:pt x="30213" y="90957"/>
                  </a:lnTo>
                  <a:lnTo>
                    <a:pt x="84848" y="12217"/>
                  </a:lnTo>
                  <a:close/>
                </a:path>
              </a:pathLst>
            </a:custGeom>
            <a:solidFill>
              <a:srgbClr val="010202"/>
            </a:solidFill>
          </p:spPr>
          <p:txBody>
            <a:bodyPr wrap="square" lIns="0" tIns="0" rIns="0" bIns="0" rtlCol="0"/>
            <a:lstStyle/>
            <a:p>
              <a:endParaRPr sz="1588"/>
            </a:p>
          </p:txBody>
        </p:sp>
        <p:sp>
          <p:nvSpPr>
            <p:cNvPr id="48" name="object 48"/>
            <p:cNvSpPr/>
            <p:nvPr/>
          </p:nvSpPr>
          <p:spPr>
            <a:xfrm>
              <a:off x="7254874" y="2895599"/>
              <a:ext cx="457200" cy="457200"/>
            </a:xfrm>
            <a:custGeom>
              <a:avLst/>
              <a:gdLst/>
              <a:ahLst/>
              <a:cxnLst/>
              <a:rect l="l" t="t" r="r" b="b"/>
              <a:pathLst>
                <a:path w="457200" h="457200">
                  <a:moveTo>
                    <a:pt x="457200" y="228599"/>
                  </a:moveTo>
                  <a:lnTo>
                    <a:pt x="452555" y="182529"/>
                  </a:lnTo>
                  <a:lnTo>
                    <a:pt x="439235" y="139619"/>
                  </a:lnTo>
                  <a:lnTo>
                    <a:pt x="418158" y="100788"/>
                  </a:lnTo>
                  <a:lnTo>
                    <a:pt x="390244" y="66955"/>
                  </a:lnTo>
                  <a:lnTo>
                    <a:pt x="356411" y="39041"/>
                  </a:lnTo>
                  <a:lnTo>
                    <a:pt x="317580" y="17964"/>
                  </a:lnTo>
                  <a:lnTo>
                    <a:pt x="274670" y="4644"/>
                  </a:lnTo>
                  <a:lnTo>
                    <a:pt x="228600" y="0"/>
                  </a:lnTo>
                  <a:lnTo>
                    <a:pt x="182529" y="4644"/>
                  </a:lnTo>
                  <a:lnTo>
                    <a:pt x="139619" y="17964"/>
                  </a:lnTo>
                  <a:lnTo>
                    <a:pt x="100788" y="39041"/>
                  </a:lnTo>
                  <a:lnTo>
                    <a:pt x="66955" y="66955"/>
                  </a:lnTo>
                  <a:lnTo>
                    <a:pt x="39041" y="100788"/>
                  </a:lnTo>
                  <a:lnTo>
                    <a:pt x="17964" y="139619"/>
                  </a:lnTo>
                  <a:lnTo>
                    <a:pt x="4644" y="182529"/>
                  </a:lnTo>
                  <a:lnTo>
                    <a:pt x="0" y="228600"/>
                  </a:lnTo>
                  <a:lnTo>
                    <a:pt x="4644" y="274670"/>
                  </a:lnTo>
                  <a:lnTo>
                    <a:pt x="17964" y="317580"/>
                  </a:lnTo>
                  <a:lnTo>
                    <a:pt x="39041" y="356411"/>
                  </a:lnTo>
                  <a:lnTo>
                    <a:pt x="66955" y="390244"/>
                  </a:lnTo>
                  <a:lnTo>
                    <a:pt x="100788" y="418158"/>
                  </a:lnTo>
                  <a:lnTo>
                    <a:pt x="139619" y="439235"/>
                  </a:lnTo>
                  <a:lnTo>
                    <a:pt x="182529" y="452555"/>
                  </a:lnTo>
                  <a:lnTo>
                    <a:pt x="228600" y="457200"/>
                  </a:lnTo>
                  <a:lnTo>
                    <a:pt x="274670" y="452555"/>
                  </a:lnTo>
                  <a:lnTo>
                    <a:pt x="317580" y="439235"/>
                  </a:lnTo>
                  <a:lnTo>
                    <a:pt x="356411" y="418158"/>
                  </a:lnTo>
                  <a:lnTo>
                    <a:pt x="390244" y="390244"/>
                  </a:lnTo>
                  <a:lnTo>
                    <a:pt x="418158" y="356411"/>
                  </a:lnTo>
                  <a:lnTo>
                    <a:pt x="439235" y="317580"/>
                  </a:lnTo>
                  <a:lnTo>
                    <a:pt x="452555" y="274670"/>
                  </a:lnTo>
                  <a:lnTo>
                    <a:pt x="457200" y="228599"/>
                  </a:lnTo>
                  <a:close/>
                </a:path>
              </a:pathLst>
            </a:custGeom>
            <a:solidFill>
              <a:srgbClr val="F7EC1A"/>
            </a:solidFill>
          </p:spPr>
          <p:txBody>
            <a:bodyPr wrap="square" lIns="0" tIns="0" rIns="0" bIns="0" rtlCol="0"/>
            <a:lstStyle/>
            <a:p>
              <a:endParaRPr sz="1588"/>
            </a:p>
          </p:txBody>
        </p:sp>
        <p:sp>
          <p:nvSpPr>
            <p:cNvPr id="49" name="object 49"/>
            <p:cNvSpPr/>
            <p:nvPr/>
          </p:nvSpPr>
          <p:spPr>
            <a:xfrm>
              <a:off x="7242111" y="2883192"/>
              <a:ext cx="483234" cy="482600"/>
            </a:xfrm>
            <a:custGeom>
              <a:avLst/>
              <a:gdLst/>
              <a:ahLst/>
              <a:cxnLst/>
              <a:rect l="l" t="t" r="r" b="b"/>
              <a:pathLst>
                <a:path w="483234" h="482600">
                  <a:moveTo>
                    <a:pt x="0" y="241007"/>
                  </a:moveTo>
                  <a:lnTo>
                    <a:pt x="5029" y="192379"/>
                  </a:lnTo>
                  <a:lnTo>
                    <a:pt x="19253" y="147180"/>
                  </a:lnTo>
                  <a:lnTo>
                    <a:pt x="39963" y="108132"/>
                  </a:lnTo>
                  <a:lnTo>
                    <a:pt x="65760" y="75091"/>
                  </a:lnTo>
                  <a:lnTo>
                    <a:pt x="95795" y="48058"/>
                  </a:lnTo>
                  <a:lnTo>
                    <a:pt x="129220" y="27033"/>
                  </a:lnTo>
                  <a:lnTo>
                    <a:pt x="165188" y="12014"/>
                  </a:lnTo>
                  <a:lnTo>
                    <a:pt x="202852" y="3003"/>
                  </a:lnTo>
                  <a:lnTo>
                    <a:pt x="241363" y="0"/>
                  </a:lnTo>
                  <a:lnTo>
                    <a:pt x="279874" y="3003"/>
                  </a:lnTo>
                  <a:lnTo>
                    <a:pt x="317538" y="12014"/>
                  </a:lnTo>
                  <a:lnTo>
                    <a:pt x="353506" y="27033"/>
                  </a:lnTo>
                  <a:lnTo>
                    <a:pt x="386931" y="48058"/>
                  </a:lnTo>
                  <a:lnTo>
                    <a:pt x="416966" y="75091"/>
                  </a:lnTo>
                  <a:lnTo>
                    <a:pt x="442763" y="108132"/>
                  </a:lnTo>
                  <a:lnTo>
                    <a:pt x="463473" y="147180"/>
                  </a:lnTo>
                  <a:lnTo>
                    <a:pt x="477697" y="192379"/>
                  </a:lnTo>
                  <a:lnTo>
                    <a:pt x="482727" y="241007"/>
                  </a:lnTo>
                  <a:lnTo>
                    <a:pt x="478644" y="284116"/>
                  </a:lnTo>
                  <a:lnTo>
                    <a:pt x="468263" y="323544"/>
                  </a:lnTo>
                  <a:lnTo>
                    <a:pt x="452260" y="359088"/>
                  </a:lnTo>
                  <a:lnTo>
                    <a:pt x="406102" y="417719"/>
                  </a:lnTo>
                  <a:lnTo>
                    <a:pt x="345590" y="458393"/>
                  </a:lnTo>
                  <a:lnTo>
                    <a:pt x="276147" y="479492"/>
                  </a:lnTo>
                  <a:lnTo>
                    <a:pt x="239770" y="482197"/>
                  </a:lnTo>
                  <a:lnTo>
                    <a:pt x="203192" y="479401"/>
                  </a:lnTo>
                  <a:lnTo>
                    <a:pt x="132148" y="456503"/>
                  </a:lnTo>
                  <a:lnTo>
                    <a:pt x="99036" y="435996"/>
                  </a:lnTo>
                  <a:lnTo>
                    <a:pt x="68434" y="409181"/>
                  </a:lnTo>
                  <a:lnTo>
                    <a:pt x="41021" y="375856"/>
                  </a:lnTo>
                  <a:lnTo>
                    <a:pt x="19253" y="334835"/>
                  </a:lnTo>
                  <a:lnTo>
                    <a:pt x="5029" y="289636"/>
                  </a:lnTo>
                  <a:lnTo>
                    <a:pt x="0" y="241007"/>
                  </a:lnTo>
                  <a:close/>
                </a:path>
              </a:pathLst>
            </a:custGeom>
            <a:ln w="12700">
              <a:solidFill>
                <a:srgbClr val="010202"/>
              </a:solidFill>
            </a:ln>
          </p:spPr>
          <p:txBody>
            <a:bodyPr wrap="square" lIns="0" tIns="0" rIns="0" bIns="0" rtlCol="0"/>
            <a:lstStyle/>
            <a:p>
              <a:endParaRPr sz="1588"/>
            </a:p>
          </p:txBody>
        </p:sp>
        <p:sp>
          <p:nvSpPr>
            <p:cNvPr id="50" name="object 50"/>
            <p:cNvSpPr/>
            <p:nvPr/>
          </p:nvSpPr>
          <p:spPr>
            <a:xfrm>
              <a:off x="7267638" y="2908696"/>
              <a:ext cx="431800" cy="431165"/>
            </a:xfrm>
            <a:custGeom>
              <a:avLst/>
              <a:gdLst/>
              <a:ahLst/>
              <a:cxnLst/>
              <a:rect l="l" t="t" r="r" b="b"/>
              <a:pathLst>
                <a:path w="431800" h="431164">
                  <a:moveTo>
                    <a:pt x="0" y="215503"/>
                  </a:moveTo>
                  <a:lnTo>
                    <a:pt x="4495" y="172056"/>
                  </a:lnTo>
                  <a:lnTo>
                    <a:pt x="17259" y="131530"/>
                  </a:lnTo>
                  <a:lnTo>
                    <a:pt x="39298" y="91340"/>
                  </a:lnTo>
                  <a:lnTo>
                    <a:pt x="67369" y="58458"/>
                  </a:lnTo>
                  <a:lnTo>
                    <a:pt x="100265" y="32882"/>
                  </a:lnTo>
                  <a:lnTo>
                    <a:pt x="136780" y="14614"/>
                  </a:lnTo>
                  <a:lnTo>
                    <a:pt x="175707" y="3653"/>
                  </a:lnTo>
                  <a:lnTo>
                    <a:pt x="215841" y="0"/>
                  </a:lnTo>
                  <a:lnTo>
                    <a:pt x="255974" y="3653"/>
                  </a:lnTo>
                  <a:lnTo>
                    <a:pt x="294901" y="14614"/>
                  </a:lnTo>
                  <a:lnTo>
                    <a:pt x="331414" y="32882"/>
                  </a:lnTo>
                  <a:lnTo>
                    <a:pt x="364308" y="58458"/>
                  </a:lnTo>
                  <a:lnTo>
                    <a:pt x="392377" y="91340"/>
                  </a:lnTo>
                  <a:lnTo>
                    <a:pt x="414413" y="131530"/>
                  </a:lnTo>
                  <a:lnTo>
                    <a:pt x="427177" y="172056"/>
                  </a:lnTo>
                  <a:lnTo>
                    <a:pt x="431673" y="215503"/>
                  </a:lnTo>
                  <a:lnTo>
                    <a:pt x="427032" y="259283"/>
                  </a:lnTo>
                  <a:lnTo>
                    <a:pt x="415151" y="298732"/>
                  </a:lnTo>
                  <a:lnTo>
                    <a:pt x="396933" y="333582"/>
                  </a:lnTo>
                  <a:lnTo>
                    <a:pt x="373281" y="363561"/>
                  </a:lnTo>
                  <a:lnTo>
                    <a:pt x="313292" y="407832"/>
                  </a:lnTo>
                  <a:lnTo>
                    <a:pt x="242416" y="429391"/>
                  </a:lnTo>
                  <a:lnTo>
                    <a:pt x="205154" y="430980"/>
                  </a:lnTo>
                  <a:lnTo>
                    <a:pt x="167882" y="426083"/>
                  </a:lnTo>
                  <a:lnTo>
                    <a:pt x="131504" y="414430"/>
                  </a:lnTo>
                  <a:lnTo>
                    <a:pt x="96922" y="395751"/>
                  </a:lnTo>
                  <a:lnTo>
                    <a:pt x="65042" y="369778"/>
                  </a:lnTo>
                  <a:lnTo>
                    <a:pt x="36766" y="336242"/>
                  </a:lnTo>
                  <a:lnTo>
                    <a:pt x="17259" y="299475"/>
                  </a:lnTo>
                  <a:lnTo>
                    <a:pt x="4495" y="258949"/>
                  </a:lnTo>
                  <a:lnTo>
                    <a:pt x="0" y="215503"/>
                  </a:lnTo>
                  <a:close/>
                </a:path>
              </a:pathLst>
            </a:custGeom>
            <a:ln w="12700">
              <a:solidFill>
                <a:srgbClr val="010202"/>
              </a:solidFill>
            </a:ln>
          </p:spPr>
          <p:txBody>
            <a:bodyPr wrap="square" lIns="0" tIns="0" rIns="0" bIns="0" rtlCol="0"/>
            <a:lstStyle/>
            <a:p>
              <a:endParaRPr sz="1588"/>
            </a:p>
          </p:txBody>
        </p:sp>
      </p:grpSp>
      <p:sp>
        <p:nvSpPr>
          <p:cNvPr id="51" name="object 51"/>
          <p:cNvSpPr/>
          <p:nvPr/>
        </p:nvSpPr>
        <p:spPr>
          <a:xfrm>
            <a:off x="7589172" y="2554941"/>
            <a:ext cx="403412" cy="403412"/>
          </a:xfrm>
          <a:custGeom>
            <a:avLst/>
            <a:gdLst/>
            <a:ahLst/>
            <a:cxnLst/>
            <a:rect l="l" t="t" r="r" b="b"/>
            <a:pathLst>
              <a:path w="457200" h="457200">
                <a:moveTo>
                  <a:pt x="457200" y="228599"/>
                </a:moveTo>
                <a:lnTo>
                  <a:pt x="452555" y="182529"/>
                </a:lnTo>
                <a:lnTo>
                  <a:pt x="439235" y="139619"/>
                </a:lnTo>
                <a:lnTo>
                  <a:pt x="418158" y="100788"/>
                </a:lnTo>
                <a:lnTo>
                  <a:pt x="390244" y="66955"/>
                </a:lnTo>
                <a:lnTo>
                  <a:pt x="356411" y="39041"/>
                </a:lnTo>
                <a:lnTo>
                  <a:pt x="317580" y="17964"/>
                </a:lnTo>
                <a:lnTo>
                  <a:pt x="274670" y="4644"/>
                </a:lnTo>
                <a:lnTo>
                  <a:pt x="228600" y="0"/>
                </a:lnTo>
                <a:lnTo>
                  <a:pt x="182529" y="4644"/>
                </a:lnTo>
                <a:lnTo>
                  <a:pt x="139619" y="17964"/>
                </a:lnTo>
                <a:lnTo>
                  <a:pt x="100788" y="39041"/>
                </a:lnTo>
                <a:lnTo>
                  <a:pt x="66955" y="66955"/>
                </a:lnTo>
                <a:lnTo>
                  <a:pt x="39041" y="100788"/>
                </a:lnTo>
                <a:lnTo>
                  <a:pt x="17964" y="139619"/>
                </a:lnTo>
                <a:lnTo>
                  <a:pt x="4644" y="182529"/>
                </a:lnTo>
                <a:lnTo>
                  <a:pt x="0" y="228600"/>
                </a:lnTo>
                <a:lnTo>
                  <a:pt x="4644" y="274670"/>
                </a:lnTo>
                <a:lnTo>
                  <a:pt x="17964" y="317580"/>
                </a:lnTo>
                <a:lnTo>
                  <a:pt x="39041" y="356411"/>
                </a:lnTo>
                <a:lnTo>
                  <a:pt x="66955" y="390244"/>
                </a:lnTo>
                <a:lnTo>
                  <a:pt x="100788" y="418158"/>
                </a:lnTo>
                <a:lnTo>
                  <a:pt x="139619" y="439235"/>
                </a:lnTo>
                <a:lnTo>
                  <a:pt x="182529" y="452555"/>
                </a:lnTo>
                <a:lnTo>
                  <a:pt x="228600" y="457200"/>
                </a:lnTo>
                <a:lnTo>
                  <a:pt x="274670" y="452555"/>
                </a:lnTo>
                <a:lnTo>
                  <a:pt x="317580" y="439235"/>
                </a:lnTo>
                <a:lnTo>
                  <a:pt x="356411" y="418158"/>
                </a:lnTo>
                <a:lnTo>
                  <a:pt x="390244" y="390244"/>
                </a:lnTo>
                <a:lnTo>
                  <a:pt x="418158" y="356411"/>
                </a:lnTo>
                <a:lnTo>
                  <a:pt x="439235" y="317580"/>
                </a:lnTo>
                <a:lnTo>
                  <a:pt x="452555" y="274670"/>
                </a:lnTo>
                <a:lnTo>
                  <a:pt x="457200" y="228599"/>
                </a:lnTo>
                <a:close/>
              </a:path>
            </a:pathLst>
          </a:custGeom>
          <a:solidFill>
            <a:srgbClr val="F7EC1A"/>
          </a:solidFill>
        </p:spPr>
        <p:txBody>
          <a:bodyPr wrap="square" lIns="0" tIns="0" rIns="0" bIns="0" rtlCol="0"/>
          <a:lstStyle/>
          <a:p>
            <a:endParaRPr sz="1588"/>
          </a:p>
        </p:txBody>
      </p:sp>
      <p:grpSp>
        <p:nvGrpSpPr>
          <p:cNvPr id="52" name="object 52"/>
          <p:cNvGrpSpPr/>
          <p:nvPr/>
        </p:nvGrpSpPr>
        <p:grpSpPr>
          <a:xfrm>
            <a:off x="6749302" y="3009048"/>
            <a:ext cx="439831" cy="1227044"/>
            <a:chOff x="5769609" y="3410254"/>
            <a:chExt cx="498475" cy="1390650"/>
          </a:xfrm>
        </p:grpSpPr>
        <p:sp>
          <p:nvSpPr>
            <p:cNvPr id="53" name="object 53"/>
            <p:cNvSpPr/>
            <p:nvPr/>
          </p:nvSpPr>
          <p:spPr>
            <a:xfrm>
              <a:off x="5797880" y="3733812"/>
              <a:ext cx="250825" cy="1039494"/>
            </a:xfrm>
            <a:custGeom>
              <a:avLst/>
              <a:gdLst/>
              <a:ahLst/>
              <a:cxnLst/>
              <a:rect l="l" t="t" r="r" b="b"/>
              <a:pathLst>
                <a:path w="250825" h="1039495">
                  <a:moveTo>
                    <a:pt x="250482" y="0"/>
                  </a:moveTo>
                  <a:lnTo>
                    <a:pt x="0" y="1039025"/>
                  </a:lnTo>
                </a:path>
              </a:pathLst>
            </a:custGeom>
            <a:ln w="28575">
              <a:solidFill>
                <a:srgbClr val="010202"/>
              </a:solidFill>
            </a:ln>
          </p:spPr>
          <p:txBody>
            <a:bodyPr wrap="square" lIns="0" tIns="0" rIns="0" bIns="0" rtlCol="0"/>
            <a:lstStyle/>
            <a:p>
              <a:endParaRPr sz="1588"/>
            </a:p>
          </p:txBody>
        </p:sp>
        <p:sp>
          <p:nvSpPr>
            <p:cNvPr id="54" name="object 54"/>
            <p:cNvSpPr/>
            <p:nvPr/>
          </p:nvSpPr>
          <p:spPr>
            <a:xfrm>
              <a:off x="5769609" y="4707229"/>
              <a:ext cx="83820" cy="93980"/>
            </a:xfrm>
            <a:custGeom>
              <a:avLst/>
              <a:gdLst/>
              <a:ahLst/>
              <a:cxnLst/>
              <a:rect l="l" t="t" r="r" b="b"/>
              <a:pathLst>
                <a:path w="83820" h="93979">
                  <a:moveTo>
                    <a:pt x="83337" y="20091"/>
                  </a:moveTo>
                  <a:lnTo>
                    <a:pt x="34975" y="37820"/>
                  </a:lnTo>
                  <a:lnTo>
                    <a:pt x="0" y="0"/>
                  </a:lnTo>
                  <a:lnTo>
                    <a:pt x="21577" y="93383"/>
                  </a:lnTo>
                  <a:lnTo>
                    <a:pt x="83337" y="20091"/>
                  </a:lnTo>
                  <a:close/>
                </a:path>
              </a:pathLst>
            </a:custGeom>
            <a:solidFill>
              <a:srgbClr val="010202"/>
            </a:solidFill>
          </p:spPr>
          <p:txBody>
            <a:bodyPr wrap="square" lIns="0" tIns="0" rIns="0" bIns="0" rtlCol="0"/>
            <a:lstStyle/>
            <a:p>
              <a:endParaRPr sz="1588"/>
            </a:p>
          </p:txBody>
        </p:sp>
        <p:sp>
          <p:nvSpPr>
            <p:cNvPr id="55" name="object 55"/>
            <p:cNvSpPr/>
            <p:nvPr/>
          </p:nvSpPr>
          <p:spPr>
            <a:xfrm>
              <a:off x="5791187" y="3429012"/>
              <a:ext cx="457200" cy="457200"/>
            </a:xfrm>
            <a:custGeom>
              <a:avLst/>
              <a:gdLst/>
              <a:ahLst/>
              <a:cxnLst/>
              <a:rect l="l" t="t" r="r" b="b"/>
              <a:pathLst>
                <a:path w="457200" h="457200">
                  <a:moveTo>
                    <a:pt x="457200" y="228599"/>
                  </a:moveTo>
                  <a:lnTo>
                    <a:pt x="452555" y="182529"/>
                  </a:lnTo>
                  <a:lnTo>
                    <a:pt x="439235" y="139619"/>
                  </a:lnTo>
                  <a:lnTo>
                    <a:pt x="418158" y="100788"/>
                  </a:lnTo>
                  <a:lnTo>
                    <a:pt x="390244" y="66955"/>
                  </a:lnTo>
                  <a:lnTo>
                    <a:pt x="356411" y="39041"/>
                  </a:lnTo>
                  <a:lnTo>
                    <a:pt x="317580" y="17964"/>
                  </a:lnTo>
                  <a:lnTo>
                    <a:pt x="274670" y="4644"/>
                  </a:lnTo>
                  <a:lnTo>
                    <a:pt x="228600" y="0"/>
                  </a:lnTo>
                  <a:lnTo>
                    <a:pt x="182529" y="4644"/>
                  </a:lnTo>
                  <a:lnTo>
                    <a:pt x="139619" y="17964"/>
                  </a:lnTo>
                  <a:lnTo>
                    <a:pt x="100788" y="39041"/>
                  </a:lnTo>
                  <a:lnTo>
                    <a:pt x="66955" y="66955"/>
                  </a:lnTo>
                  <a:lnTo>
                    <a:pt x="39041" y="100788"/>
                  </a:lnTo>
                  <a:lnTo>
                    <a:pt x="17964" y="139619"/>
                  </a:lnTo>
                  <a:lnTo>
                    <a:pt x="4644" y="182529"/>
                  </a:lnTo>
                  <a:lnTo>
                    <a:pt x="0" y="228600"/>
                  </a:lnTo>
                  <a:lnTo>
                    <a:pt x="4644" y="274670"/>
                  </a:lnTo>
                  <a:lnTo>
                    <a:pt x="17964" y="317580"/>
                  </a:lnTo>
                  <a:lnTo>
                    <a:pt x="39041" y="356411"/>
                  </a:lnTo>
                  <a:lnTo>
                    <a:pt x="66955" y="390244"/>
                  </a:lnTo>
                  <a:lnTo>
                    <a:pt x="100788" y="418158"/>
                  </a:lnTo>
                  <a:lnTo>
                    <a:pt x="139619" y="439235"/>
                  </a:lnTo>
                  <a:lnTo>
                    <a:pt x="182529" y="452555"/>
                  </a:lnTo>
                  <a:lnTo>
                    <a:pt x="228600" y="457200"/>
                  </a:lnTo>
                  <a:lnTo>
                    <a:pt x="274670" y="452555"/>
                  </a:lnTo>
                  <a:lnTo>
                    <a:pt x="317580" y="439235"/>
                  </a:lnTo>
                  <a:lnTo>
                    <a:pt x="356411" y="418158"/>
                  </a:lnTo>
                  <a:lnTo>
                    <a:pt x="390244" y="390244"/>
                  </a:lnTo>
                  <a:lnTo>
                    <a:pt x="418158" y="356411"/>
                  </a:lnTo>
                  <a:lnTo>
                    <a:pt x="439235" y="317580"/>
                  </a:lnTo>
                  <a:lnTo>
                    <a:pt x="452555" y="274670"/>
                  </a:lnTo>
                  <a:lnTo>
                    <a:pt x="457200" y="228599"/>
                  </a:lnTo>
                  <a:close/>
                </a:path>
              </a:pathLst>
            </a:custGeom>
            <a:solidFill>
              <a:srgbClr val="F7EC1A"/>
            </a:solidFill>
          </p:spPr>
          <p:txBody>
            <a:bodyPr wrap="square" lIns="0" tIns="0" rIns="0" bIns="0" rtlCol="0"/>
            <a:lstStyle/>
            <a:p>
              <a:endParaRPr sz="1588"/>
            </a:p>
          </p:txBody>
        </p:sp>
        <p:sp>
          <p:nvSpPr>
            <p:cNvPr id="56" name="object 56"/>
            <p:cNvSpPr/>
            <p:nvPr/>
          </p:nvSpPr>
          <p:spPr>
            <a:xfrm>
              <a:off x="5778423" y="3416604"/>
              <a:ext cx="483234" cy="482600"/>
            </a:xfrm>
            <a:custGeom>
              <a:avLst/>
              <a:gdLst/>
              <a:ahLst/>
              <a:cxnLst/>
              <a:rect l="l" t="t" r="r" b="b"/>
              <a:pathLst>
                <a:path w="483235" h="482600">
                  <a:moveTo>
                    <a:pt x="0" y="241007"/>
                  </a:moveTo>
                  <a:lnTo>
                    <a:pt x="5029" y="192379"/>
                  </a:lnTo>
                  <a:lnTo>
                    <a:pt x="19253" y="147180"/>
                  </a:lnTo>
                  <a:lnTo>
                    <a:pt x="39963" y="108132"/>
                  </a:lnTo>
                  <a:lnTo>
                    <a:pt x="65760" y="75091"/>
                  </a:lnTo>
                  <a:lnTo>
                    <a:pt x="95795" y="48058"/>
                  </a:lnTo>
                  <a:lnTo>
                    <a:pt x="129220" y="27033"/>
                  </a:lnTo>
                  <a:lnTo>
                    <a:pt x="165188" y="12014"/>
                  </a:lnTo>
                  <a:lnTo>
                    <a:pt x="202852" y="3003"/>
                  </a:lnTo>
                  <a:lnTo>
                    <a:pt x="241363" y="0"/>
                  </a:lnTo>
                  <a:lnTo>
                    <a:pt x="279874" y="3003"/>
                  </a:lnTo>
                  <a:lnTo>
                    <a:pt x="317538" y="12014"/>
                  </a:lnTo>
                  <a:lnTo>
                    <a:pt x="353506" y="27033"/>
                  </a:lnTo>
                  <a:lnTo>
                    <a:pt x="386931" y="48058"/>
                  </a:lnTo>
                  <a:lnTo>
                    <a:pt x="416966" y="75091"/>
                  </a:lnTo>
                  <a:lnTo>
                    <a:pt x="442763" y="108132"/>
                  </a:lnTo>
                  <a:lnTo>
                    <a:pt x="463473" y="147180"/>
                  </a:lnTo>
                  <a:lnTo>
                    <a:pt x="477697" y="192379"/>
                  </a:lnTo>
                  <a:lnTo>
                    <a:pt x="482727" y="241007"/>
                  </a:lnTo>
                  <a:lnTo>
                    <a:pt x="478642" y="284116"/>
                  </a:lnTo>
                  <a:lnTo>
                    <a:pt x="468259" y="323544"/>
                  </a:lnTo>
                  <a:lnTo>
                    <a:pt x="452256" y="359088"/>
                  </a:lnTo>
                  <a:lnTo>
                    <a:pt x="406099" y="417719"/>
                  </a:lnTo>
                  <a:lnTo>
                    <a:pt x="345589" y="458393"/>
                  </a:lnTo>
                  <a:lnTo>
                    <a:pt x="276148" y="479492"/>
                  </a:lnTo>
                  <a:lnTo>
                    <a:pt x="239772" y="482197"/>
                  </a:lnTo>
                  <a:lnTo>
                    <a:pt x="203195" y="479401"/>
                  </a:lnTo>
                  <a:lnTo>
                    <a:pt x="132151" y="456503"/>
                  </a:lnTo>
                  <a:lnTo>
                    <a:pt x="99039" y="435996"/>
                  </a:lnTo>
                  <a:lnTo>
                    <a:pt x="68436" y="409181"/>
                  </a:lnTo>
                  <a:lnTo>
                    <a:pt x="41021" y="375856"/>
                  </a:lnTo>
                  <a:lnTo>
                    <a:pt x="19253" y="334835"/>
                  </a:lnTo>
                  <a:lnTo>
                    <a:pt x="5029" y="289636"/>
                  </a:lnTo>
                  <a:lnTo>
                    <a:pt x="0" y="241007"/>
                  </a:lnTo>
                  <a:close/>
                </a:path>
              </a:pathLst>
            </a:custGeom>
            <a:ln w="12700">
              <a:solidFill>
                <a:srgbClr val="010202"/>
              </a:solidFill>
            </a:ln>
          </p:spPr>
          <p:txBody>
            <a:bodyPr wrap="square" lIns="0" tIns="0" rIns="0" bIns="0" rtlCol="0"/>
            <a:lstStyle/>
            <a:p>
              <a:endParaRPr sz="1588"/>
            </a:p>
          </p:txBody>
        </p:sp>
        <p:sp>
          <p:nvSpPr>
            <p:cNvPr id="57" name="object 57"/>
            <p:cNvSpPr/>
            <p:nvPr/>
          </p:nvSpPr>
          <p:spPr>
            <a:xfrm>
              <a:off x="5803950" y="3442109"/>
              <a:ext cx="431800" cy="431165"/>
            </a:xfrm>
            <a:custGeom>
              <a:avLst/>
              <a:gdLst/>
              <a:ahLst/>
              <a:cxnLst/>
              <a:rect l="l" t="t" r="r" b="b"/>
              <a:pathLst>
                <a:path w="431800" h="431164">
                  <a:moveTo>
                    <a:pt x="0" y="215503"/>
                  </a:moveTo>
                  <a:lnTo>
                    <a:pt x="4495" y="172056"/>
                  </a:lnTo>
                  <a:lnTo>
                    <a:pt x="17259" y="131530"/>
                  </a:lnTo>
                  <a:lnTo>
                    <a:pt x="39295" y="91340"/>
                  </a:lnTo>
                  <a:lnTo>
                    <a:pt x="67365" y="58458"/>
                  </a:lnTo>
                  <a:lnTo>
                    <a:pt x="100260" y="32882"/>
                  </a:lnTo>
                  <a:lnTo>
                    <a:pt x="136774" y="14614"/>
                  </a:lnTo>
                  <a:lnTo>
                    <a:pt x="175702" y="3653"/>
                  </a:lnTo>
                  <a:lnTo>
                    <a:pt x="215836" y="0"/>
                  </a:lnTo>
                  <a:lnTo>
                    <a:pt x="255970" y="3653"/>
                  </a:lnTo>
                  <a:lnTo>
                    <a:pt x="294898" y="14614"/>
                  </a:lnTo>
                  <a:lnTo>
                    <a:pt x="331412" y="32882"/>
                  </a:lnTo>
                  <a:lnTo>
                    <a:pt x="364307" y="58458"/>
                  </a:lnTo>
                  <a:lnTo>
                    <a:pt x="392377" y="91340"/>
                  </a:lnTo>
                  <a:lnTo>
                    <a:pt x="414413" y="131530"/>
                  </a:lnTo>
                  <a:lnTo>
                    <a:pt x="427177" y="172056"/>
                  </a:lnTo>
                  <a:lnTo>
                    <a:pt x="431673" y="215503"/>
                  </a:lnTo>
                  <a:lnTo>
                    <a:pt x="427032" y="259283"/>
                  </a:lnTo>
                  <a:lnTo>
                    <a:pt x="415151" y="298732"/>
                  </a:lnTo>
                  <a:lnTo>
                    <a:pt x="396933" y="333582"/>
                  </a:lnTo>
                  <a:lnTo>
                    <a:pt x="373281" y="363561"/>
                  </a:lnTo>
                  <a:lnTo>
                    <a:pt x="313292" y="407832"/>
                  </a:lnTo>
                  <a:lnTo>
                    <a:pt x="242416" y="429391"/>
                  </a:lnTo>
                  <a:lnTo>
                    <a:pt x="205154" y="430980"/>
                  </a:lnTo>
                  <a:lnTo>
                    <a:pt x="167882" y="426083"/>
                  </a:lnTo>
                  <a:lnTo>
                    <a:pt x="131504" y="414430"/>
                  </a:lnTo>
                  <a:lnTo>
                    <a:pt x="96922" y="395751"/>
                  </a:lnTo>
                  <a:lnTo>
                    <a:pt x="65042" y="369778"/>
                  </a:lnTo>
                  <a:lnTo>
                    <a:pt x="36766" y="336242"/>
                  </a:lnTo>
                  <a:lnTo>
                    <a:pt x="17259" y="299475"/>
                  </a:lnTo>
                  <a:lnTo>
                    <a:pt x="4495" y="258949"/>
                  </a:lnTo>
                  <a:lnTo>
                    <a:pt x="0" y="215503"/>
                  </a:lnTo>
                  <a:close/>
                </a:path>
              </a:pathLst>
            </a:custGeom>
            <a:ln w="12700">
              <a:solidFill>
                <a:srgbClr val="010202"/>
              </a:solidFill>
            </a:ln>
          </p:spPr>
          <p:txBody>
            <a:bodyPr wrap="square" lIns="0" tIns="0" rIns="0" bIns="0" rtlCol="0"/>
            <a:lstStyle/>
            <a:p>
              <a:endParaRPr sz="1588"/>
            </a:p>
          </p:txBody>
        </p:sp>
      </p:grpSp>
      <p:sp>
        <p:nvSpPr>
          <p:cNvPr id="58" name="object 58"/>
          <p:cNvSpPr txBox="1"/>
          <p:nvPr/>
        </p:nvSpPr>
        <p:spPr>
          <a:xfrm>
            <a:off x="5061686" y="1887250"/>
            <a:ext cx="3358963" cy="1483185"/>
          </a:xfrm>
          <a:prstGeom prst="rect">
            <a:avLst/>
          </a:prstGeom>
        </p:spPr>
        <p:txBody>
          <a:bodyPr vert="horz" wrap="square" lIns="0" tIns="170329" rIns="0" bIns="0" rtlCol="0">
            <a:spAutoFit/>
          </a:bodyPr>
          <a:lstStyle/>
          <a:p>
            <a:pPr marL="11206">
              <a:spcBef>
                <a:spcPts val="1341"/>
              </a:spcBef>
              <a:tabLst>
                <a:tab pos="495326" algn="l"/>
                <a:tab pos="1302193" algn="l"/>
                <a:tab pos="1786872" algn="l"/>
                <a:tab pos="2593740" algn="l"/>
                <a:tab pos="3078420" algn="l"/>
              </a:tabLst>
            </a:pPr>
            <a:r>
              <a:rPr sz="2118" dirty="0">
                <a:solidFill>
                  <a:srgbClr val="010202"/>
                </a:solidFill>
                <a:latin typeface="Times New Roman"/>
                <a:cs typeface="Times New Roman"/>
              </a:rPr>
              <a:t>20	12	20	12	20	12</a:t>
            </a:r>
            <a:endParaRPr sz="2118">
              <a:latin typeface="Times New Roman"/>
              <a:cs typeface="Times New Roman"/>
            </a:endParaRPr>
          </a:p>
          <a:p>
            <a:pPr marL="11206">
              <a:spcBef>
                <a:spcPts val="1253"/>
              </a:spcBef>
              <a:tabLst>
                <a:tab pos="495326" algn="l"/>
                <a:tab pos="1302193" algn="l"/>
                <a:tab pos="1786872" algn="l"/>
                <a:tab pos="2593740" algn="l"/>
                <a:tab pos="3078420" algn="l"/>
              </a:tabLst>
            </a:pPr>
            <a:r>
              <a:rPr sz="2118" dirty="0">
                <a:solidFill>
                  <a:srgbClr val="010202"/>
                </a:solidFill>
                <a:latin typeface="Times New Roman"/>
                <a:cs typeface="Times New Roman"/>
              </a:rPr>
              <a:t>13	</a:t>
            </a:r>
            <a:r>
              <a:rPr sz="2118" spc="-40" dirty="0">
                <a:solidFill>
                  <a:srgbClr val="010202"/>
                </a:solidFill>
                <a:latin typeface="Times New Roman"/>
                <a:cs typeface="Times New Roman"/>
              </a:rPr>
              <a:t>11	</a:t>
            </a:r>
            <a:r>
              <a:rPr sz="2118" dirty="0">
                <a:solidFill>
                  <a:srgbClr val="010202"/>
                </a:solidFill>
                <a:latin typeface="Times New Roman"/>
                <a:cs typeface="Times New Roman"/>
              </a:rPr>
              <a:t>13	</a:t>
            </a:r>
            <a:r>
              <a:rPr sz="2118" spc="-40" dirty="0">
                <a:solidFill>
                  <a:srgbClr val="010202"/>
                </a:solidFill>
                <a:latin typeface="Times New Roman"/>
                <a:cs typeface="Times New Roman"/>
              </a:rPr>
              <a:t>11	</a:t>
            </a:r>
            <a:r>
              <a:rPr sz="2118" dirty="0">
                <a:solidFill>
                  <a:srgbClr val="010202"/>
                </a:solidFill>
                <a:latin typeface="Times New Roman"/>
                <a:cs typeface="Times New Roman"/>
              </a:rPr>
              <a:t>13	</a:t>
            </a:r>
            <a:r>
              <a:rPr sz="2118" spc="-79" dirty="0">
                <a:solidFill>
                  <a:srgbClr val="010202"/>
                </a:solidFill>
                <a:latin typeface="Times New Roman"/>
                <a:cs typeface="Times New Roman"/>
              </a:rPr>
              <a:t>11</a:t>
            </a:r>
            <a:endParaRPr sz="2118">
              <a:latin typeface="Times New Roman"/>
              <a:cs typeface="Times New Roman"/>
            </a:endParaRPr>
          </a:p>
          <a:p>
            <a:pPr marL="78445">
              <a:spcBef>
                <a:spcPts val="1253"/>
              </a:spcBef>
              <a:tabLst>
                <a:tab pos="562565" algn="l"/>
                <a:tab pos="1854112" algn="l"/>
              </a:tabLst>
            </a:pPr>
            <a:r>
              <a:rPr sz="2118" dirty="0">
                <a:solidFill>
                  <a:srgbClr val="010202"/>
                </a:solidFill>
                <a:latin typeface="Times New Roman"/>
                <a:cs typeface="Times New Roman"/>
              </a:rPr>
              <a:t>7	9	9</a:t>
            </a:r>
            <a:endParaRPr sz="2118">
              <a:latin typeface="Times New Roman"/>
              <a:cs typeface="Times New Roman"/>
            </a:endParaRPr>
          </a:p>
        </p:txBody>
      </p:sp>
      <p:sp>
        <p:nvSpPr>
          <p:cNvPr id="64" name="object 64"/>
          <p:cNvSpPr txBox="1">
            <a:spLocks noGrp="1"/>
          </p:cNvSpPr>
          <p:nvPr>
            <p:ph type="sldNum" sz="quarter" idx="7"/>
          </p:nvPr>
        </p:nvSpPr>
        <p:spPr>
          <a:xfrm>
            <a:off x="4934597" y="7300897"/>
            <a:ext cx="189229" cy="139065"/>
          </a:xfrm>
          <a:prstGeom prst="rect">
            <a:avLst/>
          </a:prstGeom>
        </p:spPr>
        <p:txBody>
          <a:bodyPr vert="horz" wrap="square" lIns="0" tIns="0" rIns="0" bIns="0" rtlCol="0">
            <a:spAutoFit/>
          </a:bodyPr>
          <a:lstStyle>
            <a:defPPr>
              <a:defRPr lang="ar-EG"/>
            </a:defPPr>
            <a:lvl1pPr marL="0" algn="l" defTabSz="914400" rtl="0" eaLnBrk="1" latinLnBrk="0" hangingPunct="1">
              <a:defRPr sz="800" b="0" i="0" kern="1200">
                <a:solidFill>
                  <a:schemeClr val="tx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25"/>
              </a:spcBef>
            </a:pPr>
            <a:fld id="{81D60167-4931-47E6-BA6A-407CBD079E47}" type="slidenum">
              <a:rPr lang="ar-EG" smtClean="0"/>
              <a:pPr marL="38100">
                <a:spcBef>
                  <a:spcPts val="25"/>
                </a:spcBef>
              </a:pPr>
              <a:t>36</a:t>
            </a:fld>
            <a:endParaRPr dirty="0"/>
          </a:p>
        </p:txBody>
      </p:sp>
      <p:sp>
        <p:nvSpPr>
          <p:cNvPr id="59" name="object 59"/>
          <p:cNvSpPr txBox="1"/>
          <p:nvPr/>
        </p:nvSpPr>
        <p:spPr>
          <a:xfrm>
            <a:off x="2761651" y="4265497"/>
            <a:ext cx="156882" cy="337238"/>
          </a:xfrm>
          <a:prstGeom prst="rect">
            <a:avLst/>
          </a:prstGeom>
        </p:spPr>
        <p:txBody>
          <a:bodyPr vert="horz" wrap="square" lIns="0" tIns="11206" rIns="0" bIns="0" rtlCol="0">
            <a:spAutoFit/>
          </a:bodyPr>
          <a:lstStyle/>
          <a:p>
            <a:pPr marL="11206">
              <a:spcBef>
                <a:spcPts val="88"/>
              </a:spcBef>
            </a:pPr>
            <a:r>
              <a:rPr sz="2118" dirty="0">
                <a:solidFill>
                  <a:srgbClr val="010202"/>
                </a:solidFill>
                <a:latin typeface="Times New Roman"/>
                <a:cs typeface="Times New Roman"/>
              </a:rPr>
              <a:t>1</a:t>
            </a:r>
            <a:endParaRPr sz="2118">
              <a:latin typeface="Times New Roman"/>
              <a:cs typeface="Times New Roman"/>
            </a:endParaRPr>
          </a:p>
        </p:txBody>
      </p:sp>
      <p:sp>
        <p:nvSpPr>
          <p:cNvPr id="60" name="object 60"/>
          <p:cNvSpPr txBox="1"/>
          <p:nvPr/>
        </p:nvSpPr>
        <p:spPr>
          <a:xfrm>
            <a:off x="4053107" y="4265497"/>
            <a:ext cx="156882" cy="337238"/>
          </a:xfrm>
          <a:prstGeom prst="rect">
            <a:avLst/>
          </a:prstGeom>
        </p:spPr>
        <p:txBody>
          <a:bodyPr vert="horz" wrap="square" lIns="0" tIns="11206" rIns="0" bIns="0" rtlCol="0">
            <a:spAutoFit/>
          </a:bodyPr>
          <a:lstStyle/>
          <a:p>
            <a:pPr marL="11206">
              <a:spcBef>
                <a:spcPts val="88"/>
              </a:spcBef>
            </a:pPr>
            <a:r>
              <a:rPr sz="2118" dirty="0">
                <a:solidFill>
                  <a:srgbClr val="010202"/>
                </a:solidFill>
                <a:latin typeface="Times New Roman"/>
                <a:cs typeface="Times New Roman"/>
              </a:rPr>
              <a:t>2</a:t>
            </a:r>
            <a:endParaRPr sz="2118">
              <a:latin typeface="Times New Roman"/>
              <a:cs typeface="Times New Roman"/>
            </a:endParaRPr>
          </a:p>
        </p:txBody>
      </p:sp>
      <p:sp>
        <p:nvSpPr>
          <p:cNvPr id="61" name="object 61"/>
          <p:cNvSpPr txBox="1"/>
          <p:nvPr/>
        </p:nvSpPr>
        <p:spPr>
          <a:xfrm>
            <a:off x="5344562" y="4265497"/>
            <a:ext cx="156882" cy="337238"/>
          </a:xfrm>
          <a:prstGeom prst="rect">
            <a:avLst/>
          </a:prstGeom>
        </p:spPr>
        <p:txBody>
          <a:bodyPr vert="horz" wrap="square" lIns="0" tIns="11206" rIns="0" bIns="0" rtlCol="0">
            <a:spAutoFit/>
          </a:bodyPr>
          <a:lstStyle/>
          <a:p>
            <a:pPr marL="11206">
              <a:spcBef>
                <a:spcPts val="88"/>
              </a:spcBef>
            </a:pPr>
            <a:r>
              <a:rPr sz="2118" dirty="0">
                <a:solidFill>
                  <a:srgbClr val="010202"/>
                </a:solidFill>
                <a:latin typeface="Times New Roman"/>
                <a:cs typeface="Times New Roman"/>
              </a:rPr>
              <a:t>7</a:t>
            </a:r>
            <a:endParaRPr sz="2118">
              <a:latin typeface="Times New Roman"/>
              <a:cs typeface="Times New Roman"/>
            </a:endParaRPr>
          </a:p>
        </p:txBody>
      </p:sp>
      <p:sp>
        <p:nvSpPr>
          <p:cNvPr id="62" name="object 62"/>
          <p:cNvSpPr txBox="1"/>
          <p:nvPr/>
        </p:nvSpPr>
        <p:spPr>
          <a:xfrm>
            <a:off x="6636018" y="4265228"/>
            <a:ext cx="156882" cy="337238"/>
          </a:xfrm>
          <a:prstGeom prst="rect">
            <a:avLst/>
          </a:prstGeom>
        </p:spPr>
        <p:txBody>
          <a:bodyPr vert="horz" wrap="square" lIns="0" tIns="11206" rIns="0" bIns="0" rtlCol="0">
            <a:spAutoFit/>
          </a:bodyPr>
          <a:lstStyle/>
          <a:p>
            <a:pPr marL="11206">
              <a:spcBef>
                <a:spcPts val="88"/>
              </a:spcBef>
            </a:pPr>
            <a:r>
              <a:rPr sz="2118" dirty="0">
                <a:solidFill>
                  <a:srgbClr val="010202"/>
                </a:solidFill>
                <a:latin typeface="Times New Roman"/>
                <a:cs typeface="Times New Roman"/>
              </a:rPr>
              <a:t>9</a:t>
            </a:r>
            <a:endParaRPr sz="2118">
              <a:latin typeface="Times New Roman"/>
              <a:cs typeface="Times New Roman"/>
            </a:endParaRPr>
          </a:p>
        </p:txBody>
      </p:sp>
      <p:sp>
        <p:nvSpPr>
          <p:cNvPr id="63" name="object 63"/>
          <p:cNvSpPr txBox="1"/>
          <p:nvPr/>
        </p:nvSpPr>
        <p:spPr>
          <a:xfrm>
            <a:off x="7927474" y="4264959"/>
            <a:ext cx="271743" cy="337238"/>
          </a:xfrm>
          <a:prstGeom prst="rect">
            <a:avLst/>
          </a:prstGeom>
        </p:spPr>
        <p:txBody>
          <a:bodyPr vert="horz" wrap="square" lIns="0" tIns="11206" rIns="0" bIns="0" rtlCol="0">
            <a:spAutoFit/>
          </a:bodyPr>
          <a:lstStyle/>
          <a:p>
            <a:pPr marL="11206">
              <a:spcBef>
                <a:spcPts val="88"/>
              </a:spcBef>
            </a:pPr>
            <a:r>
              <a:rPr sz="2118" spc="-79" dirty="0">
                <a:solidFill>
                  <a:srgbClr val="010202"/>
                </a:solidFill>
                <a:latin typeface="Times New Roman"/>
                <a:cs typeface="Times New Roman"/>
              </a:rPr>
              <a:t>11</a:t>
            </a:r>
            <a:endParaRPr sz="2118">
              <a:latin typeface="Times New Roman"/>
              <a:cs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479415" y="2017059"/>
            <a:ext cx="67235" cy="2218765"/>
            <a:chOff x="2063737" y="2286000"/>
            <a:chExt cx="76200" cy="2514600"/>
          </a:xfrm>
        </p:grpSpPr>
        <p:sp>
          <p:nvSpPr>
            <p:cNvPr id="3" name="object 3"/>
            <p:cNvSpPr/>
            <p:nvPr/>
          </p:nvSpPr>
          <p:spPr>
            <a:xfrm>
              <a:off x="2133587" y="2286000"/>
              <a:ext cx="0" cy="2514600"/>
            </a:xfrm>
            <a:custGeom>
              <a:avLst/>
              <a:gdLst/>
              <a:ahLst/>
              <a:cxnLst/>
              <a:rect l="l" t="t" r="r" b="b"/>
              <a:pathLst>
                <a:path h="2514600">
                  <a:moveTo>
                    <a:pt x="0" y="0"/>
                  </a:moveTo>
                  <a:lnTo>
                    <a:pt x="0" y="2514600"/>
                  </a:lnTo>
                </a:path>
              </a:pathLst>
            </a:custGeom>
            <a:ln w="12700">
              <a:solidFill>
                <a:srgbClr val="010202"/>
              </a:solidFill>
            </a:ln>
          </p:spPr>
          <p:txBody>
            <a:bodyPr wrap="square" lIns="0" tIns="0" rIns="0" bIns="0" rtlCol="0"/>
            <a:lstStyle/>
            <a:p>
              <a:endParaRPr sz="1588"/>
            </a:p>
          </p:txBody>
        </p:sp>
        <p:sp>
          <p:nvSpPr>
            <p:cNvPr id="4" name="object 4"/>
            <p:cNvSpPr/>
            <p:nvPr/>
          </p:nvSpPr>
          <p:spPr>
            <a:xfrm>
              <a:off x="2101837" y="2286000"/>
              <a:ext cx="0" cy="2514600"/>
            </a:xfrm>
            <a:custGeom>
              <a:avLst/>
              <a:gdLst/>
              <a:ahLst/>
              <a:cxnLst/>
              <a:rect l="l" t="t" r="r" b="b"/>
              <a:pathLst>
                <a:path h="2514600">
                  <a:moveTo>
                    <a:pt x="0" y="0"/>
                  </a:moveTo>
                  <a:lnTo>
                    <a:pt x="0" y="2514600"/>
                  </a:lnTo>
                </a:path>
              </a:pathLst>
            </a:custGeom>
            <a:ln w="25400">
              <a:solidFill>
                <a:srgbClr val="010202"/>
              </a:solidFill>
            </a:ln>
          </p:spPr>
          <p:txBody>
            <a:bodyPr wrap="square" lIns="0" tIns="0" rIns="0" bIns="0" rtlCol="0"/>
            <a:lstStyle/>
            <a:p>
              <a:endParaRPr sz="1588"/>
            </a:p>
          </p:txBody>
        </p:sp>
        <p:sp>
          <p:nvSpPr>
            <p:cNvPr id="5" name="object 5"/>
            <p:cNvSpPr/>
            <p:nvPr/>
          </p:nvSpPr>
          <p:spPr>
            <a:xfrm>
              <a:off x="2070087" y="2286000"/>
              <a:ext cx="0" cy="2514600"/>
            </a:xfrm>
            <a:custGeom>
              <a:avLst/>
              <a:gdLst/>
              <a:ahLst/>
              <a:cxnLst/>
              <a:rect l="l" t="t" r="r" b="b"/>
              <a:pathLst>
                <a:path h="2514600">
                  <a:moveTo>
                    <a:pt x="0" y="0"/>
                  </a:moveTo>
                  <a:lnTo>
                    <a:pt x="0" y="2514600"/>
                  </a:lnTo>
                </a:path>
              </a:pathLst>
            </a:custGeom>
            <a:ln w="12700">
              <a:solidFill>
                <a:srgbClr val="010202"/>
              </a:solidFill>
            </a:ln>
          </p:spPr>
          <p:txBody>
            <a:bodyPr wrap="square" lIns="0" tIns="0" rIns="0" bIns="0" rtlCol="0"/>
            <a:lstStyle/>
            <a:p>
              <a:endParaRPr sz="1588"/>
            </a:p>
          </p:txBody>
        </p:sp>
      </p:grpSp>
      <p:grpSp>
        <p:nvGrpSpPr>
          <p:cNvPr id="6" name="object 6"/>
          <p:cNvGrpSpPr/>
          <p:nvPr/>
        </p:nvGrpSpPr>
        <p:grpSpPr>
          <a:xfrm>
            <a:off x="4770893" y="2017059"/>
            <a:ext cx="67235" cy="2218765"/>
            <a:chOff x="3527412" y="2286000"/>
            <a:chExt cx="76200" cy="2514600"/>
          </a:xfrm>
        </p:grpSpPr>
        <p:sp>
          <p:nvSpPr>
            <p:cNvPr id="7" name="object 7"/>
            <p:cNvSpPr/>
            <p:nvPr/>
          </p:nvSpPr>
          <p:spPr>
            <a:xfrm>
              <a:off x="3597262" y="2286000"/>
              <a:ext cx="0" cy="2514600"/>
            </a:xfrm>
            <a:custGeom>
              <a:avLst/>
              <a:gdLst/>
              <a:ahLst/>
              <a:cxnLst/>
              <a:rect l="l" t="t" r="r" b="b"/>
              <a:pathLst>
                <a:path h="2514600">
                  <a:moveTo>
                    <a:pt x="0" y="0"/>
                  </a:moveTo>
                  <a:lnTo>
                    <a:pt x="0" y="2514600"/>
                  </a:lnTo>
                </a:path>
              </a:pathLst>
            </a:custGeom>
            <a:ln w="12700">
              <a:solidFill>
                <a:srgbClr val="010202"/>
              </a:solidFill>
            </a:ln>
          </p:spPr>
          <p:txBody>
            <a:bodyPr wrap="square" lIns="0" tIns="0" rIns="0" bIns="0" rtlCol="0"/>
            <a:lstStyle/>
            <a:p>
              <a:endParaRPr sz="1588"/>
            </a:p>
          </p:txBody>
        </p:sp>
        <p:sp>
          <p:nvSpPr>
            <p:cNvPr id="8" name="object 8"/>
            <p:cNvSpPr/>
            <p:nvPr/>
          </p:nvSpPr>
          <p:spPr>
            <a:xfrm>
              <a:off x="3565512" y="2286000"/>
              <a:ext cx="0" cy="2514600"/>
            </a:xfrm>
            <a:custGeom>
              <a:avLst/>
              <a:gdLst/>
              <a:ahLst/>
              <a:cxnLst/>
              <a:rect l="l" t="t" r="r" b="b"/>
              <a:pathLst>
                <a:path h="2514600">
                  <a:moveTo>
                    <a:pt x="0" y="0"/>
                  </a:moveTo>
                  <a:lnTo>
                    <a:pt x="0" y="2514600"/>
                  </a:lnTo>
                </a:path>
              </a:pathLst>
            </a:custGeom>
            <a:ln w="25400">
              <a:solidFill>
                <a:srgbClr val="010202"/>
              </a:solidFill>
            </a:ln>
          </p:spPr>
          <p:txBody>
            <a:bodyPr wrap="square" lIns="0" tIns="0" rIns="0" bIns="0" rtlCol="0"/>
            <a:lstStyle/>
            <a:p>
              <a:endParaRPr sz="1588"/>
            </a:p>
          </p:txBody>
        </p:sp>
        <p:sp>
          <p:nvSpPr>
            <p:cNvPr id="9" name="object 9"/>
            <p:cNvSpPr/>
            <p:nvPr/>
          </p:nvSpPr>
          <p:spPr>
            <a:xfrm>
              <a:off x="3533762" y="2286000"/>
              <a:ext cx="0" cy="2514600"/>
            </a:xfrm>
            <a:custGeom>
              <a:avLst/>
              <a:gdLst/>
              <a:ahLst/>
              <a:cxnLst/>
              <a:rect l="l" t="t" r="r" b="b"/>
              <a:pathLst>
                <a:path h="2514600">
                  <a:moveTo>
                    <a:pt x="0" y="0"/>
                  </a:moveTo>
                  <a:lnTo>
                    <a:pt x="0" y="2514600"/>
                  </a:lnTo>
                </a:path>
              </a:pathLst>
            </a:custGeom>
            <a:ln w="12700">
              <a:solidFill>
                <a:srgbClr val="010202"/>
              </a:solidFill>
            </a:ln>
          </p:spPr>
          <p:txBody>
            <a:bodyPr wrap="square" lIns="0" tIns="0" rIns="0" bIns="0" rtlCol="0"/>
            <a:lstStyle/>
            <a:p>
              <a:endParaRPr sz="1588"/>
            </a:p>
          </p:txBody>
        </p:sp>
      </p:grpSp>
      <p:grpSp>
        <p:nvGrpSpPr>
          <p:cNvPr id="10" name="object 10"/>
          <p:cNvGrpSpPr/>
          <p:nvPr/>
        </p:nvGrpSpPr>
        <p:grpSpPr>
          <a:xfrm>
            <a:off x="6062371" y="2017059"/>
            <a:ext cx="67235" cy="2218765"/>
            <a:chOff x="4991087" y="2286000"/>
            <a:chExt cx="76200" cy="2514600"/>
          </a:xfrm>
        </p:grpSpPr>
        <p:sp>
          <p:nvSpPr>
            <p:cNvPr id="11" name="object 11"/>
            <p:cNvSpPr/>
            <p:nvPr/>
          </p:nvSpPr>
          <p:spPr>
            <a:xfrm>
              <a:off x="5060937" y="2286000"/>
              <a:ext cx="0" cy="2514600"/>
            </a:xfrm>
            <a:custGeom>
              <a:avLst/>
              <a:gdLst/>
              <a:ahLst/>
              <a:cxnLst/>
              <a:rect l="l" t="t" r="r" b="b"/>
              <a:pathLst>
                <a:path h="2514600">
                  <a:moveTo>
                    <a:pt x="0" y="0"/>
                  </a:moveTo>
                  <a:lnTo>
                    <a:pt x="0" y="2514600"/>
                  </a:lnTo>
                </a:path>
              </a:pathLst>
            </a:custGeom>
            <a:ln w="12700">
              <a:solidFill>
                <a:srgbClr val="010202"/>
              </a:solidFill>
            </a:ln>
          </p:spPr>
          <p:txBody>
            <a:bodyPr wrap="square" lIns="0" tIns="0" rIns="0" bIns="0" rtlCol="0"/>
            <a:lstStyle/>
            <a:p>
              <a:endParaRPr sz="1588"/>
            </a:p>
          </p:txBody>
        </p:sp>
        <p:sp>
          <p:nvSpPr>
            <p:cNvPr id="12" name="object 12"/>
            <p:cNvSpPr/>
            <p:nvPr/>
          </p:nvSpPr>
          <p:spPr>
            <a:xfrm>
              <a:off x="5029187" y="2286000"/>
              <a:ext cx="0" cy="2514600"/>
            </a:xfrm>
            <a:custGeom>
              <a:avLst/>
              <a:gdLst/>
              <a:ahLst/>
              <a:cxnLst/>
              <a:rect l="l" t="t" r="r" b="b"/>
              <a:pathLst>
                <a:path h="2514600">
                  <a:moveTo>
                    <a:pt x="0" y="0"/>
                  </a:moveTo>
                  <a:lnTo>
                    <a:pt x="0" y="2514600"/>
                  </a:lnTo>
                </a:path>
              </a:pathLst>
            </a:custGeom>
            <a:ln w="25400">
              <a:solidFill>
                <a:srgbClr val="010202"/>
              </a:solidFill>
            </a:ln>
          </p:spPr>
          <p:txBody>
            <a:bodyPr wrap="square" lIns="0" tIns="0" rIns="0" bIns="0" rtlCol="0"/>
            <a:lstStyle/>
            <a:p>
              <a:endParaRPr sz="1588"/>
            </a:p>
          </p:txBody>
        </p:sp>
        <p:sp>
          <p:nvSpPr>
            <p:cNvPr id="13" name="object 13"/>
            <p:cNvSpPr/>
            <p:nvPr/>
          </p:nvSpPr>
          <p:spPr>
            <a:xfrm>
              <a:off x="4997437" y="2286000"/>
              <a:ext cx="0" cy="2514600"/>
            </a:xfrm>
            <a:custGeom>
              <a:avLst/>
              <a:gdLst/>
              <a:ahLst/>
              <a:cxnLst/>
              <a:rect l="l" t="t" r="r" b="b"/>
              <a:pathLst>
                <a:path h="2514600">
                  <a:moveTo>
                    <a:pt x="0" y="0"/>
                  </a:moveTo>
                  <a:lnTo>
                    <a:pt x="0" y="2514600"/>
                  </a:lnTo>
                </a:path>
              </a:pathLst>
            </a:custGeom>
            <a:ln w="12700">
              <a:solidFill>
                <a:srgbClr val="010202"/>
              </a:solidFill>
            </a:ln>
          </p:spPr>
          <p:txBody>
            <a:bodyPr wrap="square" lIns="0" tIns="0" rIns="0" bIns="0" rtlCol="0"/>
            <a:lstStyle/>
            <a:p>
              <a:endParaRPr sz="1588"/>
            </a:p>
          </p:txBody>
        </p:sp>
      </p:grpSp>
      <p:grpSp>
        <p:nvGrpSpPr>
          <p:cNvPr id="14" name="object 14"/>
          <p:cNvGrpSpPr/>
          <p:nvPr/>
        </p:nvGrpSpPr>
        <p:grpSpPr>
          <a:xfrm>
            <a:off x="7353849" y="2017059"/>
            <a:ext cx="67235" cy="2218765"/>
            <a:chOff x="6454762" y="2286000"/>
            <a:chExt cx="76200" cy="2514600"/>
          </a:xfrm>
        </p:grpSpPr>
        <p:sp>
          <p:nvSpPr>
            <p:cNvPr id="15" name="object 15"/>
            <p:cNvSpPr/>
            <p:nvPr/>
          </p:nvSpPr>
          <p:spPr>
            <a:xfrm>
              <a:off x="6524612" y="2286000"/>
              <a:ext cx="0" cy="2514600"/>
            </a:xfrm>
            <a:custGeom>
              <a:avLst/>
              <a:gdLst/>
              <a:ahLst/>
              <a:cxnLst/>
              <a:rect l="l" t="t" r="r" b="b"/>
              <a:pathLst>
                <a:path h="2514600">
                  <a:moveTo>
                    <a:pt x="0" y="0"/>
                  </a:moveTo>
                  <a:lnTo>
                    <a:pt x="0" y="2514600"/>
                  </a:lnTo>
                </a:path>
              </a:pathLst>
            </a:custGeom>
            <a:ln w="12700">
              <a:solidFill>
                <a:srgbClr val="010202"/>
              </a:solidFill>
            </a:ln>
          </p:spPr>
          <p:txBody>
            <a:bodyPr wrap="square" lIns="0" tIns="0" rIns="0" bIns="0" rtlCol="0"/>
            <a:lstStyle/>
            <a:p>
              <a:endParaRPr sz="1588"/>
            </a:p>
          </p:txBody>
        </p:sp>
        <p:sp>
          <p:nvSpPr>
            <p:cNvPr id="16" name="object 16"/>
            <p:cNvSpPr/>
            <p:nvPr/>
          </p:nvSpPr>
          <p:spPr>
            <a:xfrm>
              <a:off x="6492862" y="2286000"/>
              <a:ext cx="0" cy="2514600"/>
            </a:xfrm>
            <a:custGeom>
              <a:avLst/>
              <a:gdLst/>
              <a:ahLst/>
              <a:cxnLst/>
              <a:rect l="l" t="t" r="r" b="b"/>
              <a:pathLst>
                <a:path h="2514600">
                  <a:moveTo>
                    <a:pt x="0" y="0"/>
                  </a:moveTo>
                  <a:lnTo>
                    <a:pt x="0" y="2514600"/>
                  </a:lnTo>
                </a:path>
              </a:pathLst>
            </a:custGeom>
            <a:ln w="25400">
              <a:solidFill>
                <a:srgbClr val="010202"/>
              </a:solidFill>
            </a:ln>
          </p:spPr>
          <p:txBody>
            <a:bodyPr wrap="square" lIns="0" tIns="0" rIns="0" bIns="0" rtlCol="0"/>
            <a:lstStyle/>
            <a:p>
              <a:endParaRPr sz="1588"/>
            </a:p>
          </p:txBody>
        </p:sp>
        <p:sp>
          <p:nvSpPr>
            <p:cNvPr id="17" name="object 17"/>
            <p:cNvSpPr/>
            <p:nvPr/>
          </p:nvSpPr>
          <p:spPr>
            <a:xfrm>
              <a:off x="6461112" y="2286000"/>
              <a:ext cx="0" cy="2514600"/>
            </a:xfrm>
            <a:custGeom>
              <a:avLst/>
              <a:gdLst/>
              <a:ahLst/>
              <a:cxnLst/>
              <a:rect l="l" t="t" r="r" b="b"/>
              <a:pathLst>
                <a:path h="2514600">
                  <a:moveTo>
                    <a:pt x="0" y="0"/>
                  </a:moveTo>
                  <a:lnTo>
                    <a:pt x="0" y="2514600"/>
                  </a:lnTo>
                </a:path>
              </a:pathLst>
            </a:custGeom>
            <a:ln w="12700">
              <a:solidFill>
                <a:srgbClr val="010202"/>
              </a:solidFill>
            </a:ln>
          </p:spPr>
          <p:txBody>
            <a:bodyPr wrap="square" lIns="0" tIns="0" rIns="0" bIns="0" rtlCol="0"/>
            <a:lstStyle/>
            <a:p>
              <a:endParaRPr sz="1588"/>
            </a:p>
          </p:txBody>
        </p:sp>
      </p:grpSp>
      <p:grpSp>
        <p:nvGrpSpPr>
          <p:cNvPr id="18" name="object 18"/>
          <p:cNvGrpSpPr/>
          <p:nvPr/>
        </p:nvGrpSpPr>
        <p:grpSpPr>
          <a:xfrm>
            <a:off x="8645338" y="2017059"/>
            <a:ext cx="67235" cy="2218765"/>
            <a:chOff x="7918450" y="2286000"/>
            <a:chExt cx="76200" cy="2514600"/>
          </a:xfrm>
        </p:grpSpPr>
        <p:sp>
          <p:nvSpPr>
            <p:cNvPr id="19" name="object 19"/>
            <p:cNvSpPr/>
            <p:nvPr/>
          </p:nvSpPr>
          <p:spPr>
            <a:xfrm>
              <a:off x="7988287" y="2286000"/>
              <a:ext cx="0" cy="2514600"/>
            </a:xfrm>
            <a:custGeom>
              <a:avLst/>
              <a:gdLst/>
              <a:ahLst/>
              <a:cxnLst/>
              <a:rect l="l" t="t" r="r" b="b"/>
              <a:pathLst>
                <a:path h="2514600">
                  <a:moveTo>
                    <a:pt x="0" y="0"/>
                  </a:moveTo>
                  <a:lnTo>
                    <a:pt x="0" y="2514600"/>
                  </a:lnTo>
                </a:path>
              </a:pathLst>
            </a:custGeom>
            <a:ln w="12700">
              <a:solidFill>
                <a:srgbClr val="010202"/>
              </a:solidFill>
            </a:ln>
          </p:spPr>
          <p:txBody>
            <a:bodyPr wrap="square" lIns="0" tIns="0" rIns="0" bIns="0" rtlCol="0"/>
            <a:lstStyle/>
            <a:p>
              <a:endParaRPr sz="1588"/>
            </a:p>
          </p:txBody>
        </p:sp>
        <p:sp>
          <p:nvSpPr>
            <p:cNvPr id="20" name="object 20"/>
            <p:cNvSpPr/>
            <p:nvPr/>
          </p:nvSpPr>
          <p:spPr>
            <a:xfrm>
              <a:off x="7956550" y="2286000"/>
              <a:ext cx="0" cy="2514600"/>
            </a:xfrm>
            <a:custGeom>
              <a:avLst/>
              <a:gdLst/>
              <a:ahLst/>
              <a:cxnLst/>
              <a:rect l="l" t="t" r="r" b="b"/>
              <a:pathLst>
                <a:path h="2514600">
                  <a:moveTo>
                    <a:pt x="0" y="0"/>
                  </a:moveTo>
                  <a:lnTo>
                    <a:pt x="0" y="2514600"/>
                  </a:lnTo>
                </a:path>
              </a:pathLst>
            </a:custGeom>
            <a:ln w="25400">
              <a:solidFill>
                <a:srgbClr val="010202"/>
              </a:solidFill>
            </a:ln>
          </p:spPr>
          <p:txBody>
            <a:bodyPr wrap="square" lIns="0" tIns="0" rIns="0" bIns="0" rtlCol="0"/>
            <a:lstStyle/>
            <a:p>
              <a:endParaRPr sz="1588"/>
            </a:p>
          </p:txBody>
        </p:sp>
        <p:sp>
          <p:nvSpPr>
            <p:cNvPr id="21" name="object 21"/>
            <p:cNvSpPr/>
            <p:nvPr/>
          </p:nvSpPr>
          <p:spPr>
            <a:xfrm>
              <a:off x="7924800" y="2286000"/>
              <a:ext cx="0" cy="2514600"/>
            </a:xfrm>
            <a:custGeom>
              <a:avLst/>
              <a:gdLst/>
              <a:ahLst/>
              <a:cxnLst/>
              <a:rect l="l" t="t" r="r" b="b"/>
              <a:pathLst>
                <a:path h="2514600">
                  <a:moveTo>
                    <a:pt x="0" y="0"/>
                  </a:moveTo>
                  <a:lnTo>
                    <a:pt x="0" y="2514600"/>
                  </a:lnTo>
                </a:path>
              </a:pathLst>
            </a:custGeom>
            <a:ln w="12700">
              <a:solidFill>
                <a:srgbClr val="010202"/>
              </a:solidFill>
            </a:ln>
          </p:spPr>
          <p:txBody>
            <a:bodyPr wrap="square" lIns="0" tIns="0" rIns="0" bIns="0" rtlCol="0"/>
            <a:lstStyle/>
            <a:p>
              <a:endParaRPr sz="1588"/>
            </a:p>
          </p:txBody>
        </p:sp>
      </p:grpSp>
      <p:sp>
        <p:nvSpPr>
          <p:cNvPr id="22" name="object 22"/>
          <p:cNvSpPr txBox="1">
            <a:spLocks noGrp="1"/>
          </p:cNvSpPr>
          <p:nvPr>
            <p:ph type="title"/>
          </p:nvPr>
        </p:nvSpPr>
        <p:spPr>
          <a:xfrm>
            <a:off x="2870936" y="832404"/>
            <a:ext cx="5650566" cy="688424"/>
          </a:xfrm>
          <a:prstGeom prst="rect">
            <a:avLst/>
          </a:prstGeom>
        </p:spPr>
        <p:txBody>
          <a:bodyPr vert="horz" wrap="square" lIns="0" tIns="11206" rIns="0" bIns="0" rtlCol="0" anchor="ctr">
            <a:spAutoFit/>
          </a:bodyPr>
          <a:lstStyle/>
          <a:p>
            <a:pPr marL="11206">
              <a:lnSpc>
                <a:spcPct val="100000"/>
              </a:lnSpc>
              <a:spcBef>
                <a:spcPts val="88"/>
              </a:spcBef>
              <a:tabLst>
                <a:tab pos="1941523" algn="l"/>
                <a:tab pos="2831877" algn="l"/>
                <a:tab pos="4269669" algn="l"/>
              </a:tabLst>
            </a:pPr>
            <a:r>
              <a:rPr lang="en-US" dirty="0"/>
              <a:t>Merge</a:t>
            </a:r>
            <a:r>
              <a:rPr lang="en-US" spc="-9" dirty="0"/>
              <a:t> </a:t>
            </a:r>
            <a:r>
              <a:rPr lang="en-US" dirty="0"/>
              <a:t>Sort </a:t>
            </a:r>
            <a:r>
              <a:rPr lang="en-US" spc="-4" dirty="0"/>
              <a:t>Example</a:t>
            </a:r>
            <a:endParaRPr spc="-4" dirty="0"/>
          </a:p>
        </p:txBody>
      </p:sp>
      <p:graphicFrame>
        <p:nvGraphicFramePr>
          <p:cNvPr id="23" name="object 23"/>
          <p:cNvGraphicFramePr>
            <a:graphicFrameLocks noGrp="1"/>
          </p:cNvGraphicFramePr>
          <p:nvPr/>
        </p:nvGraphicFramePr>
        <p:xfrm>
          <a:off x="2377873" y="2017059"/>
          <a:ext cx="1134595" cy="1356000"/>
        </p:xfrm>
        <a:graphic>
          <a:graphicData uri="http://schemas.openxmlformats.org/drawingml/2006/table">
            <a:tbl>
              <a:tblPr firstRow="1" bandRow="1">
                <a:tableStyleId>{2D5ABB26-0587-4C30-8999-92F81FD0307C}</a:tableStyleId>
              </a:tblPr>
              <a:tblGrid>
                <a:gridCol w="488576">
                  <a:extLst>
                    <a:ext uri="{9D8B030D-6E8A-4147-A177-3AD203B41FA5}">
                      <a16:colId xmlns:a16="http://schemas.microsoft.com/office/drawing/2014/main" val="20000"/>
                    </a:ext>
                  </a:extLst>
                </a:gridCol>
                <a:gridCol w="646019">
                  <a:extLst>
                    <a:ext uri="{9D8B030D-6E8A-4147-A177-3AD203B41FA5}">
                      <a16:colId xmlns:a16="http://schemas.microsoft.com/office/drawing/2014/main" val="20001"/>
                    </a:ext>
                  </a:extLst>
                </a:gridCol>
              </a:tblGrid>
              <a:tr h="456259">
                <a:tc>
                  <a:txBody>
                    <a:bodyPr/>
                    <a:lstStyle/>
                    <a:p>
                      <a:pPr marL="4445" algn="ctr">
                        <a:lnSpc>
                          <a:spcPct val="100000"/>
                        </a:lnSpc>
                        <a:spcBef>
                          <a:spcPts val="360"/>
                        </a:spcBef>
                      </a:pPr>
                      <a:r>
                        <a:rPr sz="2100" dirty="0">
                          <a:solidFill>
                            <a:srgbClr val="010202"/>
                          </a:solidFill>
                          <a:latin typeface="Times New Roman"/>
                          <a:cs typeface="Times New Roman"/>
                        </a:rPr>
                        <a:t>20</a:t>
                      </a:r>
                      <a:endParaRPr sz="2100">
                        <a:latin typeface="Times New Roman"/>
                        <a:cs typeface="Times New Roman"/>
                      </a:endParaRPr>
                    </a:p>
                  </a:txBody>
                  <a:tcPr marL="0" marR="0" marT="40341" marB="0"/>
                </a:tc>
                <a:tc>
                  <a:txBody>
                    <a:bodyPr/>
                    <a:lstStyle/>
                    <a:p>
                      <a:pPr marR="175260" algn="ctr">
                        <a:lnSpc>
                          <a:spcPct val="100000"/>
                        </a:lnSpc>
                        <a:spcBef>
                          <a:spcPts val="360"/>
                        </a:spcBef>
                      </a:pPr>
                      <a:r>
                        <a:rPr sz="2100" dirty="0">
                          <a:solidFill>
                            <a:srgbClr val="010202"/>
                          </a:solidFill>
                          <a:latin typeface="Times New Roman"/>
                          <a:cs typeface="Times New Roman"/>
                        </a:rPr>
                        <a:t>12</a:t>
                      </a:r>
                      <a:endParaRPr sz="2100">
                        <a:latin typeface="Times New Roman"/>
                        <a:cs typeface="Times New Roman"/>
                      </a:endParaRPr>
                    </a:p>
                  </a:txBody>
                  <a:tcPr marL="0" marR="0" marT="40341" marB="0"/>
                </a:tc>
                <a:extLst>
                  <a:ext uri="{0D108BD9-81ED-4DB2-BD59-A6C34878D82A}">
                    <a16:rowId xmlns:a16="http://schemas.microsoft.com/office/drawing/2014/main" val="10000"/>
                  </a:ext>
                </a:extLst>
              </a:tr>
              <a:tr h="481942">
                <a:tc>
                  <a:txBody>
                    <a:bodyPr/>
                    <a:lstStyle/>
                    <a:p>
                      <a:pPr marL="4445" algn="ctr">
                        <a:lnSpc>
                          <a:spcPct val="100000"/>
                        </a:lnSpc>
                        <a:spcBef>
                          <a:spcPts val="590"/>
                        </a:spcBef>
                      </a:pPr>
                      <a:r>
                        <a:rPr sz="2100" dirty="0">
                          <a:solidFill>
                            <a:srgbClr val="010202"/>
                          </a:solidFill>
                          <a:latin typeface="Times New Roman"/>
                          <a:cs typeface="Times New Roman"/>
                        </a:rPr>
                        <a:t>13</a:t>
                      </a:r>
                      <a:endParaRPr sz="2100">
                        <a:latin typeface="Times New Roman"/>
                        <a:cs typeface="Times New Roman"/>
                      </a:endParaRPr>
                    </a:p>
                  </a:txBody>
                  <a:tcPr marL="0" marR="0" marT="66115" marB="0"/>
                </a:tc>
                <a:tc>
                  <a:txBody>
                    <a:bodyPr/>
                    <a:lstStyle/>
                    <a:p>
                      <a:pPr marR="198120" algn="ctr">
                        <a:lnSpc>
                          <a:spcPct val="100000"/>
                        </a:lnSpc>
                        <a:spcBef>
                          <a:spcPts val="590"/>
                        </a:spcBef>
                      </a:pPr>
                      <a:r>
                        <a:rPr sz="2100" spc="-90" dirty="0">
                          <a:solidFill>
                            <a:srgbClr val="010202"/>
                          </a:solidFill>
                          <a:latin typeface="Times New Roman"/>
                          <a:cs typeface="Times New Roman"/>
                        </a:rPr>
                        <a:t>11</a:t>
                      </a:r>
                      <a:endParaRPr sz="2100">
                        <a:latin typeface="Times New Roman"/>
                        <a:cs typeface="Times New Roman"/>
                      </a:endParaRPr>
                    </a:p>
                  </a:txBody>
                  <a:tcPr marL="0" marR="0" marT="66115" marB="0"/>
                </a:tc>
                <a:extLst>
                  <a:ext uri="{0D108BD9-81ED-4DB2-BD59-A6C34878D82A}">
                    <a16:rowId xmlns:a16="http://schemas.microsoft.com/office/drawing/2014/main" val="10001"/>
                  </a:ext>
                </a:extLst>
              </a:tr>
              <a:tr h="417799">
                <a:tc>
                  <a:txBody>
                    <a:bodyPr/>
                    <a:lstStyle/>
                    <a:p>
                      <a:pPr marL="4445" algn="ctr">
                        <a:lnSpc>
                          <a:spcPct val="100000"/>
                        </a:lnSpc>
                        <a:spcBef>
                          <a:spcPts val="590"/>
                        </a:spcBef>
                      </a:pPr>
                      <a:r>
                        <a:rPr sz="2100" dirty="0">
                          <a:solidFill>
                            <a:srgbClr val="010202"/>
                          </a:solidFill>
                          <a:latin typeface="Times New Roman"/>
                          <a:cs typeface="Times New Roman"/>
                        </a:rPr>
                        <a:t>7</a:t>
                      </a:r>
                      <a:endParaRPr sz="2100">
                        <a:latin typeface="Times New Roman"/>
                        <a:cs typeface="Times New Roman"/>
                      </a:endParaRPr>
                    </a:p>
                  </a:txBody>
                  <a:tcPr marL="0" marR="0" marT="66115" marB="0"/>
                </a:tc>
                <a:tc>
                  <a:txBody>
                    <a:bodyPr/>
                    <a:lstStyle/>
                    <a:p>
                      <a:pPr marR="175260" algn="ctr">
                        <a:lnSpc>
                          <a:spcPct val="100000"/>
                        </a:lnSpc>
                        <a:spcBef>
                          <a:spcPts val="590"/>
                        </a:spcBef>
                      </a:pPr>
                      <a:r>
                        <a:rPr sz="2100" dirty="0">
                          <a:solidFill>
                            <a:srgbClr val="010202"/>
                          </a:solidFill>
                          <a:latin typeface="Times New Roman"/>
                          <a:cs typeface="Times New Roman"/>
                        </a:rPr>
                        <a:t>9</a:t>
                      </a:r>
                      <a:endParaRPr sz="2100">
                        <a:latin typeface="Times New Roman"/>
                        <a:cs typeface="Times New Roman"/>
                      </a:endParaRPr>
                    </a:p>
                  </a:txBody>
                  <a:tcPr marL="0" marR="0" marT="66115" marB="0"/>
                </a:tc>
                <a:extLst>
                  <a:ext uri="{0D108BD9-81ED-4DB2-BD59-A6C34878D82A}">
                    <a16:rowId xmlns:a16="http://schemas.microsoft.com/office/drawing/2014/main" val="10002"/>
                  </a:ext>
                </a:extLst>
              </a:tr>
            </a:tbl>
          </a:graphicData>
        </a:graphic>
      </p:graphicFrame>
      <p:grpSp>
        <p:nvGrpSpPr>
          <p:cNvPr id="24" name="object 24"/>
          <p:cNvGrpSpPr/>
          <p:nvPr/>
        </p:nvGrpSpPr>
        <p:grpSpPr>
          <a:xfrm>
            <a:off x="2877032" y="3479695"/>
            <a:ext cx="437589" cy="756397"/>
            <a:chOff x="1381036" y="3943654"/>
            <a:chExt cx="495934" cy="857250"/>
          </a:xfrm>
        </p:grpSpPr>
        <p:sp>
          <p:nvSpPr>
            <p:cNvPr id="25" name="object 25"/>
            <p:cNvSpPr/>
            <p:nvPr/>
          </p:nvSpPr>
          <p:spPr>
            <a:xfrm>
              <a:off x="1409204" y="4343412"/>
              <a:ext cx="143510" cy="430530"/>
            </a:xfrm>
            <a:custGeom>
              <a:avLst/>
              <a:gdLst/>
              <a:ahLst/>
              <a:cxnLst/>
              <a:rect l="l" t="t" r="r" b="b"/>
              <a:pathLst>
                <a:path w="143509" h="430529">
                  <a:moveTo>
                    <a:pt x="143357" y="0"/>
                  </a:moveTo>
                  <a:lnTo>
                    <a:pt x="0" y="430085"/>
                  </a:lnTo>
                </a:path>
              </a:pathLst>
            </a:custGeom>
            <a:ln w="28574">
              <a:solidFill>
                <a:srgbClr val="010202"/>
              </a:solidFill>
            </a:ln>
          </p:spPr>
          <p:txBody>
            <a:bodyPr wrap="square" lIns="0" tIns="0" rIns="0" bIns="0" rtlCol="0"/>
            <a:lstStyle/>
            <a:p>
              <a:endParaRPr sz="1588"/>
            </a:p>
          </p:txBody>
        </p:sp>
        <p:sp>
          <p:nvSpPr>
            <p:cNvPr id="26" name="object 26"/>
            <p:cNvSpPr/>
            <p:nvPr/>
          </p:nvSpPr>
          <p:spPr>
            <a:xfrm>
              <a:off x="1386611" y="4705730"/>
              <a:ext cx="81915" cy="95250"/>
            </a:xfrm>
            <a:custGeom>
              <a:avLst/>
              <a:gdLst/>
              <a:ahLst/>
              <a:cxnLst/>
              <a:rect l="l" t="t" r="r" b="b"/>
              <a:pathLst>
                <a:path w="81915" h="95250">
                  <a:moveTo>
                    <a:pt x="81318" y="27114"/>
                  </a:moveTo>
                  <a:lnTo>
                    <a:pt x="31622" y="40665"/>
                  </a:lnTo>
                  <a:lnTo>
                    <a:pt x="0" y="0"/>
                  </a:lnTo>
                  <a:lnTo>
                    <a:pt x="13550" y="94881"/>
                  </a:lnTo>
                  <a:lnTo>
                    <a:pt x="81318" y="27114"/>
                  </a:lnTo>
                  <a:close/>
                </a:path>
              </a:pathLst>
            </a:custGeom>
            <a:solidFill>
              <a:srgbClr val="010202"/>
            </a:solidFill>
          </p:spPr>
          <p:txBody>
            <a:bodyPr wrap="square" lIns="0" tIns="0" rIns="0" bIns="0" rtlCol="0"/>
            <a:lstStyle/>
            <a:p>
              <a:endParaRPr sz="1588"/>
            </a:p>
          </p:txBody>
        </p:sp>
        <p:sp>
          <p:nvSpPr>
            <p:cNvPr id="27" name="object 27"/>
            <p:cNvSpPr/>
            <p:nvPr/>
          </p:nvSpPr>
          <p:spPr>
            <a:xfrm>
              <a:off x="1400162" y="3962412"/>
              <a:ext cx="457200" cy="457200"/>
            </a:xfrm>
            <a:custGeom>
              <a:avLst/>
              <a:gdLst/>
              <a:ahLst/>
              <a:cxnLst/>
              <a:rect l="l" t="t" r="r" b="b"/>
              <a:pathLst>
                <a:path w="457200" h="457200">
                  <a:moveTo>
                    <a:pt x="457200" y="228599"/>
                  </a:moveTo>
                  <a:lnTo>
                    <a:pt x="452555" y="182529"/>
                  </a:lnTo>
                  <a:lnTo>
                    <a:pt x="439235" y="139619"/>
                  </a:lnTo>
                  <a:lnTo>
                    <a:pt x="418158" y="100788"/>
                  </a:lnTo>
                  <a:lnTo>
                    <a:pt x="390244" y="66955"/>
                  </a:lnTo>
                  <a:lnTo>
                    <a:pt x="356411" y="39041"/>
                  </a:lnTo>
                  <a:lnTo>
                    <a:pt x="317580" y="17964"/>
                  </a:lnTo>
                  <a:lnTo>
                    <a:pt x="274670" y="4644"/>
                  </a:lnTo>
                  <a:lnTo>
                    <a:pt x="228600" y="0"/>
                  </a:lnTo>
                  <a:lnTo>
                    <a:pt x="182529" y="4644"/>
                  </a:lnTo>
                  <a:lnTo>
                    <a:pt x="139619" y="17964"/>
                  </a:lnTo>
                  <a:lnTo>
                    <a:pt x="100788" y="39041"/>
                  </a:lnTo>
                  <a:lnTo>
                    <a:pt x="66955" y="66955"/>
                  </a:lnTo>
                  <a:lnTo>
                    <a:pt x="39041" y="100788"/>
                  </a:lnTo>
                  <a:lnTo>
                    <a:pt x="17964" y="139619"/>
                  </a:lnTo>
                  <a:lnTo>
                    <a:pt x="4644" y="182529"/>
                  </a:lnTo>
                  <a:lnTo>
                    <a:pt x="0" y="228600"/>
                  </a:lnTo>
                  <a:lnTo>
                    <a:pt x="4644" y="274670"/>
                  </a:lnTo>
                  <a:lnTo>
                    <a:pt x="17964" y="317580"/>
                  </a:lnTo>
                  <a:lnTo>
                    <a:pt x="39041" y="356411"/>
                  </a:lnTo>
                  <a:lnTo>
                    <a:pt x="66955" y="390244"/>
                  </a:lnTo>
                  <a:lnTo>
                    <a:pt x="100788" y="418158"/>
                  </a:lnTo>
                  <a:lnTo>
                    <a:pt x="139619" y="439235"/>
                  </a:lnTo>
                  <a:lnTo>
                    <a:pt x="182529" y="452555"/>
                  </a:lnTo>
                  <a:lnTo>
                    <a:pt x="228600" y="457200"/>
                  </a:lnTo>
                  <a:lnTo>
                    <a:pt x="274670" y="452555"/>
                  </a:lnTo>
                  <a:lnTo>
                    <a:pt x="317580" y="439235"/>
                  </a:lnTo>
                  <a:lnTo>
                    <a:pt x="356411" y="418158"/>
                  </a:lnTo>
                  <a:lnTo>
                    <a:pt x="390244" y="390244"/>
                  </a:lnTo>
                  <a:lnTo>
                    <a:pt x="418158" y="356411"/>
                  </a:lnTo>
                  <a:lnTo>
                    <a:pt x="439235" y="317580"/>
                  </a:lnTo>
                  <a:lnTo>
                    <a:pt x="452555" y="274670"/>
                  </a:lnTo>
                  <a:lnTo>
                    <a:pt x="457200" y="228599"/>
                  </a:lnTo>
                  <a:close/>
                </a:path>
              </a:pathLst>
            </a:custGeom>
            <a:solidFill>
              <a:srgbClr val="F7EC1A"/>
            </a:solidFill>
          </p:spPr>
          <p:txBody>
            <a:bodyPr wrap="square" lIns="0" tIns="0" rIns="0" bIns="0" rtlCol="0"/>
            <a:lstStyle/>
            <a:p>
              <a:endParaRPr sz="1588"/>
            </a:p>
          </p:txBody>
        </p:sp>
        <p:sp>
          <p:nvSpPr>
            <p:cNvPr id="28" name="object 28"/>
            <p:cNvSpPr/>
            <p:nvPr/>
          </p:nvSpPr>
          <p:spPr>
            <a:xfrm>
              <a:off x="1387386" y="3950004"/>
              <a:ext cx="483234" cy="482600"/>
            </a:xfrm>
            <a:custGeom>
              <a:avLst/>
              <a:gdLst/>
              <a:ahLst/>
              <a:cxnLst/>
              <a:rect l="l" t="t" r="r" b="b"/>
              <a:pathLst>
                <a:path w="483235" h="482600">
                  <a:moveTo>
                    <a:pt x="0" y="241007"/>
                  </a:moveTo>
                  <a:lnTo>
                    <a:pt x="5029" y="192379"/>
                  </a:lnTo>
                  <a:lnTo>
                    <a:pt x="19253" y="147180"/>
                  </a:lnTo>
                  <a:lnTo>
                    <a:pt x="39964" y="108132"/>
                  </a:lnTo>
                  <a:lnTo>
                    <a:pt x="65761" y="75091"/>
                  </a:lnTo>
                  <a:lnTo>
                    <a:pt x="95796" y="48058"/>
                  </a:lnTo>
                  <a:lnTo>
                    <a:pt x="129222" y="27033"/>
                  </a:lnTo>
                  <a:lnTo>
                    <a:pt x="165191" y="12014"/>
                  </a:lnTo>
                  <a:lnTo>
                    <a:pt x="202856" y="3003"/>
                  </a:lnTo>
                  <a:lnTo>
                    <a:pt x="241368" y="0"/>
                  </a:lnTo>
                  <a:lnTo>
                    <a:pt x="279880" y="3003"/>
                  </a:lnTo>
                  <a:lnTo>
                    <a:pt x="317543" y="12014"/>
                  </a:lnTo>
                  <a:lnTo>
                    <a:pt x="353512" y="27033"/>
                  </a:lnTo>
                  <a:lnTo>
                    <a:pt x="386936" y="48058"/>
                  </a:lnTo>
                  <a:lnTo>
                    <a:pt x="416970" y="75091"/>
                  </a:lnTo>
                  <a:lnTo>
                    <a:pt x="442765" y="108132"/>
                  </a:lnTo>
                  <a:lnTo>
                    <a:pt x="463473" y="147180"/>
                  </a:lnTo>
                  <a:lnTo>
                    <a:pt x="477697" y="192379"/>
                  </a:lnTo>
                  <a:lnTo>
                    <a:pt x="482727" y="241007"/>
                  </a:lnTo>
                  <a:lnTo>
                    <a:pt x="478644" y="284116"/>
                  </a:lnTo>
                  <a:lnTo>
                    <a:pt x="468263" y="323544"/>
                  </a:lnTo>
                  <a:lnTo>
                    <a:pt x="452261" y="359088"/>
                  </a:lnTo>
                  <a:lnTo>
                    <a:pt x="406104" y="417719"/>
                  </a:lnTo>
                  <a:lnTo>
                    <a:pt x="345595" y="458393"/>
                  </a:lnTo>
                  <a:lnTo>
                    <a:pt x="276152" y="479492"/>
                  </a:lnTo>
                  <a:lnTo>
                    <a:pt x="239775" y="482197"/>
                  </a:lnTo>
                  <a:lnTo>
                    <a:pt x="203198" y="479401"/>
                  </a:lnTo>
                  <a:lnTo>
                    <a:pt x="132152" y="456503"/>
                  </a:lnTo>
                  <a:lnTo>
                    <a:pt x="99039" y="435996"/>
                  </a:lnTo>
                  <a:lnTo>
                    <a:pt x="68436" y="409181"/>
                  </a:lnTo>
                  <a:lnTo>
                    <a:pt x="41021" y="375856"/>
                  </a:lnTo>
                  <a:lnTo>
                    <a:pt x="19253" y="334835"/>
                  </a:lnTo>
                  <a:lnTo>
                    <a:pt x="5029" y="289636"/>
                  </a:lnTo>
                  <a:lnTo>
                    <a:pt x="0" y="241007"/>
                  </a:lnTo>
                  <a:close/>
                </a:path>
              </a:pathLst>
            </a:custGeom>
            <a:ln w="12700">
              <a:solidFill>
                <a:srgbClr val="010202"/>
              </a:solidFill>
            </a:ln>
          </p:spPr>
          <p:txBody>
            <a:bodyPr wrap="square" lIns="0" tIns="0" rIns="0" bIns="0" rtlCol="0"/>
            <a:lstStyle/>
            <a:p>
              <a:endParaRPr sz="1588"/>
            </a:p>
          </p:txBody>
        </p:sp>
        <p:sp>
          <p:nvSpPr>
            <p:cNvPr id="29" name="object 29"/>
            <p:cNvSpPr/>
            <p:nvPr/>
          </p:nvSpPr>
          <p:spPr>
            <a:xfrm>
              <a:off x="1412925" y="3975509"/>
              <a:ext cx="431800" cy="431165"/>
            </a:xfrm>
            <a:custGeom>
              <a:avLst/>
              <a:gdLst/>
              <a:ahLst/>
              <a:cxnLst/>
              <a:rect l="l" t="t" r="r" b="b"/>
              <a:pathLst>
                <a:path w="431800" h="431164">
                  <a:moveTo>
                    <a:pt x="0" y="215503"/>
                  </a:moveTo>
                  <a:lnTo>
                    <a:pt x="4495" y="172056"/>
                  </a:lnTo>
                  <a:lnTo>
                    <a:pt x="17246" y="131530"/>
                  </a:lnTo>
                  <a:lnTo>
                    <a:pt x="39285" y="91340"/>
                  </a:lnTo>
                  <a:lnTo>
                    <a:pt x="67356" y="58458"/>
                  </a:lnTo>
                  <a:lnTo>
                    <a:pt x="100253" y="32882"/>
                  </a:lnTo>
                  <a:lnTo>
                    <a:pt x="136768" y="14614"/>
                  </a:lnTo>
                  <a:lnTo>
                    <a:pt x="175696" y="3653"/>
                  </a:lnTo>
                  <a:lnTo>
                    <a:pt x="215830" y="0"/>
                  </a:lnTo>
                  <a:lnTo>
                    <a:pt x="255964" y="3653"/>
                  </a:lnTo>
                  <a:lnTo>
                    <a:pt x="294892" y="14614"/>
                  </a:lnTo>
                  <a:lnTo>
                    <a:pt x="331407" y="32882"/>
                  </a:lnTo>
                  <a:lnTo>
                    <a:pt x="364303" y="58458"/>
                  </a:lnTo>
                  <a:lnTo>
                    <a:pt x="392374" y="91340"/>
                  </a:lnTo>
                  <a:lnTo>
                    <a:pt x="414413" y="131530"/>
                  </a:lnTo>
                  <a:lnTo>
                    <a:pt x="427177" y="172056"/>
                  </a:lnTo>
                  <a:lnTo>
                    <a:pt x="431673" y="215503"/>
                  </a:lnTo>
                  <a:lnTo>
                    <a:pt x="427032" y="259283"/>
                  </a:lnTo>
                  <a:lnTo>
                    <a:pt x="415150" y="298732"/>
                  </a:lnTo>
                  <a:lnTo>
                    <a:pt x="396931" y="333582"/>
                  </a:lnTo>
                  <a:lnTo>
                    <a:pt x="373278" y="363561"/>
                  </a:lnTo>
                  <a:lnTo>
                    <a:pt x="313288" y="407832"/>
                  </a:lnTo>
                  <a:lnTo>
                    <a:pt x="242410" y="429391"/>
                  </a:lnTo>
                  <a:lnTo>
                    <a:pt x="205149" y="430980"/>
                  </a:lnTo>
                  <a:lnTo>
                    <a:pt x="167877" y="426083"/>
                  </a:lnTo>
                  <a:lnTo>
                    <a:pt x="131499" y="414430"/>
                  </a:lnTo>
                  <a:lnTo>
                    <a:pt x="96918" y="395751"/>
                  </a:lnTo>
                  <a:lnTo>
                    <a:pt x="65039" y="369778"/>
                  </a:lnTo>
                  <a:lnTo>
                    <a:pt x="36766" y="336242"/>
                  </a:lnTo>
                  <a:lnTo>
                    <a:pt x="17246" y="299475"/>
                  </a:lnTo>
                  <a:lnTo>
                    <a:pt x="4495" y="258949"/>
                  </a:lnTo>
                  <a:lnTo>
                    <a:pt x="0" y="215503"/>
                  </a:lnTo>
                  <a:close/>
                </a:path>
              </a:pathLst>
            </a:custGeom>
            <a:ln w="12700">
              <a:solidFill>
                <a:srgbClr val="010202"/>
              </a:solidFill>
            </a:ln>
          </p:spPr>
          <p:txBody>
            <a:bodyPr wrap="square" lIns="0" tIns="0" rIns="0" bIns="0" rtlCol="0"/>
            <a:lstStyle/>
            <a:p>
              <a:endParaRPr sz="1588"/>
            </a:p>
          </p:txBody>
        </p:sp>
      </p:grpSp>
      <p:sp>
        <p:nvSpPr>
          <p:cNvPr id="30" name="object 30"/>
          <p:cNvSpPr/>
          <p:nvPr/>
        </p:nvSpPr>
        <p:spPr>
          <a:xfrm>
            <a:off x="2423260" y="3496246"/>
            <a:ext cx="403412" cy="403412"/>
          </a:xfrm>
          <a:custGeom>
            <a:avLst/>
            <a:gdLst/>
            <a:ahLst/>
            <a:cxnLst/>
            <a:rect l="l" t="t" r="r" b="b"/>
            <a:pathLst>
              <a:path w="457200" h="457200">
                <a:moveTo>
                  <a:pt x="457200" y="228599"/>
                </a:moveTo>
                <a:lnTo>
                  <a:pt x="452555" y="182529"/>
                </a:lnTo>
                <a:lnTo>
                  <a:pt x="439235" y="139619"/>
                </a:lnTo>
                <a:lnTo>
                  <a:pt x="418158" y="100788"/>
                </a:lnTo>
                <a:lnTo>
                  <a:pt x="390244" y="66955"/>
                </a:lnTo>
                <a:lnTo>
                  <a:pt x="356411" y="39041"/>
                </a:lnTo>
                <a:lnTo>
                  <a:pt x="317580" y="17964"/>
                </a:lnTo>
                <a:lnTo>
                  <a:pt x="274670" y="4644"/>
                </a:lnTo>
                <a:lnTo>
                  <a:pt x="228600" y="0"/>
                </a:lnTo>
                <a:lnTo>
                  <a:pt x="182529" y="4644"/>
                </a:lnTo>
                <a:lnTo>
                  <a:pt x="139619" y="17964"/>
                </a:lnTo>
                <a:lnTo>
                  <a:pt x="100788" y="39041"/>
                </a:lnTo>
                <a:lnTo>
                  <a:pt x="66955" y="66955"/>
                </a:lnTo>
                <a:lnTo>
                  <a:pt x="39041" y="100788"/>
                </a:lnTo>
                <a:lnTo>
                  <a:pt x="17964" y="139619"/>
                </a:lnTo>
                <a:lnTo>
                  <a:pt x="4644" y="182529"/>
                </a:lnTo>
                <a:lnTo>
                  <a:pt x="0" y="228600"/>
                </a:lnTo>
                <a:lnTo>
                  <a:pt x="4644" y="274670"/>
                </a:lnTo>
                <a:lnTo>
                  <a:pt x="17964" y="317580"/>
                </a:lnTo>
                <a:lnTo>
                  <a:pt x="39041" y="356411"/>
                </a:lnTo>
                <a:lnTo>
                  <a:pt x="66955" y="390244"/>
                </a:lnTo>
                <a:lnTo>
                  <a:pt x="100788" y="418158"/>
                </a:lnTo>
                <a:lnTo>
                  <a:pt x="139619" y="439235"/>
                </a:lnTo>
                <a:lnTo>
                  <a:pt x="182529" y="452555"/>
                </a:lnTo>
                <a:lnTo>
                  <a:pt x="228600" y="457200"/>
                </a:lnTo>
                <a:lnTo>
                  <a:pt x="274670" y="452555"/>
                </a:lnTo>
                <a:lnTo>
                  <a:pt x="317580" y="439235"/>
                </a:lnTo>
                <a:lnTo>
                  <a:pt x="356411" y="418158"/>
                </a:lnTo>
                <a:lnTo>
                  <a:pt x="390244" y="390244"/>
                </a:lnTo>
                <a:lnTo>
                  <a:pt x="418158" y="356411"/>
                </a:lnTo>
                <a:lnTo>
                  <a:pt x="439235" y="317580"/>
                </a:lnTo>
                <a:lnTo>
                  <a:pt x="452555" y="274670"/>
                </a:lnTo>
                <a:lnTo>
                  <a:pt x="457200" y="228599"/>
                </a:lnTo>
                <a:close/>
              </a:path>
            </a:pathLst>
          </a:custGeom>
          <a:solidFill>
            <a:srgbClr val="F7EC1A"/>
          </a:solidFill>
        </p:spPr>
        <p:txBody>
          <a:bodyPr wrap="square" lIns="0" tIns="0" rIns="0" bIns="0" rtlCol="0"/>
          <a:lstStyle/>
          <a:p>
            <a:endParaRPr sz="1588"/>
          </a:p>
        </p:txBody>
      </p:sp>
      <p:sp>
        <p:nvSpPr>
          <p:cNvPr id="31" name="object 31"/>
          <p:cNvSpPr txBox="1"/>
          <p:nvPr/>
        </p:nvSpPr>
        <p:spPr>
          <a:xfrm>
            <a:off x="2545961" y="3492291"/>
            <a:ext cx="641537" cy="337238"/>
          </a:xfrm>
          <a:prstGeom prst="rect">
            <a:avLst/>
          </a:prstGeom>
        </p:spPr>
        <p:txBody>
          <a:bodyPr vert="horz" wrap="square" lIns="0" tIns="11206" rIns="0" bIns="0" rtlCol="0">
            <a:spAutoFit/>
          </a:bodyPr>
          <a:lstStyle/>
          <a:p>
            <a:pPr marL="11206">
              <a:spcBef>
                <a:spcPts val="88"/>
              </a:spcBef>
              <a:tabLst>
                <a:tab pos="495326" algn="l"/>
              </a:tabLst>
            </a:pPr>
            <a:r>
              <a:rPr sz="2118" dirty="0">
                <a:solidFill>
                  <a:srgbClr val="010202"/>
                </a:solidFill>
                <a:latin typeface="Times New Roman"/>
                <a:cs typeface="Times New Roman"/>
              </a:rPr>
              <a:t>2	1</a:t>
            </a:r>
            <a:endParaRPr sz="2118">
              <a:latin typeface="Times New Roman"/>
              <a:cs typeface="Times New Roman"/>
            </a:endParaRPr>
          </a:p>
        </p:txBody>
      </p:sp>
      <p:sp>
        <p:nvSpPr>
          <p:cNvPr id="32" name="object 32"/>
          <p:cNvSpPr/>
          <p:nvPr/>
        </p:nvSpPr>
        <p:spPr>
          <a:xfrm>
            <a:off x="4185385" y="3025599"/>
            <a:ext cx="403412" cy="403412"/>
          </a:xfrm>
          <a:custGeom>
            <a:avLst/>
            <a:gdLst/>
            <a:ahLst/>
            <a:cxnLst/>
            <a:rect l="l" t="t" r="r" b="b"/>
            <a:pathLst>
              <a:path w="457200" h="457200">
                <a:moveTo>
                  <a:pt x="457200" y="228599"/>
                </a:moveTo>
                <a:lnTo>
                  <a:pt x="452555" y="182529"/>
                </a:lnTo>
                <a:lnTo>
                  <a:pt x="439235" y="139619"/>
                </a:lnTo>
                <a:lnTo>
                  <a:pt x="418158" y="100788"/>
                </a:lnTo>
                <a:lnTo>
                  <a:pt x="390244" y="66955"/>
                </a:lnTo>
                <a:lnTo>
                  <a:pt x="356411" y="39041"/>
                </a:lnTo>
                <a:lnTo>
                  <a:pt x="317580" y="17964"/>
                </a:lnTo>
                <a:lnTo>
                  <a:pt x="274670" y="4644"/>
                </a:lnTo>
                <a:lnTo>
                  <a:pt x="228600" y="0"/>
                </a:lnTo>
                <a:lnTo>
                  <a:pt x="182529" y="4644"/>
                </a:lnTo>
                <a:lnTo>
                  <a:pt x="139619" y="17964"/>
                </a:lnTo>
                <a:lnTo>
                  <a:pt x="100788" y="39041"/>
                </a:lnTo>
                <a:lnTo>
                  <a:pt x="66955" y="66955"/>
                </a:lnTo>
                <a:lnTo>
                  <a:pt x="39041" y="100788"/>
                </a:lnTo>
                <a:lnTo>
                  <a:pt x="17964" y="139619"/>
                </a:lnTo>
                <a:lnTo>
                  <a:pt x="4644" y="182529"/>
                </a:lnTo>
                <a:lnTo>
                  <a:pt x="0" y="228600"/>
                </a:lnTo>
                <a:lnTo>
                  <a:pt x="4644" y="274670"/>
                </a:lnTo>
                <a:lnTo>
                  <a:pt x="17964" y="317580"/>
                </a:lnTo>
                <a:lnTo>
                  <a:pt x="39041" y="356411"/>
                </a:lnTo>
                <a:lnTo>
                  <a:pt x="66955" y="390244"/>
                </a:lnTo>
                <a:lnTo>
                  <a:pt x="100788" y="418158"/>
                </a:lnTo>
                <a:lnTo>
                  <a:pt x="139619" y="439235"/>
                </a:lnTo>
                <a:lnTo>
                  <a:pt x="182529" y="452555"/>
                </a:lnTo>
                <a:lnTo>
                  <a:pt x="228600" y="457200"/>
                </a:lnTo>
                <a:lnTo>
                  <a:pt x="274670" y="452555"/>
                </a:lnTo>
                <a:lnTo>
                  <a:pt x="317580" y="439235"/>
                </a:lnTo>
                <a:lnTo>
                  <a:pt x="356411" y="418158"/>
                </a:lnTo>
                <a:lnTo>
                  <a:pt x="390244" y="390244"/>
                </a:lnTo>
                <a:lnTo>
                  <a:pt x="418158" y="356411"/>
                </a:lnTo>
                <a:lnTo>
                  <a:pt x="439235" y="317580"/>
                </a:lnTo>
                <a:lnTo>
                  <a:pt x="452555" y="274670"/>
                </a:lnTo>
                <a:lnTo>
                  <a:pt x="457200" y="228599"/>
                </a:lnTo>
                <a:close/>
              </a:path>
            </a:pathLst>
          </a:custGeom>
          <a:solidFill>
            <a:srgbClr val="F7EC1A"/>
          </a:solidFill>
        </p:spPr>
        <p:txBody>
          <a:bodyPr wrap="square" lIns="0" tIns="0" rIns="0" bIns="0" rtlCol="0"/>
          <a:lstStyle/>
          <a:p>
            <a:endParaRPr sz="1588"/>
          </a:p>
        </p:txBody>
      </p:sp>
      <p:graphicFrame>
        <p:nvGraphicFramePr>
          <p:cNvPr id="33" name="object 33"/>
          <p:cNvGraphicFramePr>
            <a:graphicFrameLocks noGrp="1"/>
          </p:cNvGraphicFramePr>
          <p:nvPr/>
        </p:nvGraphicFramePr>
        <p:xfrm>
          <a:off x="3669355" y="2017059"/>
          <a:ext cx="1134595" cy="1355732"/>
        </p:xfrm>
        <a:graphic>
          <a:graphicData uri="http://schemas.openxmlformats.org/drawingml/2006/table">
            <a:tbl>
              <a:tblPr firstRow="1" bandRow="1">
                <a:tableStyleId>{2D5ABB26-0587-4C30-8999-92F81FD0307C}</a:tableStyleId>
              </a:tblPr>
              <a:tblGrid>
                <a:gridCol w="488576">
                  <a:extLst>
                    <a:ext uri="{9D8B030D-6E8A-4147-A177-3AD203B41FA5}">
                      <a16:colId xmlns:a16="http://schemas.microsoft.com/office/drawing/2014/main" val="20000"/>
                    </a:ext>
                  </a:extLst>
                </a:gridCol>
                <a:gridCol w="646019">
                  <a:extLst>
                    <a:ext uri="{9D8B030D-6E8A-4147-A177-3AD203B41FA5}">
                      <a16:colId xmlns:a16="http://schemas.microsoft.com/office/drawing/2014/main" val="20001"/>
                    </a:ext>
                  </a:extLst>
                </a:gridCol>
              </a:tblGrid>
              <a:tr h="456259">
                <a:tc>
                  <a:txBody>
                    <a:bodyPr/>
                    <a:lstStyle/>
                    <a:p>
                      <a:pPr marL="4445" algn="ctr">
                        <a:lnSpc>
                          <a:spcPct val="100000"/>
                        </a:lnSpc>
                        <a:spcBef>
                          <a:spcPts val="360"/>
                        </a:spcBef>
                      </a:pPr>
                      <a:r>
                        <a:rPr sz="2100" dirty="0">
                          <a:solidFill>
                            <a:srgbClr val="010202"/>
                          </a:solidFill>
                          <a:latin typeface="Times New Roman"/>
                          <a:cs typeface="Times New Roman"/>
                        </a:rPr>
                        <a:t>20</a:t>
                      </a:r>
                      <a:endParaRPr sz="2100">
                        <a:latin typeface="Times New Roman"/>
                        <a:cs typeface="Times New Roman"/>
                      </a:endParaRPr>
                    </a:p>
                  </a:txBody>
                  <a:tcPr marL="0" marR="0" marT="40341" marB="0"/>
                </a:tc>
                <a:tc>
                  <a:txBody>
                    <a:bodyPr/>
                    <a:lstStyle/>
                    <a:p>
                      <a:pPr marR="175260" algn="ctr">
                        <a:lnSpc>
                          <a:spcPct val="100000"/>
                        </a:lnSpc>
                        <a:spcBef>
                          <a:spcPts val="360"/>
                        </a:spcBef>
                      </a:pPr>
                      <a:r>
                        <a:rPr sz="2100" dirty="0">
                          <a:solidFill>
                            <a:srgbClr val="010202"/>
                          </a:solidFill>
                          <a:latin typeface="Times New Roman"/>
                          <a:cs typeface="Times New Roman"/>
                        </a:rPr>
                        <a:t>12</a:t>
                      </a:r>
                      <a:endParaRPr sz="2100">
                        <a:latin typeface="Times New Roman"/>
                        <a:cs typeface="Times New Roman"/>
                      </a:endParaRPr>
                    </a:p>
                  </a:txBody>
                  <a:tcPr marL="0" marR="0" marT="40341" marB="0"/>
                </a:tc>
                <a:extLst>
                  <a:ext uri="{0D108BD9-81ED-4DB2-BD59-A6C34878D82A}">
                    <a16:rowId xmlns:a16="http://schemas.microsoft.com/office/drawing/2014/main" val="10000"/>
                  </a:ext>
                </a:extLst>
              </a:tr>
              <a:tr h="481942">
                <a:tc>
                  <a:txBody>
                    <a:bodyPr/>
                    <a:lstStyle/>
                    <a:p>
                      <a:pPr marL="4445" algn="ctr">
                        <a:lnSpc>
                          <a:spcPct val="100000"/>
                        </a:lnSpc>
                        <a:spcBef>
                          <a:spcPts val="590"/>
                        </a:spcBef>
                      </a:pPr>
                      <a:r>
                        <a:rPr sz="2100" dirty="0">
                          <a:solidFill>
                            <a:srgbClr val="010202"/>
                          </a:solidFill>
                          <a:latin typeface="Times New Roman"/>
                          <a:cs typeface="Times New Roman"/>
                        </a:rPr>
                        <a:t>13</a:t>
                      </a:r>
                      <a:endParaRPr sz="2100">
                        <a:latin typeface="Times New Roman"/>
                        <a:cs typeface="Times New Roman"/>
                      </a:endParaRPr>
                    </a:p>
                  </a:txBody>
                  <a:tcPr marL="0" marR="0" marT="66115" marB="0"/>
                </a:tc>
                <a:tc>
                  <a:txBody>
                    <a:bodyPr/>
                    <a:lstStyle/>
                    <a:p>
                      <a:pPr marR="198120" algn="ctr">
                        <a:lnSpc>
                          <a:spcPct val="100000"/>
                        </a:lnSpc>
                        <a:spcBef>
                          <a:spcPts val="590"/>
                        </a:spcBef>
                      </a:pPr>
                      <a:r>
                        <a:rPr sz="2100" spc="-90" dirty="0">
                          <a:solidFill>
                            <a:srgbClr val="010202"/>
                          </a:solidFill>
                          <a:latin typeface="Times New Roman"/>
                          <a:cs typeface="Times New Roman"/>
                        </a:rPr>
                        <a:t>11</a:t>
                      </a:r>
                      <a:endParaRPr sz="2100">
                        <a:latin typeface="Times New Roman"/>
                        <a:cs typeface="Times New Roman"/>
                      </a:endParaRPr>
                    </a:p>
                  </a:txBody>
                  <a:tcPr marL="0" marR="0" marT="66115" marB="0"/>
                </a:tc>
                <a:extLst>
                  <a:ext uri="{0D108BD9-81ED-4DB2-BD59-A6C34878D82A}">
                    <a16:rowId xmlns:a16="http://schemas.microsoft.com/office/drawing/2014/main" val="10001"/>
                  </a:ext>
                </a:extLst>
              </a:tr>
              <a:tr h="417531">
                <a:tc>
                  <a:txBody>
                    <a:bodyPr/>
                    <a:lstStyle/>
                    <a:p>
                      <a:pPr marL="4445" algn="ctr">
                        <a:lnSpc>
                          <a:spcPct val="100000"/>
                        </a:lnSpc>
                        <a:spcBef>
                          <a:spcPts val="590"/>
                        </a:spcBef>
                      </a:pPr>
                      <a:r>
                        <a:rPr sz="2100" dirty="0">
                          <a:solidFill>
                            <a:srgbClr val="010202"/>
                          </a:solidFill>
                          <a:latin typeface="Times New Roman"/>
                          <a:cs typeface="Times New Roman"/>
                        </a:rPr>
                        <a:t>7</a:t>
                      </a:r>
                      <a:endParaRPr sz="2100">
                        <a:latin typeface="Times New Roman"/>
                        <a:cs typeface="Times New Roman"/>
                      </a:endParaRPr>
                    </a:p>
                  </a:txBody>
                  <a:tcPr marL="0" marR="0" marT="66115" marB="0"/>
                </a:tc>
                <a:tc>
                  <a:txBody>
                    <a:bodyPr/>
                    <a:lstStyle/>
                    <a:p>
                      <a:pPr marR="175260" algn="ctr">
                        <a:lnSpc>
                          <a:spcPct val="100000"/>
                        </a:lnSpc>
                        <a:spcBef>
                          <a:spcPts val="590"/>
                        </a:spcBef>
                      </a:pPr>
                      <a:r>
                        <a:rPr sz="2100" dirty="0">
                          <a:solidFill>
                            <a:srgbClr val="010202"/>
                          </a:solidFill>
                          <a:latin typeface="Times New Roman"/>
                          <a:cs typeface="Times New Roman"/>
                        </a:rPr>
                        <a:t>9</a:t>
                      </a:r>
                      <a:endParaRPr sz="2100">
                        <a:latin typeface="Times New Roman"/>
                        <a:cs typeface="Times New Roman"/>
                      </a:endParaRPr>
                    </a:p>
                  </a:txBody>
                  <a:tcPr marL="0" marR="0" marT="66115" marB="0"/>
                </a:tc>
                <a:extLst>
                  <a:ext uri="{0D108BD9-81ED-4DB2-BD59-A6C34878D82A}">
                    <a16:rowId xmlns:a16="http://schemas.microsoft.com/office/drawing/2014/main" val="10002"/>
                  </a:ext>
                </a:extLst>
              </a:tr>
            </a:tbl>
          </a:graphicData>
        </a:graphic>
      </p:graphicFrame>
      <p:grpSp>
        <p:nvGrpSpPr>
          <p:cNvPr id="34" name="object 34"/>
          <p:cNvGrpSpPr/>
          <p:nvPr/>
        </p:nvGrpSpPr>
        <p:grpSpPr>
          <a:xfrm>
            <a:off x="3697873" y="3479695"/>
            <a:ext cx="437589" cy="756397"/>
            <a:chOff x="2311323" y="3943654"/>
            <a:chExt cx="495934" cy="857250"/>
          </a:xfrm>
        </p:grpSpPr>
        <p:sp>
          <p:nvSpPr>
            <p:cNvPr id="35" name="object 35"/>
            <p:cNvSpPr/>
            <p:nvPr/>
          </p:nvSpPr>
          <p:spPr>
            <a:xfrm>
              <a:off x="2619362" y="4267212"/>
              <a:ext cx="144780" cy="506095"/>
            </a:xfrm>
            <a:custGeom>
              <a:avLst/>
              <a:gdLst/>
              <a:ahLst/>
              <a:cxnLst/>
              <a:rect l="l" t="t" r="r" b="b"/>
              <a:pathLst>
                <a:path w="144780" h="506095">
                  <a:moveTo>
                    <a:pt x="0" y="0"/>
                  </a:moveTo>
                  <a:lnTo>
                    <a:pt x="144551" y="505929"/>
                  </a:lnTo>
                </a:path>
              </a:pathLst>
            </a:custGeom>
            <a:ln w="28574">
              <a:solidFill>
                <a:srgbClr val="010202"/>
              </a:solidFill>
            </a:ln>
          </p:spPr>
          <p:txBody>
            <a:bodyPr wrap="square" lIns="0" tIns="0" rIns="0" bIns="0" rtlCol="0"/>
            <a:lstStyle/>
            <a:p>
              <a:endParaRPr sz="1588"/>
            </a:p>
          </p:txBody>
        </p:sp>
        <p:sp>
          <p:nvSpPr>
            <p:cNvPr id="36" name="object 36"/>
            <p:cNvSpPr/>
            <p:nvPr/>
          </p:nvSpPr>
          <p:spPr>
            <a:xfrm>
              <a:off x="2706992" y="4706416"/>
              <a:ext cx="82550" cy="94615"/>
            </a:xfrm>
            <a:custGeom>
              <a:avLst/>
              <a:gdLst/>
              <a:ahLst/>
              <a:cxnLst/>
              <a:rect l="l" t="t" r="r" b="b"/>
              <a:pathLst>
                <a:path w="82550" h="94614">
                  <a:moveTo>
                    <a:pt x="82435" y="0"/>
                  </a:moveTo>
                  <a:lnTo>
                    <a:pt x="49072" y="39243"/>
                  </a:lnTo>
                  <a:lnTo>
                    <a:pt x="0" y="23545"/>
                  </a:lnTo>
                  <a:lnTo>
                    <a:pt x="64770" y="94195"/>
                  </a:lnTo>
                  <a:lnTo>
                    <a:pt x="82435" y="0"/>
                  </a:lnTo>
                  <a:close/>
                </a:path>
              </a:pathLst>
            </a:custGeom>
            <a:solidFill>
              <a:srgbClr val="010202"/>
            </a:solidFill>
          </p:spPr>
          <p:txBody>
            <a:bodyPr wrap="square" lIns="0" tIns="0" rIns="0" bIns="0" rtlCol="0"/>
            <a:lstStyle/>
            <a:p>
              <a:endParaRPr sz="1588"/>
            </a:p>
          </p:txBody>
        </p:sp>
        <p:sp>
          <p:nvSpPr>
            <p:cNvPr id="37" name="object 37"/>
            <p:cNvSpPr/>
            <p:nvPr/>
          </p:nvSpPr>
          <p:spPr>
            <a:xfrm>
              <a:off x="2330437" y="3962412"/>
              <a:ext cx="457200" cy="457200"/>
            </a:xfrm>
            <a:custGeom>
              <a:avLst/>
              <a:gdLst/>
              <a:ahLst/>
              <a:cxnLst/>
              <a:rect l="l" t="t" r="r" b="b"/>
              <a:pathLst>
                <a:path w="457200" h="457200">
                  <a:moveTo>
                    <a:pt x="457200" y="228599"/>
                  </a:moveTo>
                  <a:lnTo>
                    <a:pt x="452555" y="182529"/>
                  </a:lnTo>
                  <a:lnTo>
                    <a:pt x="439235" y="139619"/>
                  </a:lnTo>
                  <a:lnTo>
                    <a:pt x="418158" y="100788"/>
                  </a:lnTo>
                  <a:lnTo>
                    <a:pt x="390244" y="66955"/>
                  </a:lnTo>
                  <a:lnTo>
                    <a:pt x="356411" y="39041"/>
                  </a:lnTo>
                  <a:lnTo>
                    <a:pt x="317580" y="17964"/>
                  </a:lnTo>
                  <a:lnTo>
                    <a:pt x="274670" y="4644"/>
                  </a:lnTo>
                  <a:lnTo>
                    <a:pt x="228600" y="0"/>
                  </a:lnTo>
                  <a:lnTo>
                    <a:pt x="182529" y="4644"/>
                  </a:lnTo>
                  <a:lnTo>
                    <a:pt x="139619" y="17964"/>
                  </a:lnTo>
                  <a:lnTo>
                    <a:pt x="100788" y="39041"/>
                  </a:lnTo>
                  <a:lnTo>
                    <a:pt x="66955" y="66955"/>
                  </a:lnTo>
                  <a:lnTo>
                    <a:pt x="39041" y="100788"/>
                  </a:lnTo>
                  <a:lnTo>
                    <a:pt x="17964" y="139619"/>
                  </a:lnTo>
                  <a:lnTo>
                    <a:pt x="4644" y="182529"/>
                  </a:lnTo>
                  <a:lnTo>
                    <a:pt x="0" y="228600"/>
                  </a:lnTo>
                  <a:lnTo>
                    <a:pt x="4644" y="274670"/>
                  </a:lnTo>
                  <a:lnTo>
                    <a:pt x="17964" y="317580"/>
                  </a:lnTo>
                  <a:lnTo>
                    <a:pt x="39041" y="356411"/>
                  </a:lnTo>
                  <a:lnTo>
                    <a:pt x="66955" y="390244"/>
                  </a:lnTo>
                  <a:lnTo>
                    <a:pt x="100788" y="418158"/>
                  </a:lnTo>
                  <a:lnTo>
                    <a:pt x="139619" y="439235"/>
                  </a:lnTo>
                  <a:lnTo>
                    <a:pt x="182529" y="452555"/>
                  </a:lnTo>
                  <a:lnTo>
                    <a:pt x="228600" y="457200"/>
                  </a:lnTo>
                  <a:lnTo>
                    <a:pt x="274670" y="452555"/>
                  </a:lnTo>
                  <a:lnTo>
                    <a:pt x="317580" y="439235"/>
                  </a:lnTo>
                  <a:lnTo>
                    <a:pt x="356411" y="418158"/>
                  </a:lnTo>
                  <a:lnTo>
                    <a:pt x="390244" y="390244"/>
                  </a:lnTo>
                  <a:lnTo>
                    <a:pt x="418158" y="356411"/>
                  </a:lnTo>
                  <a:lnTo>
                    <a:pt x="439235" y="317580"/>
                  </a:lnTo>
                  <a:lnTo>
                    <a:pt x="452555" y="274670"/>
                  </a:lnTo>
                  <a:lnTo>
                    <a:pt x="457200" y="228599"/>
                  </a:lnTo>
                  <a:close/>
                </a:path>
              </a:pathLst>
            </a:custGeom>
            <a:solidFill>
              <a:srgbClr val="F7EC1A"/>
            </a:solidFill>
          </p:spPr>
          <p:txBody>
            <a:bodyPr wrap="square" lIns="0" tIns="0" rIns="0" bIns="0" rtlCol="0"/>
            <a:lstStyle/>
            <a:p>
              <a:endParaRPr sz="1588"/>
            </a:p>
          </p:txBody>
        </p:sp>
        <p:sp>
          <p:nvSpPr>
            <p:cNvPr id="38" name="object 38"/>
            <p:cNvSpPr/>
            <p:nvPr/>
          </p:nvSpPr>
          <p:spPr>
            <a:xfrm>
              <a:off x="2317673" y="3950004"/>
              <a:ext cx="483234" cy="482600"/>
            </a:xfrm>
            <a:custGeom>
              <a:avLst/>
              <a:gdLst/>
              <a:ahLst/>
              <a:cxnLst/>
              <a:rect l="l" t="t" r="r" b="b"/>
              <a:pathLst>
                <a:path w="483235" h="482600">
                  <a:moveTo>
                    <a:pt x="0" y="241007"/>
                  </a:moveTo>
                  <a:lnTo>
                    <a:pt x="5029" y="192379"/>
                  </a:lnTo>
                  <a:lnTo>
                    <a:pt x="19253" y="147180"/>
                  </a:lnTo>
                  <a:lnTo>
                    <a:pt x="39963" y="108132"/>
                  </a:lnTo>
                  <a:lnTo>
                    <a:pt x="65760" y="75091"/>
                  </a:lnTo>
                  <a:lnTo>
                    <a:pt x="95795" y="48058"/>
                  </a:lnTo>
                  <a:lnTo>
                    <a:pt x="129220" y="27033"/>
                  </a:lnTo>
                  <a:lnTo>
                    <a:pt x="165188" y="12014"/>
                  </a:lnTo>
                  <a:lnTo>
                    <a:pt x="202852" y="3003"/>
                  </a:lnTo>
                  <a:lnTo>
                    <a:pt x="241363" y="0"/>
                  </a:lnTo>
                  <a:lnTo>
                    <a:pt x="279874" y="3003"/>
                  </a:lnTo>
                  <a:lnTo>
                    <a:pt x="317538" y="12014"/>
                  </a:lnTo>
                  <a:lnTo>
                    <a:pt x="353506" y="27033"/>
                  </a:lnTo>
                  <a:lnTo>
                    <a:pt x="386931" y="48058"/>
                  </a:lnTo>
                  <a:lnTo>
                    <a:pt x="416966" y="75091"/>
                  </a:lnTo>
                  <a:lnTo>
                    <a:pt x="442763" y="108132"/>
                  </a:lnTo>
                  <a:lnTo>
                    <a:pt x="463473" y="147180"/>
                  </a:lnTo>
                  <a:lnTo>
                    <a:pt x="477697" y="192379"/>
                  </a:lnTo>
                  <a:lnTo>
                    <a:pt x="482727" y="241007"/>
                  </a:lnTo>
                  <a:lnTo>
                    <a:pt x="478642" y="284116"/>
                  </a:lnTo>
                  <a:lnTo>
                    <a:pt x="468259" y="323544"/>
                  </a:lnTo>
                  <a:lnTo>
                    <a:pt x="452256" y="359088"/>
                  </a:lnTo>
                  <a:lnTo>
                    <a:pt x="406099" y="417719"/>
                  </a:lnTo>
                  <a:lnTo>
                    <a:pt x="345589" y="458393"/>
                  </a:lnTo>
                  <a:lnTo>
                    <a:pt x="276148" y="479492"/>
                  </a:lnTo>
                  <a:lnTo>
                    <a:pt x="239772" y="482197"/>
                  </a:lnTo>
                  <a:lnTo>
                    <a:pt x="203195" y="479401"/>
                  </a:lnTo>
                  <a:lnTo>
                    <a:pt x="132151" y="456503"/>
                  </a:lnTo>
                  <a:lnTo>
                    <a:pt x="99039" y="435996"/>
                  </a:lnTo>
                  <a:lnTo>
                    <a:pt x="68436" y="409181"/>
                  </a:lnTo>
                  <a:lnTo>
                    <a:pt x="41021" y="375856"/>
                  </a:lnTo>
                  <a:lnTo>
                    <a:pt x="19253" y="334835"/>
                  </a:lnTo>
                  <a:lnTo>
                    <a:pt x="5029" y="289636"/>
                  </a:lnTo>
                  <a:lnTo>
                    <a:pt x="0" y="241007"/>
                  </a:lnTo>
                  <a:close/>
                </a:path>
              </a:pathLst>
            </a:custGeom>
            <a:ln w="12700">
              <a:solidFill>
                <a:srgbClr val="010202"/>
              </a:solidFill>
            </a:ln>
          </p:spPr>
          <p:txBody>
            <a:bodyPr wrap="square" lIns="0" tIns="0" rIns="0" bIns="0" rtlCol="0"/>
            <a:lstStyle/>
            <a:p>
              <a:endParaRPr sz="1588"/>
            </a:p>
          </p:txBody>
        </p:sp>
        <p:sp>
          <p:nvSpPr>
            <p:cNvPr id="39" name="object 39"/>
            <p:cNvSpPr/>
            <p:nvPr/>
          </p:nvSpPr>
          <p:spPr>
            <a:xfrm>
              <a:off x="2343200" y="3975509"/>
              <a:ext cx="431800" cy="431165"/>
            </a:xfrm>
            <a:custGeom>
              <a:avLst/>
              <a:gdLst/>
              <a:ahLst/>
              <a:cxnLst/>
              <a:rect l="l" t="t" r="r" b="b"/>
              <a:pathLst>
                <a:path w="431800" h="431164">
                  <a:moveTo>
                    <a:pt x="0" y="215503"/>
                  </a:moveTo>
                  <a:lnTo>
                    <a:pt x="4495" y="172056"/>
                  </a:lnTo>
                  <a:lnTo>
                    <a:pt x="17259" y="131530"/>
                  </a:lnTo>
                  <a:lnTo>
                    <a:pt x="39295" y="91340"/>
                  </a:lnTo>
                  <a:lnTo>
                    <a:pt x="67365" y="58458"/>
                  </a:lnTo>
                  <a:lnTo>
                    <a:pt x="100260" y="32882"/>
                  </a:lnTo>
                  <a:lnTo>
                    <a:pt x="136774" y="14614"/>
                  </a:lnTo>
                  <a:lnTo>
                    <a:pt x="175702" y="3653"/>
                  </a:lnTo>
                  <a:lnTo>
                    <a:pt x="215836" y="0"/>
                  </a:lnTo>
                  <a:lnTo>
                    <a:pt x="255970" y="3653"/>
                  </a:lnTo>
                  <a:lnTo>
                    <a:pt x="294898" y="14614"/>
                  </a:lnTo>
                  <a:lnTo>
                    <a:pt x="331412" y="32882"/>
                  </a:lnTo>
                  <a:lnTo>
                    <a:pt x="364307" y="58458"/>
                  </a:lnTo>
                  <a:lnTo>
                    <a:pt x="392377" y="91340"/>
                  </a:lnTo>
                  <a:lnTo>
                    <a:pt x="414413" y="131530"/>
                  </a:lnTo>
                  <a:lnTo>
                    <a:pt x="427177" y="172056"/>
                  </a:lnTo>
                  <a:lnTo>
                    <a:pt x="431673" y="215503"/>
                  </a:lnTo>
                  <a:lnTo>
                    <a:pt x="427032" y="259283"/>
                  </a:lnTo>
                  <a:lnTo>
                    <a:pt x="415151" y="298732"/>
                  </a:lnTo>
                  <a:lnTo>
                    <a:pt x="396933" y="333582"/>
                  </a:lnTo>
                  <a:lnTo>
                    <a:pt x="373281" y="363561"/>
                  </a:lnTo>
                  <a:lnTo>
                    <a:pt x="313292" y="407832"/>
                  </a:lnTo>
                  <a:lnTo>
                    <a:pt x="242416" y="429391"/>
                  </a:lnTo>
                  <a:lnTo>
                    <a:pt x="205154" y="430980"/>
                  </a:lnTo>
                  <a:lnTo>
                    <a:pt x="167882" y="426083"/>
                  </a:lnTo>
                  <a:lnTo>
                    <a:pt x="131504" y="414430"/>
                  </a:lnTo>
                  <a:lnTo>
                    <a:pt x="96922" y="395751"/>
                  </a:lnTo>
                  <a:lnTo>
                    <a:pt x="65042" y="369778"/>
                  </a:lnTo>
                  <a:lnTo>
                    <a:pt x="36766" y="336242"/>
                  </a:lnTo>
                  <a:lnTo>
                    <a:pt x="17259" y="299475"/>
                  </a:lnTo>
                  <a:lnTo>
                    <a:pt x="4495" y="258949"/>
                  </a:lnTo>
                  <a:lnTo>
                    <a:pt x="0" y="215503"/>
                  </a:lnTo>
                  <a:close/>
                </a:path>
              </a:pathLst>
            </a:custGeom>
            <a:ln w="12700">
              <a:solidFill>
                <a:srgbClr val="010202"/>
              </a:solidFill>
            </a:ln>
          </p:spPr>
          <p:txBody>
            <a:bodyPr wrap="square" lIns="0" tIns="0" rIns="0" bIns="0" rtlCol="0"/>
            <a:lstStyle/>
            <a:p>
              <a:endParaRPr sz="1588"/>
            </a:p>
          </p:txBody>
        </p:sp>
      </p:grpSp>
      <p:sp>
        <p:nvSpPr>
          <p:cNvPr id="40" name="object 40"/>
          <p:cNvSpPr txBox="1"/>
          <p:nvPr/>
        </p:nvSpPr>
        <p:spPr>
          <a:xfrm>
            <a:off x="3837443" y="3492022"/>
            <a:ext cx="156882" cy="337238"/>
          </a:xfrm>
          <a:prstGeom prst="rect">
            <a:avLst/>
          </a:prstGeom>
        </p:spPr>
        <p:txBody>
          <a:bodyPr vert="horz" wrap="square" lIns="0" tIns="11206" rIns="0" bIns="0" rtlCol="0">
            <a:spAutoFit/>
          </a:bodyPr>
          <a:lstStyle/>
          <a:p>
            <a:pPr marL="11206">
              <a:spcBef>
                <a:spcPts val="88"/>
              </a:spcBef>
            </a:pPr>
            <a:r>
              <a:rPr sz="2118" dirty="0">
                <a:solidFill>
                  <a:srgbClr val="010202"/>
                </a:solidFill>
                <a:latin typeface="Times New Roman"/>
                <a:cs typeface="Times New Roman"/>
              </a:rPr>
              <a:t>2</a:t>
            </a:r>
            <a:endParaRPr sz="2118">
              <a:latin typeface="Times New Roman"/>
              <a:cs typeface="Times New Roman"/>
            </a:endParaRPr>
          </a:p>
        </p:txBody>
      </p:sp>
      <p:sp>
        <p:nvSpPr>
          <p:cNvPr id="41" name="object 41"/>
          <p:cNvSpPr/>
          <p:nvPr/>
        </p:nvSpPr>
        <p:spPr>
          <a:xfrm>
            <a:off x="6297694" y="2554941"/>
            <a:ext cx="403412" cy="403412"/>
          </a:xfrm>
          <a:custGeom>
            <a:avLst/>
            <a:gdLst/>
            <a:ahLst/>
            <a:cxnLst/>
            <a:rect l="l" t="t" r="r" b="b"/>
            <a:pathLst>
              <a:path w="457200" h="457200">
                <a:moveTo>
                  <a:pt x="457200" y="228599"/>
                </a:moveTo>
                <a:lnTo>
                  <a:pt x="452555" y="182529"/>
                </a:lnTo>
                <a:lnTo>
                  <a:pt x="439235" y="139619"/>
                </a:lnTo>
                <a:lnTo>
                  <a:pt x="418158" y="100788"/>
                </a:lnTo>
                <a:lnTo>
                  <a:pt x="390244" y="66955"/>
                </a:lnTo>
                <a:lnTo>
                  <a:pt x="356411" y="39041"/>
                </a:lnTo>
                <a:lnTo>
                  <a:pt x="317580" y="17964"/>
                </a:lnTo>
                <a:lnTo>
                  <a:pt x="274670" y="4644"/>
                </a:lnTo>
                <a:lnTo>
                  <a:pt x="228600" y="0"/>
                </a:lnTo>
                <a:lnTo>
                  <a:pt x="182529" y="4644"/>
                </a:lnTo>
                <a:lnTo>
                  <a:pt x="139619" y="17964"/>
                </a:lnTo>
                <a:lnTo>
                  <a:pt x="100788" y="39041"/>
                </a:lnTo>
                <a:lnTo>
                  <a:pt x="66955" y="66955"/>
                </a:lnTo>
                <a:lnTo>
                  <a:pt x="39041" y="100788"/>
                </a:lnTo>
                <a:lnTo>
                  <a:pt x="17964" y="139619"/>
                </a:lnTo>
                <a:lnTo>
                  <a:pt x="4644" y="182529"/>
                </a:lnTo>
                <a:lnTo>
                  <a:pt x="0" y="228600"/>
                </a:lnTo>
                <a:lnTo>
                  <a:pt x="4644" y="274670"/>
                </a:lnTo>
                <a:lnTo>
                  <a:pt x="17964" y="317580"/>
                </a:lnTo>
                <a:lnTo>
                  <a:pt x="39041" y="356411"/>
                </a:lnTo>
                <a:lnTo>
                  <a:pt x="66955" y="390244"/>
                </a:lnTo>
                <a:lnTo>
                  <a:pt x="100788" y="418158"/>
                </a:lnTo>
                <a:lnTo>
                  <a:pt x="139619" y="439235"/>
                </a:lnTo>
                <a:lnTo>
                  <a:pt x="182529" y="452555"/>
                </a:lnTo>
                <a:lnTo>
                  <a:pt x="228600" y="457200"/>
                </a:lnTo>
                <a:lnTo>
                  <a:pt x="274670" y="452555"/>
                </a:lnTo>
                <a:lnTo>
                  <a:pt x="317580" y="439235"/>
                </a:lnTo>
                <a:lnTo>
                  <a:pt x="356411" y="418158"/>
                </a:lnTo>
                <a:lnTo>
                  <a:pt x="390244" y="390244"/>
                </a:lnTo>
                <a:lnTo>
                  <a:pt x="418158" y="356411"/>
                </a:lnTo>
                <a:lnTo>
                  <a:pt x="439235" y="317580"/>
                </a:lnTo>
                <a:lnTo>
                  <a:pt x="452555" y="274670"/>
                </a:lnTo>
                <a:lnTo>
                  <a:pt x="457200" y="228599"/>
                </a:lnTo>
                <a:close/>
              </a:path>
            </a:pathLst>
          </a:custGeom>
          <a:solidFill>
            <a:srgbClr val="F7EC1A"/>
          </a:solidFill>
        </p:spPr>
        <p:txBody>
          <a:bodyPr wrap="square" lIns="0" tIns="0" rIns="0" bIns="0" rtlCol="0"/>
          <a:lstStyle/>
          <a:p>
            <a:endParaRPr sz="1588"/>
          </a:p>
        </p:txBody>
      </p:sp>
      <p:sp>
        <p:nvSpPr>
          <p:cNvPr id="42" name="object 42"/>
          <p:cNvSpPr/>
          <p:nvPr/>
        </p:nvSpPr>
        <p:spPr>
          <a:xfrm>
            <a:off x="8880662" y="2554941"/>
            <a:ext cx="403412" cy="403412"/>
          </a:xfrm>
          <a:custGeom>
            <a:avLst/>
            <a:gdLst/>
            <a:ahLst/>
            <a:cxnLst/>
            <a:rect l="l" t="t" r="r" b="b"/>
            <a:pathLst>
              <a:path w="457200" h="457200">
                <a:moveTo>
                  <a:pt x="457200" y="228599"/>
                </a:moveTo>
                <a:lnTo>
                  <a:pt x="452555" y="182529"/>
                </a:lnTo>
                <a:lnTo>
                  <a:pt x="439235" y="139619"/>
                </a:lnTo>
                <a:lnTo>
                  <a:pt x="418158" y="100788"/>
                </a:lnTo>
                <a:lnTo>
                  <a:pt x="390244" y="66955"/>
                </a:lnTo>
                <a:lnTo>
                  <a:pt x="356411" y="39041"/>
                </a:lnTo>
                <a:lnTo>
                  <a:pt x="317580" y="17964"/>
                </a:lnTo>
                <a:lnTo>
                  <a:pt x="274670" y="4644"/>
                </a:lnTo>
                <a:lnTo>
                  <a:pt x="228600" y="0"/>
                </a:lnTo>
                <a:lnTo>
                  <a:pt x="182529" y="4644"/>
                </a:lnTo>
                <a:lnTo>
                  <a:pt x="139619" y="17964"/>
                </a:lnTo>
                <a:lnTo>
                  <a:pt x="100788" y="39041"/>
                </a:lnTo>
                <a:lnTo>
                  <a:pt x="66955" y="66955"/>
                </a:lnTo>
                <a:lnTo>
                  <a:pt x="39041" y="100788"/>
                </a:lnTo>
                <a:lnTo>
                  <a:pt x="17964" y="139619"/>
                </a:lnTo>
                <a:lnTo>
                  <a:pt x="4644" y="182529"/>
                </a:lnTo>
                <a:lnTo>
                  <a:pt x="0" y="228600"/>
                </a:lnTo>
                <a:lnTo>
                  <a:pt x="4644" y="274670"/>
                </a:lnTo>
                <a:lnTo>
                  <a:pt x="17964" y="317580"/>
                </a:lnTo>
                <a:lnTo>
                  <a:pt x="39041" y="356411"/>
                </a:lnTo>
                <a:lnTo>
                  <a:pt x="66955" y="390244"/>
                </a:lnTo>
                <a:lnTo>
                  <a:pt x="100788" y="418158"/>
                </a:lnTo>
                <a:lnTo>
                  <a:pt x="139619" y="439235"/>
                </a:lnTo>
                <a:lnTo>
                  <a:pt x="182529" y="452555"/>
                </a:lnTo>
                <a:lnTo>
                  <a:pt x="228600" y="457200"/>
                </a:lnTo>
                <a:lnTo>
                  <a:pt x="274670" y="452555"/>
                </a:lnTo>
                <a:lnTo>
                  <a:pt x="317580" y="439235"/>
                </a:lnTo>
                <a:lnTo>
                  <a:pt x="356411" y="418158"/>
                </a:lnTo>
                <a:lnTo>
                  <a:pt x="390244" y="390244"/>
                </a:lnTo>
                <a:lnTo>
                  <a:pt x="418158" y="356411"/>
                </a:lnTo>
                <a:lnTo>
                  <a:pt x="439235" y="317580"/>
                </a:lnTo>
                <a:lnTo>
                  <a:pt x="452555" y="274670"/>
                </a:lnTo>
                <a:lnTo>
                  <a:pt x="457200" y="228599"/>
                </a:lnTo>
                <a:close/>
              </a:path>
            </a:pathLst>
          </a:custGeom>
          <a:solidFill>
            <a:srgbClr val="F7EC1A"/>
          </a:solidFill>
        </p:spPr>
        <p:txBody>
          <a:bodyPr wrap="square" lIns="0" tIns="0" rIns="0" bIns="0" rtlCol="0"/>
          <a:lstStyle/>
          <a:p>
            <a:endParaRPr sz="1588"/>
          </a:p>
        </p:txBody>
      </p:sp>
      <p:grpSp>
        <p:nvGrpSpPr>
          <p:cNvPr id="43" name="object 43"/>
          <p:cNvGrpSpPr/>
          <p:nvPr/>
        </p:nvGrpSpPr>
        <p:grpSpPr>
          <a:xfrm>
            <a:off x="8033171" y="2538390"/>
            <a:ext cx="447115" cy="1697691"/>
            <a:chOff x="7224661" y="2876842"/>
            <a:chExt cx="506730" cy="1924050"/>
          </a:xfrm>
        </p:grpSpPr>
        <p:sp>
          <p:nvSpPr>
            <p:cNvPr id="44" name="object 44"/>
            <p:cNvSpPr/>
            <p:nvPr/>
          </p:nvSpPr>
          <p:spPr>
            <a:xfrm>
              <a:off x="7258938" y="3124199"/>
              <a:ext cx="237490" cy="1648460"/>
            </a:xfrm>
            <a:custGeom>
              <a:avLst/>
              <a:gdLst/>
              <a:ahLst/>
              <a:cxnLst/>
              <a:rect l="l" t="t" r="r" b="b"/>
              <a:pathLst>
                <a:path w="237490" h="1648460">
                  <a:moveTo>
                    <a:pt x="237235" y="0"/>
                  </a:moveTo>
                  <a:lnTo>
                    <a:pt x="0" y="1648117"/>
                  </a:lnTo>
                </a:path>
              </a:pathLst>
            </a:custGeom>
            <a:ln w="28575">
              <a:solidFill>
                <a:srgbClr val="010202"/>
              </a:solidFill>
            </a:ln>
          </p:spPr>
          <p:txBody>
            <a:bodyPr wrap="square" lIns="0" tIns="0" rIns="0" bIns="0" rtlCol="0"/>
            <a:lstStyle/>
            <a:p>
              <a:endParaRPr sz="1588"/>
            </a:p>
          </p:txBody>
        </p:sp>
        <p:sp>
          <p:nvSpPr>
            <p:cNvPr id="45" name="object 45"/>
            <p:cNvSpPr/>
            <p:nvPr/>
          </p:nvSpPr>
          <p:spPr>
            <a:xfrm>
              <a:off x="7224661" y="4709655"/>
              <a:ext cx="85090" cy="91440"/>
            </a:xfrm>
            <a:custGeom>
              <a:avLst/>
              <a:gdLst/>
              <a:ahLst/>
              <a:cxnLst/>
              <a:rect l="l" t="t" r="r" b="b"/>
              <a:pathLst>
                <a:path w="85090" h="91439">
                  <a:moveTo>
                    <a:pt x="84848" y="12217"/>
                  </a:moveTo>
                  <a:lnTo>
                    <a:pt x="38353" y="34391"/>
                  </a:lnTo>
                  <a:lnTo>
                    <a:pt x="0" y="0"/>
                  </a:lnTo>
                  <a:lnTo>
                    <a:pt x="30213" y="90957"/>
                  </a:lnTo>
                  <a:lnTo>
                    <a:pt x="84848" y="12217"/>
                  </a:lnTo>
                  <a:close/>
                </a:path>
              </a:pathLst>
            </a:custGeom>
            <a:solidFill>
              <a:srgbClr val="010202"/>
            </a:solidFill>
          </p:spPr>
          <p:txBody>
            <a:bodyPr wrap="square" lIns="0" tIns="0" rIns="0" bIns="0" rtlCol="0"/>
            <a:lstStyle/>
            <a:p>
              <a:endParaRPr sz="1588"/>
            </a:p>
          </p:txBody>
        </p:sp>
        <p:sp>
          <p:nvSpPr>
            <p:cNvPr id="46" name="object 46"/>
            <p:cNvSpPr/>
            <p:nvPr/>
          </p:nvSpPr>
          <p:spPr>
            <a:xfrm>
              <a:off x="7254874" y="2895599"/>
              <a:ext cx="457200" cy="457200"/>
            </a:xfrm>
            <a:custGeom>
              <a:avLst/>
              <a:gdLst/>
              <a:ahLst/>
              <a:cxnLst/>
              <a:rect l="l" t="t" r="r" b="b"/>
              <a:pathLst>
                <a:path w="457200" h="457200">
                  <a:moveTo>
                    <a:pt x="457200" y="228599"/>
                  </a:moveTo>
                  <a:lnTo>
                    <a:pt x="452555" y="182529"/>
                  </a:lnTo>
                  <a:lnTo>
                    <a:pt x="439235" y="139619"/>
                  </a:lnTo>
                  <a:lnTo>
                    <a:pt x="418158" y="100788"/>
                  </a:lnTo>
                  <a:lnTo>
                    <a:pt x="390244" y="66955"/>
                  </a:lnTo>
                  <a:lnTo>
                    <a:pt x="356411" y="39041"/>
                  </a:lnTo>
                  <a:lnTo>
                    <a:pt x="317580" y="17964"/>
                  </a:lnTo>
                  <a:lnTo>
                    <a:pt x="274670" y="4644"/>
                  </a:lnTo>
                  <a:lnTo>
                    <a:pt x="228600" y="0"/>
                  </a:lnTo>
                  <a:lnTo>
                    <a:pt x="182529" y="4644"/>
                  </a:lnTo>
                  <a:lnTo>
                    <a:pt x="139619" y="17964"/>
                  </a:lnTo>
                  <a:lnTo>
                    <a:pt x="100788" y="39041"/>
                  </a:lnTo>
                  <a:lnTo>
                    <a:pt x="66955" y="66955"/>
                  </a:lnTo>
                  <a:lnTo>
                    <a:pt x="39041" y="100788"/>
                  </a:lnTo>
                  <a:lnTo>
                    <a:pt x="17964" y="139619"/>
                  </a:lnTo>
                  <a:lnTo>
                    <a:pt x="4644" y="182529"/>
                  </a:lnTo>
                  <a:lnTo>
                    <a:pt x="0" y="228600"/>
                  </a:lnTo>
                  <a:lnTo>
                    <a:pt x="4644" y="274670"/>
                  </a:lnTo>
                  <a:lnTo>
                    <a:pt x="17964" y="317580"/>
                  </a:lnTo>
                  <a:lnTo>
                    <a:pt x="39041" y="356411"/>
                  </a:lnTo>
                  <a:lnTo>
                    <a:pt x="66955" y="390244"/>
                  </a:lnTo>
                  <a:lnTo>
                    <a:pt x="100788" y="418158"/>
                  </a:lnTo>
                  <a:lnTo>
                    <a:pt x="139619" y="439235"/>
                  </a:lnTo>
                  <a:lnTo>
                    <a:pt x="182529" y="452555"/>
                  </a:lnTo>
                  <a:lnTo>
                    <a:pt x="228600" y="457200"/>
                  </a:lnTo>
                  <a:lnTo>
                    <a:pt x="274670" y="452555"/>
                  </a:lnTo>
                  <a:lnTo>
                    <a:pt x="317580" y="439235"/>
                  </a:lnTo>
                  <a:lnTo>
                    <a:pt x="356411" y="418158"/>
                  </a:lnTo>
                  <a:lnTo>
                    <a:pt x="390244" y="390244"/>
                  </a:lnTo>
                  <a:lnTo>
                    <a:pt x="418158" y="356411"/>
                  </a:lnTo>
                  <a:lnTo>
                    <a:pt x="439235" y="317580"/>
                  </a:lnTo>
                  <a:lnTo>
                    <a:pt x="452555" y="274670"/>
                  </a:lnTo>
                  <a:lnTo>
                    <a:pt x="457200" y="228599"/>
                  </a:lnTo>
                  <a:close/>
                </a:path>
              </a:pathLst>
            </a:custGeom>
            <a:solidFill>
              <a:srgbClr val="F7EC1A"/>
            </a:solidFill>
          </p:spPr>
          <p:txBody>
            <a:bodyPr wrap="square" lIns="0" tIns="0" rIns="0" bIns="0" rtlCol="0"/>
            <a:lstStyle/>
            <a:p>
              <a:endParaRPr sz="1588"/>
            </a:p>
          </p:txBody>
        </p:sp>
        <p:sp>
          <p:nvSpPr>
            <p:cNvPr id="47" name="object 47"/>
            <p:cNvSpPr/>
            <p:nvPr/>
          </p:nvSpPr>
          <p:spPr>
            <a:xfrm>
              <a:off x="7242111" y="2883192"/>
              <a:ext cx="483234" cy="482600"/>
            </a:xfrm>
            <a:custGeom>
              <a:avLst/>
              <a:gdLst/>
              <a:ahLst/>
              <a:cxnLst/>
              <a:rect l="l" t="t" r="r" b="b"/>
              <a:pathLst>
                <a:path w="483234" h="482600">
                  <a:moveTo>
                    <a:pt x="0" y="241007"/>
                  </a:moveTo>
                  <a:lnTo>
                    <a:pt x="5029" y="192379"/>
                  </a:lnTo>
                  <a:lnTo>
                    <a:pt x="19253" y="147180"/>
                  </a:lnTo>
                  <a:lnTo>
                    <a:pt x="39963" y="108132"/>
                  </a:lnTo>
                  <a:lnTo>
                    <a:pt x="65760" y="75091"/>
                  </a:lnTo>
                  <a:lnTo>
                    <a:pt x="95795" y="48058"/>
                  </a:lnTo>
                  <a:lnTo>
                    <a:pt x="129220" y="27033"/>
                  </a:lnTo>
                  <a:lnTo>
                    <a:pt x="165188" y="12014"/>
                  </a:lnTo>
                  <a:lnTo>
                    <a:pt x="202852" y="3003"/>
                  </a:lnTo>
                  <a:lnTo>
                    <a:pt x="241363" y="0"/>
                  </a:lnTo>
                  <a:lnTo>
                    <a:pt x="279874" y="3003"/>
                  </a:lnTo>
                  <a:lnTo>
                    <a:pt x="317538" y="12014"/>
                  </a:lnTo>
                  <a:lnTo>
                    <a:pt x="353506" y="27033"/>
                  </a:lnTo>
                  <a:lnTo>
                    <a:pt x="386931" y="48058"/>
                  </a:lnTo>
                  <a:lnTo>
                    <a:pt x="416966" y="75091"/>
                  </a:lnTo>
                  <a:lnTo>
                    <a:pt x="442763" y="108132"/>
                  </a:lnTo>
                  <a:lnTo>
                    <a:pt x="463473" y="147180"/>
                  </a:lnTo>
                  <a:lnTo>
                    <a:pt x="477697" y="192379"/>
                  </a:lnTo>
                  <a:lnTo>
                    <a:pt x="482727" y="241007"/>
                  </a:lnTo>
                  <a:lnTo>
                    <a:pt x="478644" y="284116"/>
                  </a:lnTo>
                  <a:lnTo>
                    <a:pt x="468263" y="323544"/>
                  </a:lnTo>
                  <a:lnTo>
                    <a:pt x="452260" y="359088"/>
                  </a:lnTo>
                  <a:lnTo>
                    <a:pt x="406102" y="417719"/>
                  </a:lnTo>
                  <a:lnTo>
                    <a:pt x="345590" y="458393"/>
                  </a:lnTo>
                  <a:lnTo>
                    <a:pt x="276147" y="479492"/>
                  </a:lnTo>
                  <a:lnTo>
                    <a:pt x="239770" y="482197"/>
                  </a:lnTo>
                  <a:lnTo>
                    <a:pt x="203192" y="479401"/>
                  </a:lnTo>
                  <a:lnTo>
                    <a:pt x="132148" y="456503"/>
                  </a:lnTo>
                  <a:lnTo>
                    <a:pt x="99036" y="435996"/>
                  </a:lnTo>
                  <a:lnTo>
                    <a:pt x="68434" y="409181"/>
                  </a:lnTo>
                  <a:lnTo>
                    <a:pt x="41021" y="375856"/>
                  </a:lnTo>
                  <a:lnTo>
                    <a:pt x="19253" y="334835"/>
                  </a:lnTo>
                  <a:lnTo>
                    <a:pt x="5029" y="289636"/>
                  </a:lnTo>
                  <a:lnTo>
                    <a:pt x="0" y="241007"/>
                  </a:lnTo>
                  <a:close/>
                </a:path>
              </a:pathLst>
            </a:custGeom>
            <a:ln w="12700">
              <a:solidFill>
                <a:srgbClr val="010202"/>
              </a:solidFill>
            </a:ln>
          </p:spPr>
          <p:txBody>
            <a:bodyPr wrap="square" lIns="0" tIns="0" rIns="0" bIns="0" rtlCol="0"/>
            <a:lstStyle/>
            <a:p>
              <a:endParaRPr sz="1588"/>
            </a:p>
          </p:txBody>
        </p:sp>
        <p:sp>
          <p:nvSpPr>
            <p:cNvPr id="48" name="object 48"/>
            <p:cNvSpPr/>
            <p:nvPr/>
          </p:nvSpPr>
          <p:spPr>
            <a:xfrm>
              <a:off x="7267638" y="2908696"/>
              <a:ext cx="431800" cy="431165"/>
            </a:xfrm>
            <a:custGeom>
              <a:avLst/>
              <a:gdLst/>
              <a:ahLst/>
              <a:cxnLst/>
              <a:rect l="l" t="t" r="r" b="b"/>
              <a:pathLst>
                <a:path w="431800" h="431164">
                  <a:moveTo>
                    <a:pt x="0" y="215503"/>
                  </a:moveTo>
                  <a:lnTo>
                    <a:pt x="4495" y="172056"/>
                  </a:lnTo>
                  <a:lnTo>
                    <a:pt x="17259" y="131530"/>
                  </a:lnTo>
                  <a:lnTo>
                    <a:pt x="39298" y="91340"/>
                  </a:lnTo>
                  <a:lnTo>
                    <a:pt x="67369" y="58458"/>
                  </a:lnTo>
                  <a:lnTo>
                    <a:pt x="100265" y="32882"/>
                  </a:lnTo>
                  <a:lnTo>
                    <a:pt x="136780" y="14614"/>
                  </a:lnTo>
                  <a:lnTo>
                    <a:pt x="175707" y="3653"/>
                  </a:lnTo>
                  <a:lnTo>
                    <a:pt x="215841" y="0"/>
                  </a:lnTo>
                  <a:lnTo>
                    <a:pt x="255974" y="3653"/>
                  </a:lnTo>
                  <a:lnTo>
                    <a:pt x="294901" y="14614"/>
                  </a:lnTo>
                  <a:lnTo>
                    <a:pt x="331414" y="32882"/>
                  </a:lnTo>
                  <a:lnTo>
                    <a:pt x="364308" y="58458"/>
                  </a:lnTo>
                  <a:lnTo>
                    <a:pt x="392377" y="91340"/>
                  </a:lnTo>
                  <a:lnTo>
                    <a:pt x="414413" y="131530"/>
                  </a:lnTo>
                  <a:lnTo>
                    <a:pt x="427177" y="172056"/>
                  </a:lnTo>
                  <a:lnTo>
                    <a:pt x="431673" y="215503"/>
                  </a:lnTo>
                  <a:lnTo>
                    <a:pt x="427032" y="259283"/>
                  </a:lnTo>
                  <a:lnTo>
                    <a:pt x="415151" y="298732"/>
                  </a:lnTo>
                  <a:lnTo>
                    <a:pt x="396933" y="333582"/>
                  </a:lnTo>
                  <a:lnTo>
                    <a:pt x="373281" y="363561"/>
                  </a:lnTo>
                  <a:lnTo>
                    <a:pt x="313292" y="407832"/>
                  </a:lnTo>
                  <a:lnTo>
                    <a:pt x="242416" y="429391"/>
                  </a:lnTo>
                  <a:lnTo>
                    <a:pt x="205154" y="430980"/>
                  </a:lnTo>
                  <a:lnTo>
                    <a:pt x="167882" y="426083"/>
                  </a:lnTo>
                  <a:lnTo>
                    <a:pt x="131504" y="414430"/>
                  </a:lnTo>
                  <a:lnTo>
                    <a:pt x="96922" y="395751"/>
                  </a:lnTo>
                  <a:lnTo>
                    <a:pt x="65042" y="369778"/>
                  </a:lnTo>
                  <a:lnTo>
                    <a:pt x="36766" y="336242"/>
                  </a:lnTo>
                  <a:lnTo>
                    <a:pt x="17259" y="299475"/>
                  </a:lnTo>
                  <a:lnTo>
                    <a:pt x="4495" y="258949"/>
                  </a:lnTo>
                  <a:lnTo>
                    <a:pt x="0" y="215503"/>
                  </a:lnTo>
                  <a:close/>
                </a:path>
              </a:pathLst>
            </a:custGeom>
            <a:ln w="12700">
              <a:solidFill>
                <a:srgbClr val="010202"/>
              </a:solidFill>
            </a:ln>
          </p:spPr>
          <p:txBody>
            <a:bodyPr wrap="square" lIns="0" tIns="0" rIns="0" bIns="0" rtlCol="0"/>
            <a:lstStyle/>
            <a:p>
              <a:endParaRPr sz="1588"/>
            </a:p>
          </p:txBody>
        </p:sp>
      </p:grpSp>
      <p:sp>
        <p:nvSpPr>
          <p:cNvPr id="49" name="object 49"/>
          <p:cNvSpPr/>
          <p:nvPr/>
        </p:nvSpPr>
        <p:spPr>
          <a:xfrm>
            <a:off x="7589172" y="2554941"/>
            <a:ext cx="403412" cy="403412"/>
          </a:xfrm>
          <a:custGeom>
            <a:avLst/>
            <a:gdLst/>
            <a:ahLst/>
            <a:cxnLst/>
            <a:rect l="l" t="t" r="r" b="b"/>
            <a:pathLst>
              <a:path w="457200" h="457200">
                <a:moveTo>
                  <a:pt x="457200" y="228599"/>
                </a:moveTo>
                <a:lnTo>
                  <a:pt x="452555" y="182529"/>
                </a:lnTo>
                <a:lnTo>
                  <a:pt x="439235" y="139619"/>
                </a:lnTo>
                <a:lnTo>
                  <a:pt x="418158" y="100788"/>
                </a:lnTo>
                <a:lnTo>
                  <a:pt x="390244" y="66955"/>
                </a:lnTo>
                <a:lnTo>
                  <a:pt x="356411" y="39041"/>
                </a:lnTo>
                <a:lnTo>
                  <a:pt x="317580" y="17964"/>
                </a:lnTo>
                <a:lnTo>
                  <a:pt x="274670" y="4644"/>
                </a:lnTo>
                <a:lnTo>
                  <a:pt x="228600" y="0"/>
                </a:lnTo>
                <a:lnTo>
                  <a:pt x="182529" y="4644"/>
                </a:lnTo>
                <a:lnTo>
                  <a:pt x="139619" y="17964"/>
                </a:lnTo>
                <a:lnTo>
                  <a:pt x="100788" y="39041"/>
                </a:lnTo>
                <a:lnTo>
                  <a:pt x="66955" y="66955"/>
                </a:lnTo>
                <a:lnTo>
                  <a:pt x="39041" y="100788"/>
                </a:lnTo>
                <a:lnTo>
                  <a:pt x="17964" y="139619"/>
                </a:lnTo>
                <a:lnTo>
                  <a:pt x="4644" y="182529"/>
                </a:lnTo>
                <a:lnTo>
                  <a:pt x="0" y="228600"/>
                </a:lnTo>
                <a:lnTo>
                  <a:pt x="4644" y="274670"/>
                </a:lnTo>
                <a:lnTo>
                  <a:pt x="17964" y="317580"/>
                </a:lnTo>
                <a:lnTo>
                  <a:pt x="39041" y="356411"/>
                </a:lnTo>
                <a:lnTo>
                  <a:pt x="66955" y="390244"/>
                </a:lnTo>
                <a:lnTo>
                  <a:pt x="100788" y="418158"/>
                </a:lnTo>
                <a:lnTo>
                  <a:pt x="139619" y="439235"/>
                </a:lnTo>
                <a:lnTo>
                  <a:pt x="182529" y="452555"/>
                </a:lnTo>
                <a:lnTo>
                  <a:pt x="228600" y="457200"/>
                </a:lnTo>
                <a:lnTo>
                  <a:pt x="274670" y="452555"/>
                </a:lnTo>
                <a:lnTo>
                  <a:pt x="317580" y="439235"/>
                </a:lnTo>
                <a:lnTo>
                  <a:pt x="356411" y="418158"/>
                </a:lnTo>
                <a:lnTo>
                  <a:pt x="390244" y="390244"/>
                </a:lnTo>
                <a:lnTo>
                  <a:pt x="418158" y="356411"/>
                </a:lnTo>
                <a:lnTo>
                  <a:pt x="439235" y="317580"/>
                </a:lnTo>
                <a:lnTo>
                  <a:pt x="452555" y="274670"/>
                </a:lnTo>
                <a:lnTo>
                  <a:pt x="457200" y="228599"/>
                </a:lnTo>
                <a:close/>
              </a:path>
            </a:pathLst>
          </a:custGeom>
          <a:solidFill>
            <a:srgbClr val="F7EC1A"/>
          </a:solidFill>
        </p:spPr>
        <p:txBody>
          <a:bodyPr wrap="square" lIns="0" tIns="0" rIns="0" bIns="0" rtlCol="0"/>
          <a:lstStyle/>
          <a:p>
            <a:endParaRPr sz="1588"/>
          </a:p>
        </p:txBody>
      </p:sp>
      <p:grpSp>
        <p:nvGrpSpPr>
          <p:cNvPr id="50" name="object 50"/>
          <p:cNvGrpSpPr/>
          <p:nvPr/>
        </p:nvGrpSpPr>
        <p:grpSpPr>
          <a:xfrm>
            <a:off x="4989351" y="3009048"/>
            <a:ext cx="437589" cy="1227044"/>
            <a:chOff x="3774998" y="3410254"/>
            <a:chExt cx="495934" cy="1390650"/>
          </a:xfrm>
        </p:grpSpPr>
        <p:sp>
          <p:nvSpPr>
            <p:cNvPr id="51" name="object 51"/>
            <p:cNvSpPr/>
            <p:nvPr/>
          </p:nvSpPr>
          <p:spPr>
            <a:xfrm>
              <a:off x="3990962" y="3505212"/>
              <a:ext cx="224154" cy="1267460"/>
            </a:xfrm>
            <a:custGeom>
              <a:avLst/>
              <a:gdLst/>
              <a:ahLst/>
              <a:cxnLst/>
              <a:rect l="l" t="t" r="r" b="b"/>
              <a:pathLst>
                <a:path w="224154" h="1267460">
                  <a:moveTo>
                    <a:pt x="0" y="0"/>
                  </a:moveTo>
                  <a:lnTo>
                    <a:pt x="223634" y="1267256"/>
                  </a:lnTo>
                </a:path>
              </a:pathLst>
            </a:custGeom>
            <a:ln w="28575">
              <a:solidFill>
                <a:srgbClr val="010202"/>
              </a:solidFill>
            </a:ln>
          </p:spPr>
          <p:txBody>
            <a:bodyPr wrap="square" lIns="0" tIns="0" rIns="0" bIns="0" rtlCol="0"/>
            <a:lstStyle/>
            <a:p>
              <a:endParaRPr sz="1588"/>
            </a:p>
          </p:txBody>
        </p:sp>
        <p:sp>
          <p:nvSpPr>
            <p:cNvPr id="52" name="object 52"/>
            <p:cNvSpPr/>
            <p:nvPr/>
          </p:nvSpPr>
          <p:spPr>
            <a:xfrm>
              <a:off x="4162450" y="4708740"/>
              <a:ext cx="84455" cy="92075"/>
            </a:xfrm>
            <a:custGeom>
              <a:avLst/>
              <a:gdLst/>
              <a:ahLst/>
              <a:cxnLst/>
              <a:rect l="l" t="t" r="r" b="b"/>
              <a:pathLst>
                <a:path w="84454" h="92075">
                  <a:moveTo>
                    <a:pt x="84429" y="0"/>
                  </a:moveTo>
                  <a:lnTo>
                    <a:pt x="47180" y="35585"/>
                  </a:lnTo>
                  <a:lnTo>
                    <a:pt x="0" y="14897"/>
                  </a:lnTo>
                  <a:lnTo>
                    <a:pt x="57111" y="91871"/>
                  </a:lnTo>
                  <a:lnTo>
                    <a:pt x="84429" y="0"/>
                  </a:lnTo>
                  <a:close/>
                </a:path>
              </a:pathLst>
            </a:custGeom>
            <a:solidFill>
              <a:srgbClr val="010202"/>
            </a:solidFill>
          </p:spPr>
          <p:txBody>
            <a:bodyPr wrap="square" lIns="0" tIns="0" rIns="0" bIns="0" rtlCol="0"/>
            <a:lstStyle/>
            <a:p>
              <a:endParaRPr sz="1588"/>
            </a:p>
          </p:txBody>
        </p:sp>
        <p:sp>
          <p:nvSpPr>
            <p:cNvPr id="53" name="object 53"/>
            <p:cNvSpPr/>
            <p:nvPr/>
          </p:nvSpPr>
          <p:spPr>
            <a:xfrm>
              <a:off x="3794112" y="3429012"/>
              <a:ext cx="457200" cy="457200"/>
            </a:xfrm>
            <a:custGeom>
              <a:avLst/>
              <a:gdLst/>
              <a:ahLst/>
              <a:cxnLst/>
              <a:rect l="l" t="t" r="r" b="b"/>
              <a:pathLst>
                <a:path w="457200" h="457200">
                  <a:moveTo>
                    <a:pt x="457200" y="228599"/>
                  </a:moveTo>
                  <a:lnTo>
                    <a:pt x="452555" y="182529"/>
                  </a:lnTo>
                  <a:lnTo>
                    <a:pt x="439235" y="139619"/>
                  </a:lnTo>
                  <a:lnTo>
                    <a:pt x="418158" y="100788"/>
                  </a:lnTo>
                  <a:lnTo>
                    <a:pt x="390244" y="66955"/>
                  </a:lnTo>
                  <a:lnTo>
                    <a:pt x="356411" y="39041"/>
                  </a:lnTo>
                  <a:lnTo>
                    <a:pt x="317580" y="17964"/>
                  </a:lnTo>
                  <a:lnTo>
                    <a:pt x="274670" y="4644"/>
                  </a:lnTo>
                  <a:lnTo>
                    <a:pt x="228600" y="0"/>
                  </a:lnTo>
                  <a:lnTo>
                    <a:pt x="182529" y="4644"/>
                  </a:lnTo>
                  <a:lnTo>
                    <a:pt x="139619" y="17964"/>
                  </a:lnTo>
                  <a:lnTo>
                    <a:pt x="100788" y="39041"/>
                  </a:lnTo>
                  <a:lnTo>
                    <a:pt x="66955" y="66955"/>
                  </a:lnTo>
                  <a:lnTo>
                    <a:pt x="39041" y="100788"/>
                  </a:lnTo>
                  <a:lnTo>
                    <a:pt x="17964" y="139619"/>
                  </a:lnTo>
                  <a:lnTo>
                    <a:pt x="4644" y="182529"/>
                  </a:lnTo>
                  <a:lnTo>
                    <a:pt x="0" y="228600"/>
                  </a:lnTo>
                  <a:lnTo>
                    <a:pt x="4644" y="274670"/>
                  </a:lnTo>
                  <a:lnTo>
                    <a:pt x="17964" y="317580"/>
                  </a:lnTo>
                  <a:lnTo>
                    <a:pt x="39041" y="356411"/>
                  </a:lnTo>
                  <a:lnTo>
                    <a:pt x="66955" y="390244"/>
                  </a:lnTo>
                  <a:lnTo>
                    <a:pt x="100788" y="418158"/>
                  </a:lnTo>
                  <a:lnTo>
                    <a:pt x="139619" y="439235"/>
                  </a:lnTo>
                  <a:lnTo>
                    <a:pt x="182529" y="452555"/>
                  </a:lnTo>
                  <a:lnTo>
                    <a:pt x="228600" y="457200"/>
                  </a:lnTo>
                  <a:lnTo>
                    <a:pt x="274670" y="452555"/>
                  </a:lnTo>
                  <a:lnTo>
                    <a:pt x="317580" y="439235"/>
                  </a:lnTo>
                  <a:lnTo>
                    <a:pt x="356411" y="418158"/>
                  </a:lnTo>
                  <a:lnTo>
                    <a:pt x="390244" y="390244"/>
                  </a:lnTo>
                  <a:lnTo>
                    <a:pt x="418158" y="356411"/>
                  </a:lnTo>
                  <a:lnTo>
                    <a:pt x="439235" y="317580"/>
                  </a:lnTo>
                  <a:lnTo>
                    <a:pt x="452555" y="274670"/>
                  </a:lnTo>
                  <a:lnTo>
                    <a:pt x="457200" y="228599"/>
                  </a:lnTo>
                  <a:close/>
                </a:path>
              </a:pathLst>
            </a:custGeom>
            <a:solidFill>
              <a:srgbClr val="F7EC1A"/>
            </a:solidFill>
          </p:spPr>
          <p:txBody>
            <a:bodyPr wrap="square" lIns="0" tIns="0" rIns="0" bIns="0" rtlCol="0"/>
            <a:lstStyle/>
            <a:p>
              <a:endParaRPr sz="1588"/>
            </a:p>
          </p:txBody>
        </p:sp>
        <p:sp>
          <p:nvSpPr>
            <p:cNvPr id="54" name="object 54"/>
            <p:cNvSpPr/>
            <p:nvPr/>
          </p:nvSpPr>
          <p:spPr>
            <a:xfrm>
              <a:off x="3781348" y="3416604"/>
              <a:ext cx="483234" cy="482600"/>
            </a:xfrm>
            <a:custGeom>
              <a:avLst/>
              <a:gdLst/>
              <a:ahLst/>
              <a:cxnLst/>
              <a:rect l="l" t="t" r="r" b="b"/>
              <a:pathLst>
                <a:path w="483235" h="482600">
                  <a:moveTo>
                    <a:pt x="0" y="241007"/>
                  </a:moveTo>
                  <a:lnTo>
                    <a:pt x="5029" y="192379"/>
                  </a:lnTo>
                  <a:lnTo>
                    <a:pt x="19253" y="147180"/>
                  </a:lnTo>
                  <a:lnTo>
                    <a:pt x="39963" y="108132"/>
                  </a:lnTo>
                  <a:lnTo>
                    <a:pt x="65760" y="75091"/>
                  </a:lnTo>
                  <a:lnTo>
                    <a:pt x="95795" y="48058"/>
                  </a:lnTo>
                  <a:lnTo>
                    <a:pt x="129220" y="27033"/>
                  </a:lnTo>
                  <a:lnTo>
                    <a:pt x="165188" y="12014"/>
                  </a:lnTo>
                  <a:lnTo>
                    <a:pt x="202852" y="3003"/>
                  </a:lnTo>
                  <a:lnTo>
                    <a:pt x="241363" y="0"/>
                  </a:lnTo>
                  <a:lnTo>
                    <a:pt x="279874" y="3003"/>
                  </a:lnTo>
                  <a:lnTo>
                    <a:pt x="317538" y="12014"/>
                  </a:lnTo>
                  <a:lnTo>
                    <a:pt x="353506" y="27033"/>
                  </a:lnTo>
                  <a:lnTo>
                    <a:pt x="386931" y="48058"/>
                  </a:lnTo>
                  <a:lnTo>
                    <a:pt x="416966" y="75091"/>
                  </a:lnTo>
                  <a:lnTo>
                    <a:pt x="442763" y="108132"/>
                  </a:lnTo>
                  <a:lnTo>
                    <a:pt x="463473" y="147180"/>
                  </a:lnTo>
                  <a:lnTo>
                    <a:pt x="477697" y="192379"/>
                  </a:lnTo>
                  <a:lnTo>
                    <a:pt x="482727" y="241007"/>
                  </a:lnTo>
                  <a:lnTo>
                    <a:pt x="478642" y="284116"/>
                  </a:lnTo>
                  <a:lnTo>
                    <a:pt x="468259" y="323544"/>
                  </a:lnTo>
                  <a:lnTo>
                    <a:pt x="452256" y="359088"/>
                  </a:lnTo>
                  <a:lnTo>
                    <a:pt x="406099" y="417719"/>
                  </a:lnTo>
                  <a:lnTo>
                    <a:pt x="345589" y="458393"/>
                  </a:lnTo>
                  <a:lnTo>
                    <a:pt x="276148" y="479492"/>
                  </a:lnTo>
                  <a:lnTo>
                    <a:pt x="239772" y="482197"/>
                  </a:lnTo>
                  <a:lnTo>
                    <a:pt x="203195" y="479401"/>
                  </a:lnTo>
                  <a:lnTo>
                    <a:pt x="132151" y="456503"/>
                  </a:lnTo>
                  <a:lnTo>
                    <a:pt x="99039" y="435996"/>
                  </a:lnTo>
                  <a:lnTo>
                    <a:pt x="68436" y="409181"/>
                  </a:lnTo>
                  <a:lnTo>
                    <a:pt x="41021" y="375856"/>
                  </a:lnTo>
                  <a:lnTo>
                    <a:pt x="19253" y="334835"/>
                  </a:lnTo>
                  <a:lnTo>
                    <a:pt x="5029" y="289636"/>
                  </a:lnTo>
                  <a:lnTo>
                    <a:pt x="0" y="241007"/>
                  </a:lnTo>
                  <a:close/>
                </a:path>
              </a:pathLst>
            </a:custGeom>
            <a:ln w="12700">
              <a:solidFill>
                <a:srgbClr val="010202"/>
              </a:solidFill>
            </a:ln>
          </p:spPr>
          <p:txBody>
            <a:bodyPr wrap="square" lIns="0" tIns="0" rIns="0" bIns="0" rtlCol="0"/>
            <a:lstStyle/>
            <a:p>
              <a:endParaRPr sz="1588"/>
            </a:p>
          </p:txBody>
        </p:sp>
        <p:sp>
          <p:nvSpPr>
            <p:cNvPr id="55" name="object 55"/>
            <p:cNvSpPr/>
            <p:nvPr/>
          </p:nvSpPr>
          <p:spPr>
            <a:xfrm>
              <a:off x="3806875" y="3442109"/>
              <a:ext cx="431800" cy="431165"/>
            </a:xfrm>
            <a:custGeom>
              <a:avLst/>
              <a:gdLst/>
              <a:ahLst/>
              <a:cxnLst/>
              <a:rect l="l" t="t" r="r" b="b"/>
              <a:pathLst>
                <a:path w="431800" h="431164">
                  <a:moveTo>
                    <a:pt x="0" y="215503"/>
                  </a:moveTo>
                  <a:lnTo>
                    <a:pt x="4495" y="172056"/>
                  </a:lnTo>
                  <a:lnTo>
                    <a:pt x="17259" y="131530"/>
                  </a:lnTo>
                  <a:lnTo>
                    <a:pt x="39295" y="91340"/>
                  </a:lnTo>
                  <a:lnTo>
                    <a:pt x="67365" y="58458"/>
                  </a:lnTo>
                  <a:lnTo>
                    <a:pt x="100260" y="32882"/>
                  </a:lnTo>
                  <a:lnTo>
                    <a:pt x="136774" y="14614"/>
                  </a:lnTo>
                  <a:lnTo>
                    <a:pt x="175702" y="3653"/>
                  </a:lnTo>
                  <a:lnTo>
                    <a:pt x="215836" y="0"/>
                  </a:lnTo>
                  <a:lnTo>
                    <a:pt x="255970" y="3653"/>
                  </a:lnTo>
                  <a:lnTo>
                    <a:pt x="294898" y="14614"/>
                  </a:lnTo>
                  <a:lnTo>
                    <a:pt x="331412" y="32882"/>
                  </a:lnTo>
                  <a:lnTo>
                    <a:pt x="364307" y="58458"/>
                  </a:lnTo>
                  <a:lnTo>
                    <a:pt x="392377" y="91340"/>
                  </a:lnTo>
                  <a:lnTo>
                    <a:pt x="414413" y="131530"/>
                  </a:lnTo>
                  <a:lnTo>
                    <a:pt x="427177" y="172056"/>
                  </a:lnTo>
                  <a:lnTo>
                    <a:pt x="431673" y="215503"/>
                  </a:lnTo>
                  <a:lnTo>
                    <a:pt x="427032" y="259283"/>
                  </a:lnTo>
                  <a:lnTo>
                    <a:pt x="415151" y="298732"/>
                  </a:lnTo>
                  <a:lnTo>
                    <a:pt x="396933" y="333582"/>
                  </a:lnTo>
                  <a:lnTo>
                    <a:pt x="373281" y="363561"/>
                  </a:lnTo>
                  <a:lnTo>
                    <a:pt x="313292" y="407832"/>
                  </a:lnTo>
                  <a:lnTo>
                    <a:pt x="242416" y="429391"/>
                  </a:lnTo>
                  <a:lnTo>
                    <a:pt x="205154" y="430980"/>
                  </a:lnTo>
                  <a:lnTo>
                    <a:pt x="167882" y="426083"/>
                  </a:lnTo>
                  <a:lnTo>
                    <a:pt x="131504" y="414430"/>
                  </a:lnTo>
                  <a:lnTo>
                    <a:pt x="96922" y="395751"/>
                  </a:lnTo>
                  <a:lnTo>
                    <a:pt x="65042" y="369778"/>
                  </a:lnTo>
                  <a:lnTo>
                    <a:pt x="36766" y="336242"/>
                  </a:lnTo>
                  <a:lnTo>
                    <a:pt x="17259" y="299475"/>
                  </a:lnTo>
                  <a:lnTo>
                    <a:pt x="4495" y="258949"/>
                  </a:lnTo>
                  <a:lnTo>
                    <a:pt x="0" y="215503"/>
                  </a:lnTo>
                  <a:close/>
                </a:path>
              </a:pathLst>
            </a:custGeom>
            <a:ln w="12700">
              <a:solidFill>
                <a:srgbClr val="010202"/>
              </a:solidFill>
            </a:ln>
          </p:spPr>
          <p:txBody>
            <a:bodyPr wrap="square" lIns="0" tIns="0" rIns="0" bIns="0" rtlCol="0"/>
            <a:lstStyle/>
            <a:p>
              <a:endParaRPr sz="1588"/>
            </a:p>
          </p:txBody>
        </p:sp>
      </p:grpSp>
      <p:sp>
        <p:nvSpPr>
          <p:cNvPr id="56" name="object 56"/>
          <p:cNvSpPr/>
          <p:nvPr/>
        </p:nvSpPr>
        <p:spPr>
          <a:xfrm>
            <a:off x="5476863" y="3025599"/>
            <a:ext cx="403412" cy="403412"/>
          </a:xfrm>
          <a:custGeom>
            <a:avLst/>
            <a:gdLst/>
            <a:ahLst/>
            <a:cxnLst/>
            <a:rect l="l" t="t" r="r" b="b"/>
            <a:pathLst>
              <a:path w="457200" h="457200">
                <a:moveTo>
                  <a:pt x="457200" y="228599"/>
                </a:moveTo>
                <a:lnTo>
                  <a:pt x="452555" y="182529"/>
                </a:lnTo>
                <a:lnTo>
                  <a:pt x="439235" y="139619"/>
                </a:lnTo>
                <a:lnTo>
                  <a:pt x="418158" y="100788"/>
                </a:lnTo>
                <a:lnTo>
                  <a:pt x="390244" y="66955"/>
                </a:lnTo>
                <a:lnTo>
                  <a:pt x="356411" y="39041"/>
                </a:lnTo>
                <a:lnTo>
                  <a:pt x="317580" y="17964"/>
                </a:lnTo>
                <a:lnTo>
                  <a:pt x="274670" y="4644"/>
                </a:lnTo>
                <a:lnTo>
                  <a:pt x="228600" y="0"/>
                </a:lnTo>
                <a:lnTo>
                  <a:pt x="182529" y="4644"/>
                </a:lnTo>
                <a:lnTo>
                  <a:pt x="139619" y="17964"/>
                </a:lnTo>
                <a:lnTo>
                  <a:pt x="100788" y="39041"/>
                </a:lnTo>
                <a:lnTo>
                  <a:pt x="66955" y="66955"/>
                </a:lnTo>
                <a:lnTo>
                  <a:pt x="39041" y="100788"/>
                </a:lnTo>
                <a:lnTo>
                  <a:pt x="17964" y="139619"/>
                </a:lnTo>
                <a:lnTo>
                  <a:pt x="4644" y="182529"/>
                </a:lnTo>
                <a:lnTo>
                  <a:pt x="0" y="228600"/>
                </a:lnTo>
                <a:lnTo>
                  <a:pt x="4644" y="274670"/>
                </a:lnTo>
                <a:lnTo>
                  <a:pt x="17964" y="317580"/>
                </a:lnTo>
                <a:lnTo>
                  <a:pt x="39041" y="356411"/>
                </a:lnTo>
                <a:lnTo>
                  <a:pt x="66955" y="390244"/>
                </a:lnTo>
                <a:lnTo>
                  <a:pt x="100788" y="418158"/>
                </a:lnTo>
                <a:lnTo>
                  <a:pt x="139619" y="439235"/>
                </a:lnTo>
                <a:lnTo>
                  <a:pt x="182529" y="452555"/>
                </a:lnTo>
                <a:lnTo>
                  <a:pt x="228600" y="457200"/>
                </a:lnTo>
                <a:lnTo>
                  <a:pt x="274670" y="452555"/>
                </a:lnTo>
                <a:lnTo>
                  <a:pt x="317580" y="439235"/>
                </a:lnTo>
                <a:lnTo>
                  <a:pt x="356411" y="418158"/>
                </a:lnTo>
                <a:lnTo>
                  <a:pt x="390244" y="390244"/>
                </a:lnTo>
                <a:lnTo>
                  <a:pt x="418158" y="356411"/>
                </a:lnTo>
                <a:lnTo>
                  <a:pt x="439235" y="317580"/>
                </a:lnTo>
                <a:lnTo>
                  <a:pt x="452555" y="274670"/>
                </a:lnTo>
                <a:lnTo>
                  <a:pt x="457200" y="228599"/>
                </a:lnTo>
                <a:close/>
              </a:path>
            </a:pathLst>
          </a:custGeom>
          <a:solidFill>
            <a:srgbClr val="F7EC1A"/>
          </a:solidFill>
        </p:spPr>
        <p:txBody>
          <a:bodyPr wrap="square" lIns="0" tIns="0" rIns="0" bIns="0" rtlCol="0"/>
          <a:lstStyle/>
          <a:p>
            <a:endParaRPr sz="1588"/>
          </a:p>
        </p:txBody>
      </p:sp>
      <p:grpSp>
        <p:nvGrpSpPr>
          <p:cNvPr id="57" name="object 57"/>
          <p:cNvGrpSpPr/>
          <p:nvPr/>
        </p:nvGrpSpPr>
        <p:grpSpPr>
          <a:xfrm>
            <a:off x="6749302" y="3009048"/>
            <a:ext cx="439831" cy="1227044"/>
            <a:chOff x="5769609" y="3410254"/>
            <a:chExt cx="498475" cy="1390650"/>
          </a:xfrm>
        </p:grpSpPr>
        <p:sp>
          <p:nvSpPr>
            <p:cNvPr id="58" name="object 58"/>
            <p:cNvSpPr/>
            <p:nvPr/>
          </p:nvSpPr>
          <p:spPr>
            <a:xfrm>
              <a:off x="5797880" y="3733812"/>
              <a:ext cx="250825" cy="1039494"/>
            </a:xfrm>
            <a:custGeom>
              <a:avLst/>
              <a:gdLst/>
              <a:ahLst/>
              <a:cxnLst/>
              <a:rect l="l" t="t" r="r" b="b"/>
              <a:pathLst>
                <a:path w="250825" h="1039495">
                  <a:moveTo>
                    <a:pt x="250482" y="0"/>
                  </a:moveTo>
                  <a:lnTo>
                    <a:pt x="0" y="1039025"/>
                  </a:lnTo>
                </a:path>
              </a:pathLst>
            </a:custGeom>
            <a:ln w="28575">
              <a:solidFill>
                <a:srgbClr val="010202"/>
              </a:solidFill>
            </a:ln>
          </p:spPr>
          <p:txBody>
            <a:bodyPr wrap="square" lIns="0" tIns="0" rIns="0" bIns="0" rtlCol="0"/>
            <a:lstStyle/>
            <a:p>
              <a:endParaRPr sz="1588"/>
            </a:p>
          </p:txBody>
        </p:sp>
        <p:sp>
          <p:nvSpPr>
            <p:cNvPr id="59" name="object 59"/>
            <p:cNvSpPr/>
            <p:nvPr/>
          </p:nvSpPr>
          <p:spPr>
            <a:xfrm>
              <a:off x="5769609" y="4707229"/>
              <a:ext cx="83820" cy="93980"/>
            </a:xfrm>
            <a:custGeom>
              <a:avLst/>
              <a:gdLst/>
              <a:ahLst/>
              <a:cxnLst/>
              <a:rect l="l" t="t" r="r" b="b"/>
              <a:pathLst>
                <a:path w="83820" h="93979">
                  <a:moveTo>
                    <a:pt x="83337" y="20091"/>
                  </a:moveTo>
                  <a:lnTo>
                    <a:pt x="34975" y="37820"/>
                  </a:lnTo>
                  <a:lnTo>
                    <a:pt x="0" y="0"/>
                  </a:lnTo>
                  <a:lnTo>
                    <a:pt x="21577" y="93383"/>
                  </a:lnTo>
                  <a:lnTo>
                    <a:pt x="83337" y="20091"/>
                  </a:lnTo>
                  <a:close/>
                </a:path>
              </a:pathLst>
            </a:custGeom>
            <a:solidFill>
              <a:srgbClr val="010202"/>
            </a:solidFill>
          </p:spPr>
          <p:txBody>
            <a:bodyPr wrap="square" lIns="0" tIns="0" rIns="0" bIns="0" rtlCol="0"/>
            <a:lstStyle/>
            <a:p>
              <a:endParaRPr sz="1588"/>
            </a:p>
          </p:txBody>
        </p:sp>
        <p:sp>
          <p:nvSpPr>
            <p:cNvPr id="60" name="object 60"/>
            <p:cNvSpPr/>
            <p:nvPr/>
          </p:nvSpPr>
          <p:spPr>
            <a:xfrm>
              <a:off x="5791187" y="3429012"/>
              <a:ext cx="457200" cy="457200"/>
            </a:xfrm>
            <a:custGeom>
              <a:avLst/>
              <a:gdLst/>
              <a:ahLst/>
              <a:cxnLst/>
              <a:rect l="l" t="t" r="r" b="b"/>
              <a:pathLst>
                <a:path w="457200" h="457200">
                  <a:moveTo>
                    <a:pt x="457200" y="228599"/>
                  </a:moveTo>
                  <a:lnTo>
                    <a:pt x="452555" y="182529"/>
                  </a:lnTo>
                  <a:lnTo>
                    <a:pt x="439235" y="139619"/>
                  </a:lnTo>
                  <a:lnTo>
                    <a:pt x="418158" y="100788"/>
                  </a:lnTo>
                  <a:lnTo>
                    <a:pt x="390244" y="66955"/>
                  </a:lnTo>
                  <a:lnTo>
                    <a:pt x="356411" y="39041"/>
                  </a:lnTo>
                  <a:lnTo>
                    <a:pt x="317580" y="17964"/>
                  </a:lnTo>
                  <a:lnTo>
                    <a:pt x="274670" y="4644"/>
                  </a:lnTo>
                  <a:lnTo>
                    <a:pt x="228600" y="0"/>
                  </a:lnTo>
                  <a:lnTo>
                    <a:pt x="182529" y="4644"/>
                  </a:lnTo>
                  <a:lnTo>
                    <a:pt x="139619" y="17964"/>
                  </a:lnTo>
                  <a:lnTo>
                    <a:pt x="100788" y="39041"/>
                  </a:lnTo>
                  <a:lnTo>
                    <a:pt x="66955" y="66955"/>
                  </a:lnTo>
                  <a:lnTo>
                    <a:pt x="39041" y="100788"/>
                  </a:lnTo>
                  <a:lnTo>
                    <a:pt x="17964" y="139619"/>
                  </a:lnTo>
                  <a:lnTo>
                    <a:pt x="4644" y="182529"/>
                  </a:lnTo>
                  <a:lnTo>
                    <a:pt x="0" y="228600"/>
                  </a:lnTo>
                  <a:lnTo>
                    <a:pt x="4644" y="274670"/>
                  </a:lnTo>
                  <a:lnTo>
                    <a:pt x="17964" y="317580"/>
                  </a:lnTo>
                  <a:lnTo>
                    <a:pt x="39041" y="356411"/>
                  </a:lnTo>
                  <a:lnTo>
                    <a:pt x="66955" y="390244"/>
                  </a:lnTo>
                  <a:lnTo>
                    <a:pt x="100788" y="418158"/>
                  </a:lnTo>
                  <a:lnTo>
                    <a:pt x="139619" y="439235"/>
                  </a:lnTo>
                  <a:lnTo>
                    <a:pt x="182529" y="452555"/>
                  </a:lnTo>
                  <a:lnTo>
                    <a:pt x="228600" y="457200"/>
                  </a:lnTo>
                  <a:lnTo>
                    <a:pt x="274670" y="452555"/>
                  </a:lnTo>
                  <a:lnTo>
                    <a:pt x="317580" y="439235"/>
                  </a:lnTo>
                  <a:lnTo>
                    <a:pt x="356411" y="418158"/>
                  </a:lnTo>
                  <a:lnTo>
                    <a:pt x="390244" y="390244"/>
                  </a:lnTo>
                  <a:lnTo>
                    <a:pt x="418158" y="356411"/>
                  </a:lnTo>
                  <a:lnTo>
                    <a:pt x="439235" y="317580"/>
                  </a:lnTo>
                  <a:lnTo>
                    <a:pt x="452555" y="274670"/>
                  </a:lnTo>
                  <a:lnTo>
                    <a:pt x="457200" y="228599"/>
                  </a:lnTo>
                  <a:close/>
                </a:path>
              </a:pathLst>
            </a:custGeom>
            <a:solidFill>
              <a:srgbClr val="F7EC1A"/>
            </a:solidFill>
          </p:spPr>
          <p:txBody>
            <a:bodyPr wrap="square" lIns="0" tIns="0" rIns="0" bIns="0" rtlCol="0"/>
            <a:lstStyle/>
            <a:p>
              <a:endParaRPr sz="1588"/>
            </a:p>
          </p:txBody>
        </p:sp>
        <p:sp>
          <p:nvSpPr>
            <p:cNvPr id="61" name="object 61"/>
            <p:cNvSpPr/>
            <p:nvPr/>
          </p:nvSpPr>
          <p:spPr>
            <a:xfrm>
              <a:off x="5778423" y="3416604"/>
              <a:ext cx="483234" cy="482600"/>
            </a:xfrm>
            <a:custGeom>
              <a:avLst/>
              <a:gdLst/>
              <a:ahLst/>
              <a:cxnLst/>
              <a:rect l="l" t="t" r="r" b="b"/>
              <a:pathLst>
                <a:path w="483235" h="482600">
                  <a:moveTo>
                    <a:pt x="0" y="241007"/>
                  </a:moveTo>
                  <a:lnTo>
                    <a:pt x="5029" y="192379"/>
                  </a:lnTo>
                  <a:lnTo>
                    <a:pt x="19253" y="147180"/>
                  </a:lnTo>
                  <a:lnTo>
                    <a:pt x="39963" y="108132"/>
                  </a:lnTo>
                  <a:lnTo>
                    <a:pt x="65760" y="75091"/>
                  </a:lnTo>
                  <a:lnTo>
                    <a:pt x="95795" y="48058"/>
                  </a:lnTo>
                  <a:lnTo>
                    <a:pt x="129220" y="27033"/>
                  </a:lnTo>
                  <a:lnTo>
                    <a:pt x="165188" y="12014"/>
                  </a:lnTo>
                  <a:lnTo>
                    <a:pt x="202852" y="3003"/>
                  </a:lnTo>
                  <a:lnTo>
                    <a:pt x="241363" y="0"/>
                  </a:lnTo>
                  <a:lnTo>
                    <a:pt x="279874" y="3003"/>
                  </a:lnTo>
                  <a:lnTo>
                    <a:pt x="317538" y="12014"/>
                  </a:lnTo>
                  <a:lnTo>
                    <a:pt x="353506" y="27033"/>
                  </a:lnTo>
                  <a:lnTo>
                    <a:pt x="386931" y="48058"/>
                  </a:lnTo>
                  <a:lnTo>
                    <a:pt x="416966" y="75091"/>
                  </a:lnTo>
                  <a:lnTo>
                    <a:pt x="442763" y="108132"/>
                  </a:lnTo>
                  <a:lnTo>
                    <a:pt x="463473" y="147180"/>
                  </a:lnTo>
                  <a:lnTo>
                    <a:pt x="477697" y="192379"/>
                  </a:lnTo>
                  <a:lnTo>
                    <a:pt x="482727" y="241007"/>
                  </a:lnTo>
                  <a:lnTo>
                    <a:pt x="478642" y="284116"/>
                  </a:lnTo>
                  <a:lnTo>
                    <a:pt x="468259" y="323544"/>
                  </a:lnTo>
                  <a:lnTo>
                    <a:pt x="452256" y="359088"/>
                  </a:lnTo>
                  <a:lnTo>
                    <a:pt x="406099" y="417719"/>
                  </a:lnTo>
                  <a:lnTo>
                    <a:pt x="345589" y="458393"/>
                  </a:lnTo>
                  <a:lnTo>
                    <a:pt x="276148" y="479492"/>
                  </a:lnTo>
                  <a:lnTo>
                    <a:pt x="239772" y="482197"/>
                  </a:lnTo>
                  <a:lnTo>
                    <a:pt x="203195" y="479401"/>
                  </a:lnTo>
                  <a:lnTo>
                    <a:pt x="132151" y="456503"/>
                  </a:lnTo>
                  <a:lnTo>
                    <a:pt x="99039" y="435996"/>
                  </a:lnTo>
                  <a:lnTo>
                    <a:pt x="68436" y="409181"/>
                  </a:lnTo>
                  <a:lnTo>
                    <a:pt x="41021" y="375856"/>
                  </a:lnTo>
                  <a:lnTo>
                    <a:pt x="19253" y="334835"/>
                  </a:lnTo>
                  <a:lnTo>
                    <a:pt x="5029" y="289636"/>
                  </a:lnTo>
                  <a:lnTo>
                    <a:pt x="0" y="241007"/>
                  </a:lnTo>
                  <a:close/>
                </a:path>
              </a:pathLst>
            </a:custGeom>
            <a:ln w="12700">
              <a:solidFill>
                <a:srgbClr val="010202"/>
              </a:solidFill>
            </a:ln>
          </p:spPr>
          <p:txBody>
            <a:bodyPr wrap="square" lIns="0" tIns="0" rIns="0" bIns="0" rtlCol="0"/>
            <a:lstStyle/>
            <a:p>
              <a:endParaRPr sz="1588"/>
            </a:p>
          </p:txBody>
        </p:sp>
        <p:sp>
          <p:nvSpPr>
            <p:cNvPr id="62" name="object 62"/>
            <p:cNvSpPr/>
            <p:nvPr/>
          </p:nvSpPr>
          <p:spPr>
            <a:xfrm>
              <a:off x="5803950" y="3442109"/>
              <a:ext cx="431800" cy="431165"/>
            </a:xfrm>
            <a:custGeom>
              <a:avLst/>
              <a:gdLst/>
              <a:ahLst/>
              <a:cxnLst/>
              <a:rect l="l" t="t" r="r" b="b"/>
              <a:pathLst>
                <a:path w="431800" h="431164">
                  <a:moveTo>
                    <a:pt x="0" y="215503"/>
                  </a:moveTo>
                  <a:lnTo>
                    <a:pt x="4495" y="172056"/>
                  </a:lnTo>
                  <a:lnTo>
                    <a:pt x="17259" y="131530"/>
                  </a:lnTo>
                  <a:lnTo>
                    <a:pt x="39295" y="91340"/>
                  </a:lnTo>
                  <a:lnTo>
                    <a:pt x="67365" y="58458"/>
                  </a:lnTo>
                  <a:lnTo>
                    <a:pt x="100260" y="32882"/>
                  </a:lnTo>
                  <a:lnTo>
                    <a:pt x="136774" y="14614"/>
                  </a:lnTo>
                  <a:lnTo>
                    <a:pt x="175702" y="3653"/>
                  </a:lnTo>
                  <a:lnTo>
                    <a:pt x="215836" y="0"/>
                  </a:lnTo>
                  <a:lnTo>
                    <a:pt x="255970" y="3653"/>
                  </a:lnTo>
                  <a:lnTo>
                    <a:pt x="294898" y="14614"/>
                  </a:lnTo>
                  <a:lnTo>
                    <a:pt x="331412" y="32882"/>
                  </a:lnTo>
                  <a:lnTo>
                    <a:pt x="364307" y="58458"/>
                  </a:lnTo>
                  <a:lnTo>
                    <a:pt x="392377" y="91340"/>
                  </a:lnTo>
                  <a:lnTo>
                    <a:pt x="414413" y="131530"/>
                  </a:lnTo>
                  <a:lnTo>
                    <a:pt x="427177" y="172056"/>
                  </a:lnTo>
                  <a:lnTo>
                    <a:pt x="431673" y="215503"/>
                  </a:lnTo>
                  <a:lnTo>
                    <a:pt x="427032" y="259283"/>
                  </a:lnTo>
                  <a:lnTo>
                    <a:pt x="415151" y="298732"/>
                  </a:lnTo>
                  <a:lnTo>
                    <a:pt x="396933" y="333582"/>
                  </a:lnTo>
                  <a:lnTo>
                    <a:pt x="373281" y="363561"/>
                  </a:lnTo>
                  <a:lnTo>
                    <a:pt x="313292" y="407832"/>
                  </a:lnTo>
                  <a:lnTo>
                    <a:pt x="242416" y="429391"/>
                  </a:lnTo>
                  <a:lnTo>
                    <a:pt x="205154" y="430980"/>
                  </a:lnTo>
                  <a:lnTo>
                    <a:pt x="167882" y="426083"/>
                  </a:lnTo>
                  <a:lnTo>
                    <a:pt x="131504" y="414430"/>
                  </a:lnTo>
                  <a:lnTo>
                    <a:pt x="96922" y="395751"/>
                  </a:lnTo>
                  <a:lnTo>
                    <a:pt x="65042" y="369778"/>
                  </a:lnTo>
                  <a:lnTo>
                    <a:pt x="36766" y="336242"/>
                  </a:lnTo>
                  <a:lnTo>
                    <a:pt x="17259" y="299475"/>
                  </a:lnTo>
                  <a:lnTo>
                    <a:pt x="4495" y="258949"/>
                  </a:lnTo>
                  <a:lnTo>
                    <a:pt x="0" y="215503"/>
                  </a:lnTo>
                  <a:close/>
                </a:path>
              </a:pathLst>
            </a:custGeom>
            <a:ln w="12700">
              <a:solidFill>
                <a:srgbClr val="010202"/>
              </a:solidFill>
            </a:ln>
          </p:spPr>
          <p:txBody>
            <a:bodyPr wrap="square" lIns="0" tIns="0" rIns="0" bIns="0" rtlCol="0"/>
            <a:lstStyle/>
            <a:p>
              <a:endParaRPr sz="1588"/>
            </a:p>
          </p:txBody>
        </p:sp>
      </p:grpSp>
      <p:sp>
        <p:nvSpPr>
          <p:cNvPr id="63" name="object 63"/>
          <p:cNvSpPr/>
          <p:nvPr/>
        </p:nvSpPr>
        <p:spPr>
          <a:xfrm>
            <a:off x="9351309" y="2017059"/>
            <a:ext cx="403412" cy="403412"/>
          </a:xfrm>
          <a:custGeom>
            <a:avLst/>
            <a:gdLst/>
            <a:ahLst/>
            <a:cxnLst/>
            <a:rect l="l" t="t" r="r" b="b"/>
            <a:pathLst>
              <a:path w="457200" h="457200">
                <a:moveTo>
                  <a:pt x="457200" y="228599"/>
                </a:moveTo>
                <a:lnTo>
                  <a:pt x="452555" y="182529"/>
                </a:lnTo>
                <a:lnTo>
                  <a:pt x="439235" y="139619"/>
                </a:lnTo>
                <a:lnTo>
                  <a:pt x="418158" y="100788"/>
                </a:lnTo>
                <a:lnTo>
                  <a:pt x="390244" y="66955"/>
                </a:lnTo>
                <a:lnTo>
                  <a:pt x="356411" y="39041"/>
                </a:lnTo>
                <a:lnTo>
                  <a:pt x="317580" y="17964"/>
                </a:lnTo>
                <a:lnTo>
                  <a:pt x="274670" y="4644"/>
                </a:lnTo>
                <a:lnTo>
                  <a:pt x="228600" y="0"/>
                </a:lnTo>
                <a:lnTo>
                  <a:pt x="182529" y="4644"/>
                </a:lnTo>
                <a:lnTo>
                  <a:pt x="139619" y="17964"/>
                </a:lnTo>
                <a:lnTo>
                  <a:pt x="100788" y="39041"/>
                </a:lnTo>
                <a:lnTo>
                  <a:pt x="66955" y="66955"/>
                </a:lnTo>
                <a:lnTo>
                  <a:pt x="39041" y="100788"/>
                </a:lnTo>
                <a:lnTo>
                  <a:pt x="17964" y="139619"/>
                </a:lnTo>
                <a:lnTo>
                  <a:pt x="4644" y="182529"/>
                </a:lnTo>
                <a:lnTo>
                  <a:pt x="0" y="228600"/>
                </a:lnTo>
                <a:lnTo>
                  <a:pt x="4644" y="274670"/>
                </a:lnTo>
                <a:lnTo>
                  <a:pt x="17964" y="317580"/>
                </a:lnTo>
                <a:lnTo>
                  <a:pt x="39041" y="356411"/>
                </a:lnTo>
                <a:lnTo>
                  <a:pt x="66955" y="390244"/>
                </a:lnTo>
                <a:lnTo>
                  <a:pt x="100788" y="418158"/>
                </a:lnTo>
                <a:lnTo>
                  <a:pt x="139619" y="439235"/>
                </a:lnTo>
                <a:lnTo>
                  <a:pt x="182529" y="452555"/>
                </a:lnTo>
                <a:lnTo>
                  <a:pt x="228600" y="457200"/>
                </a:lnTo>
                <a:lnTo>
                  <a:pt x="274670" y="452555"/>
                </a:lnTo>
                <a:lnTo>
                  <a:pt x="317580" y="439235"/>
                </a:lnTo>
                <a:lnTo>
                  <a:pt x="356411" y="418158"/>
                </a:lnTo>
                <a:lnTo>
                  <a:pt x="390244" y="390244"/>
                </a:lnTo>
                <a:lnTo>
                  <a:pt x="418158" y="356411"/>
                </a:lnTo>
                <a:lnTo>
                  <a:pt x="439235" y="317580"/>
                </a:lnTo>
                <a:lnTo>
                  <a:pt x="452555" y="274670"/>
                </a:lnTo>
                <a:lnTo>
                  <a:pt x="457200" y="228599"/>
                </a:lnTo>
                <a:close/>
              </a:path>
            </a:pathLst>
          </a:custGeom>
          <a:solidFill>
            <a:srgbClr val="F7EC1A"/>
          </a:solidFill>
        </p:spPr>
        <p:txBody>
          <a:bodyPr wrap="square" lIns="0" tIns="0" rIns="0" bIns="0" rtlCol="0"/>
          <a:lstStyle/>
          <a:p>
            <a:endParaRPr sz="1588"/>
          </a:p>
        </p:txBody>
      </p:sp>
      <p:sp>
        <p:nvSpPr>
          <p:cNvPr id="64" name="object 64"/>
          <p:cNvSpPr txBox="1"/>
          <p:nvPr/>
        </p:nvSpPr>
        <p:spPr>
          <a:xfrm>
            <a:off x="5061686" y="1887250"/>
            <a:ext cx="4650441" cy="1483185"/>
          </a:xfrm>
          <a:prstGeom prst="rect">
            <a:avLst/>
          </a:prstGeom>
        </p:spPr>
        <p:txBody>
          <a:bodyPr vert="horz" wrap="square" lIns="0" tIns="170329" rIns="0" bIns="0" rtlCol="0">
            <a:spAutoFit/>
          </a:bodyPr>
          <a:lstStyle/>
          <a:p>
            <a:pPr marL="11206">
              <a:spcBef>
                <a:spcPts val="1341"/>
              </a:spcBef>
              <a:tabLst>
                <a:tab pos="495326" algn="l"/>
                <a:tab pos="1302193" algn="l"/>
                <a:tab pos="1786872" algn="l"/>
                <a:tab pos="2593740" algn="l"/>
                <a:tab pos="3078420" algn="l"/>
                <a:tab pos="3885287" algn="l"/>
                <a:tab pos="4369967" algn="l"/>
              </a:tabLst>
            </a:pPr>
            <a:r>
              <a:rPr sz="2118" dirty="0">
                <a:solidFill>
                  <a:srgbClr val="010202"/>
                </a:solidFill>
                <a:latin typeface="Times New Roman"/>
                <a:cs typeface="Times New Roman"/>
              </a:rPr>
              <a:t>20	12	20	12	20	12	20	12</a:t>
            </a:r>
            <a:endParaRPr sz="2118">
              <a:latin typeface="Times New Roman"/>
              <a:cs typeface="Times New Roman"/>
            </a:endParaRPr>
          </a:p>
          <a:p>
            <a:pPr marL="11206">
              <a:spcBef>
                <a:spcPts val="1253"/>
              </a:spcBef>
              <a:tabLst>
                <a:tab pos="495326" algn="l"/>
                <a:tab pos="1302193" algn="l"/>
                <a:tab pos="1786872" algn="l"/>
                <a:tab pos="2593740" algn="l"/>
                <a:tab pos="3078420" algn="l"/>
                <a:tab pos="3885287" algn="l"/>
              </a:tabLst>
            </a:pPr>
            <a:r>
              <a:rPr sz="2118" dirty="0">
                <a:solidFill>
                  <a:srgbClr val="010202"/>
                </a:solidFill>
                <a:latin typeface="Times New Roman"/>
                <a:cs typeface="Times New Roman"/>
              </a:rPr>
              <a:t>13	</a:t>
            </a:r>
            <a:r>
              <a:rPr sz="2118" spc="-40" dirty="0">
                <a:solidFill>
                  <a:srgbClr val="010202"/>
                </a:solidFill>
                <a:latin typeface="Times New Roman"/>
                <a:cs typeface="Times New Roman"/>
              </a:rPr>
              <a:t>11	</a:t>
            </a:r>
            <a:r>
              <a:rPr sz="2118" dirty="0">
                <a:solidFill>
                  <a:srgbClr val="010202"/>
                </a:solidFill>
                <a:latin typeface="Times New Roman"/>
                <a:cs typeface="Times New Roman"/>
              </a:rPr>
              <a:t>13	</a:t>
            </a:r>
            <a:r>
              <a:rPr sz="2118" spc="-40" dirty="0">
                <a:solidFill>
                  <a:srgbClr val="010202"/>
                </a:solidFill>
                <a:latin typeface="Times New Roman"/>
                <a:cs typeface="Times New Roman"/>
              </a:rPr>
              <a:t>11	</a:t>
            </a:r>
            <a:r>
              <a:rPr sz="2118" dirty="0">
                <a:solidFill>
                  <a:srgbClr val="010202"/>
                </a:solidFill>
                <a:latin typeface="Times New Roman"/>
                <a:cs typeface="Times New Roman"/>
              </a:rPr>
              <a:t>13	</a:t>
            </a:r>
            <a:r>
              <a:rPr sz="2118" spc="-40" dirty="0">
                <a:solidFill>
                  <a:srgbClr val="010202"/>
                </a:solidFill>
                <a:latin typeface="Times New Roman"/>
                <a:cs typeface="Times New Roman"/>
              </a:rPr>
              <a:t>11	</a:t>
            </a:r>
            <a:r>
              <a:rPr sz="2118" dirty="0">
                <a:solidFill>
                  <a:srgbClr val="010202"/>
                </a:solidFill>
                <a:latin typeface="Times New Roman"/>
                <a:cs typeface="Times New Roman"/>
              </a:rPr>
              <a:t>13</a:t>
            </a:r>
            <a:endParaRPr sz="2118">
              <a:latin typeface="Times New Roman"/>
              <a:cs typeface="Times New Roman"/>
            </a:endParaRPr>
          </a:p>
          <a:p>
            <a:pPr marL="78445">
              <a:spcBef>
                <a:spcPts val="1253"/>
              </a:spcBef>
              <a:tabLst>
                <a:tab pos="562565" algn="l"/>
                <a:tab pos="1854112" algn="l"/>
              </a:tabLst>
            </a:pPr>
            <a:r>
              <a:rPr sz="2118" dirty="0">
                <a:solidFill>
                  <a:srgbClr val="010202"/>
                </a:solidFill>
                <a:latin typeface="Times New Roman"/>
                <a:cs typeface="Times New Roman"/>
              </a:rPr>
              <a:t>7	9	9</a:t>
            </a:r>
            <a:endParaRPr sz="2118">
              <a:latin typeface="Times New Roman"/>
              <a:cs typeface="Times New Roman"/>
            </a:endParaRPr>
          </a:p>
        </p:txBody>
      </p:sp>
      <p:sp>
        <p:nvSpPr>
          <p:cNvPr id="70" name="object 70"/>
          <p:cNvSpPr txBox="1">
            <a:spLocks noGrp="1"/>
          </p:cNvSpPr>
          <p:nvPr>
            <p:ph type="sldNum" sz="quarter" idx="7"/>
          </p:nvPr>
        </p:nvSpPr>
        <p:spPr>
          <a:xfrm>
            <a:off x="4934597" y="7300897"/>
            <a:ext cx="189229" cy="139065"/>
          </a:xfrm>
          <a:prstGeom prst="rect">
            <a:avLst/>
          </a:prstGeom>
        </p:spPr>
        <p:txBody>
          <a:bodyPr vert="horz" wrap="square" lIns="0" tIns="0" rIns="0" bIns="0" rtlCol="0">
            <a:spAutoFit/>
          </a:bodyPr>
          <a:lstStyle>
            <a:defPPr>
              <a:defRPr lang="ar-EG"/>
            </a:defPPr>
            <a:lvl1pPr marL="0" algn="l" defTabSz="914400" rtl="0" eaLnBrk="1" latinLnBrk="0" hangingPunct="1">
              <a:defRPr sz="800" b="0" i="0" kern="1200">
                <a:solidFill>
                  <a:schemeClr val="tx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25"/>
              </a:spcBef>
            </a:pPr>
            <a:fld id="{81D60167-4931-47E6-BA6A-407CBD079E47}" type="slidenum">
              <a:rPr lang="ar-EG" smtClean="0"/>
              <a:pPr marL="38100">
                <a:spcBef>
                  <a:spcPts val="25"/>
                </a:spcBef>
              </a:pPr>
              <a:t>37</a:t>
            </a:fld>
            <a:endParaRPr dirty="0"/>
          </a:p>
        </p:txBody>
      </p:sp>
      <p:sp>
        <p:nvSpPr>
          <p:cNvPr id="65" name="object 65"/>
          <p:cNvSpPr txBox="1"/>
          <p:nvPr/>
        </p:nvSpPr>
        <p:spPr>
          <a:xfrm>
            <a:off x="2761651" y="4265497"/>
            <a:ext cx="156882" cy="337238"/>
          </a:xfrm>
          <a:prstGeom prst="rect">
            <a:avLst/>
          </a:prstGeom>
        </p:spPr>
        <p:txBody>
          <a:bodyPr vert="horz" wrap="square" lIns="0" tIns="11206" rIns="0" bIns="0" rtlCol="0">
            <a:spAutoFit/>
          </a:bodyPr>
          <a:lstStyle/>
          <a:p>
            <a:pPr marL="11206">
              <a:spcBef>
                <a:spcPts val="88"/>
              </a:spcBef>
            </a:pPr>
            <a:r>
              <a:rPr sz="2118" dirty="0">
                <a:solidFill>
                  <a:srgbClr val="010202"/>
                </a:solidFill>
                <a:latin typeface="Times New Roman"/>
                <a:cs typeface="Times New Roman"/>
              </a:rPr>
              <a:t>1</a:t>
            </a:r>
            <a:endParaRPr sz="2118">
              <a:latin typeface="Times New Roman"/>
              <a:cs typeface="Times New Roman"/>
            </a:endParaRPr>
          </a:p>
        </p:txBody>
      </p:sp>
      <p:sp>
        <p:nvSpPr>
          <p:cNvPr id="66" name="object 66"/>
          <p:cNvSpPr txBox="1"/>
          <p:nvPr/>
        </p:nvSpPr>
        <p:spPr>
          <a:xfrm>
            <a:off x="4053107" y="4265497"/>
            <a:ext cx="156882" cy="337238"/>
          </a:xfrm>
          <a:prstGeom prst="rect">
            <a:avLst/>
          </a:prstGeom>
        </p:spPr>
        <p:txBody>
          <a:bodyPr vert="horz" wrap="square" lIns="0" tIns="11206" rIns="0" bIns="0" rtlCol="0">
            <a:spAutoFit/>
          </a:bodyPr>
          <a:lstStyle/>
          <a:p>
            <a:pPr marL="11206">
              <a:spcBef>
                <a:spcPts val="88"/>
              </a:spcBef>
            </a:pPr>
            <a:r>
              <a:rPr sz="2118" dirty="0">
                <a:solidFill>
                  <a:srgbClr val="010202"/>
                </a:solidFill>
                <a:latin typeface="Times New Roman"/>
                <a:cs typeface="Times New Roman"/>
              </a:rPr>
              <a:t>2</a:t>
            </a:r>
            <a:endParaRPr sz="2118">
              <a:latin typeface="Times New Roman"/>
              <a:cs typeface="Times New Roman"/>
            </a:endParaRPr>
          </a:p>
        </p:txBody>
      </p:sp>
      <p:sp>
        <p:nvSpPr>
          <p:cNvPr id="67" name="object 67"/>
          <p:cNvSpPr txBox="1"/>
          <p:nvPr/>
        </p:nvSpPr>
        <p:spPr>
          <a:xfrm>
            <a:off x="5344562" y="4265497"/>
            <a:ext cx="156882" cy="337238"/>
          </a:xfrm>
          <a:prstGeom prst="rect">
            <a:avLst/>
          </a:prstGeom>
        </p:spPr>
        <p:txBody>
          <a:bodyPr vert="horz" wrap="square" lIns="0" tIns="11206" rIns="0" bIns="0" rtlCol="0">
            <a:spAutoFit/>
          </a:bodyPr>
          <a:lstStyle/>
          <a:p>
            <a:pPr marL="11206">
              <a:spcBef>
                <a:spcPts val="88"/>
              </a:spcBef>
            </a:pPr>
            <a:r>
              <a:rPr sz="2118" dirty="0">
                <a:solidFill>
                  <a:srgbClr val="010202"/>
                </a:solidFill>
                <a:latin typeface="Times New Roman"/>
                <a:cs typeface="Times New Roman"/>
              </a:rPr>
              <a:t>7</a:t>
            </a:r>
            <a:endParaRPr sz="2118">
              <a:latin typeface="Times New Roman"/>
              <a:cs typeface="Times New Roman"/>
            </a:endParaRPr>
          </a:p>
        </p:txBody>
      </p:sp>
      <p:sp>
        <p:nvSpPr>
          <p:cNvPr id="68" name="object 68"/>
          <p:cNvSpPr txBox="1"/>
          <p:nvPr/>
        </p:nvSpPr>
        <p:spPr>
          <a:xfrm>
            <a:off x="6636018" y="4265228"/>
            <a:ext cx="156882" cy="337238"/>
          </a:xfrm>
          <a:prstGeom prst="rect">
            <a:avLst/>
          </a:prstGeom>
        </p:spPr>
        <p:txBody>
          <a:bodyPr vert="horz" wrap="square" lIns="0" tIns="11206" rIns="0" bIns="0" rtlCol="0">
            <a:spAutoFit/>
          </a:bodyPr>
          <a:lstStyle/>
          <a:p>
            <a:pPr marL="11206">
              <a:spcBef>
                <a:spcPts val="88"/>
              </a:spcBef>
            </a:pPr>
            <a:r>
              <a:rPr sz="2118" dirty="0">
                <a:solidFill>
                  <a:srgbClr val="010202"/>
                </a:solidFill>
                <a:latin typeface="Times New Roman"/>
                <a:cs typeface="Times New Roman"/>
              </a:rPr>
              <a:t>9</a:t>
            </a:r>
            <a:endParaRPr sz="2118">
              <a:latin typeface="Times New Roman"/>
              <a:cs typeface="Times New Roman"/>
            </a:endParaRPr>
          </a:p>
        </p:txBody>
      </p:sp>
      <p:sp>
        <p:nvSpPr>
          <p:cNvPr id="69" name="object 69"/>
          <p:cNvSpPr txBox="1"/>
          <p:nvPr/>
        </p:nvSpPr>
        <p:spPr>
          <a:xfrm>
            <a:off x="7927474" y="4264959"/>
            <a:ext cx="271743" cy="337238"/>
          </a:xfrm>
          <a:prstGeom prst="rect">
            <a:avLst/>
          </a:prstGeom>
        </p:spPr>
        <p:txBody>
          <a:bodyPr vert="horz" wrap="square" lIns="0" tIns="11206" rIns="0" bIns="0" rtlCol="0">
            <a:spAutoFit/>
          </a:bodyPr>
          <a:lstStyle/>
          <a:p>
            <a:pPr marL="11206">
              <a:spcBef>
                <a:spcPts val="88"/>
              </a:spcBef>
            </a:pPr>
            <a:r>
              <a:rPr sz="2118" spc="-79" dirty="0">
                <a:solidFill>
                  <a:srgbClr val="010202"/>
                </a:solidFill>
                <a:latin typeface="Times New Roman"/>
                <a:cs typeface="Times New Roman"/>
              </a:rPr>
              <a:t>11</a:t>
            </a:r>
            <a:endParaRPr sz="2118">
              <a:latin typeface="Times New Roman"/>
              <a:cs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479415" y="2017059"/>
            <a:ext cx="67235" cy="2218765"/>
            <a:chOff x="2063737" y="2286000"/>
            <a:chExt cx="76200" cy="2514600"/>
          </a:xfrm>
        </p:grpSpPr>
        <p:sp>
          <p:nvSpPr>
            <p:cNvPr id="3" name="object 3"/>
            <p:cNvSpPr/>
            <p:nvPr/>
          </p:nvSpPr>
          <p:spPr>
            <a:xfrm>
              <a:off x="2133587" y="2286000"/>
              <a:ext cx="0" cy="2514600"/>
            </a:xfrm>
            <a:custGeom>
              <a:avLst/>
              <a:gdLst/>
              <a:ahLst/>
              <a:cxnLst/>
              <a:rect l="l" t="t" r="r" b="b"/>
              <a:pathLst>
                <a:path h="2514600">
                  <a:moveTo>
                    <a:pt x="0" y="0"/>
                  </a:moveTo>
                  <a:lnTo>
                    <a:pt x="0" y="2514600"/>
                  </a:lnTo>
                </a:path>
              </a:pathLst>
            </a:custGeom>
            <a:ln w="12700">
              <a:solidFill>
                <a:srgbClr val="010202"/>
              </a:solidFill>
            </a:ln>
          </p:spPr>
          <p:txBody>
            <a:bodyPr wrap="square" lIns="0" tIns="0" rIns="0" bIns="0" rtlCol="0"/>
            <a:lstStyle/>
            <a:p>
              <a:endParaRPr sz="1588"/>
            </a:p>
          </p:txBody>
        </p:sp>
        <p:sp>
          <p:nvSpPr>
            <p:cNvPr id="4" name="object 4"/>
            <p:cNvSpPr/>
            <p:nvPr/>
          </p:nvSpPr>
          <p:spPr>
            <a:xfrm>
              <a:off x="2101837" y="2286000"/>
              <a:ext cx="0" cy="2514600"/>
            </a:xfrm>
            <a:custGeom>
              <a:avLst/>
              <a:gdLst/>
              <a:ahLst/>
              <a:cxnLst/>
              <a:rect l="l" t="t" r="r" b="b"/>
              <a:pathLst>
                <a:path h="2514600">
                  <a:moveTo>
                    <a:pt x="0" y="0"/>
                  </a:moveTo>
                  <a:lnTo>
                    <a:pt x="0" y="2514600"/>
                  </a:lnTo>
                </a:path>
              </a:pathLst>
            </a:custGeom>
            <a:ln w="25400">
              <a:solidFill>
                <a:srgbClr val="010202"/>
              </a:solidFill>
            </a:ln>
          </p:spPr>
          <p:txBody>
            <a:bodyPr wrap="square" lIns="0" tIns="0" rIns="0" bIns="0" rtlCol="0"/>
            <a:lstStyle/>
            <a:p>
              <a:endParaRPr sz="1588"/>
            </a:p>
          </p:txBody>
        </p:sp>
        <p:sp>
          <p:nvSpPr>
            <p:cNvPr id="5" name="object 5"/>
            <p:cNvSpPr/>
            <p:nvPr/>
          </p:nvSpPr>
          <p:spPr>
            <a:xfrm>
              <a:off x="2070087" y="2286000"/>
              <a:ext cx="0" cy="2514600"/>
            </a:xfrm>
            <a:custGeom>
              <a:avLst/>
              <a:gdLst/>
              <a:ahLst/>
              <a:cxnLst/>
              <a:rect l="l" t="t" r="r" b="b"/>
              <a:pathLst>
                <a:path h="2514600">
                  <a:moveTo>
                    <a:pt x="0" y="0"/>
                  </a:moveTo>
                  <a:lnTo>
                    <a:pt x="0" y="2514600"/>
                  </a:lnTo>
                </a:path>
              </a:pathLst>
            </a:custGeom>
            <a:ln w="12700">
              <a:solidFill>
                <a:srgbClr val="010202"/>
              </a:solidFill>
            </a:ln>
          </p:spPr>
          <p:txBody>
            <a:bodyPr wrap="square" lIns="0" tIns="0" rIns="0" bIns="0" rtlCol="0"/>
            <a:lstStyle/>
            <a:p>
              <a:endParaRPr sz="1588"/>
            </a:p>
          </p:txBody>
        </p:sp>
      </p:grpSp>
      <p:grpSp>
        <p:nvGrpSpPr>
          <p:cNvPr id="6" name="object 6"/>
          <p:cNvGrpSpPr/>
          <p:nvPr/>
        </p:nvGrpSpPr>
        <p:grpSpPr>
          <a:xfrm>
            <a:off x="4770893" y="2017059"/>
            <a:ext cx="67235" cy="2218765"/>
            <a:chOff x="3527412" y="2286000"/>
            <a:chExt cx="76200" cy="2514600"/>
          </a:xfrm>
        </p:grpSpPr>
        <p:sp>
          <p:nvSpPr>
            <p:cNvPr id="7" name="object 7"/>
            <p:cNvSpPr/>
            <p:nvPr/>
          </p:nvSpPr>
          <p:spPr>
            <a:xfrm>
              <a:off x="3597262" y="2286000"/>
              <a:ext cx="0" cy="2514600"/>
            </a:xfrm>
            <a:custGeom>
              <a:avLst/>
              <a:gdLst/>
              <a:ahLst/>
              <a:cxnLst/>
              <a:rect l="l" t="t" r="r" b="b"/>
              <a:pathLst>
                <a:path h="2514600">
                  <a:moveTo>
                    <a:pt x="0" y="0"/>
                  </a:moveTo>
                  <a:lnTo>
                    <a:pt x="0" y="2514600"/>
                  </a:lnTo>
                </a:path>
              </a:pathLst>
            </a:custGeom>
            <a:ln w="12700">
              <a:solidFill>
                <a:srgbClr val="010202"/>
              </a:solidFill>
            </a:ln>
          </p:spPr>
          <p:txBody>
            <a:bodyPr wrap="square" lIns="0" tIns="0" rIns="0" bIns="0" rtlCol="0"/>
            <a:lstStyle/>
            <a:p>
              <a:endParaRPr sz="1588"/>
            </a:p>
          </p:txBody>
        </p:sp>
        <p:sp>
          <p:nvSpPr>
            <p:cNvPr id="8" name="object 8"/>
            <p:cNvSpPr/>
            <p:nvPr/>
          </p:nvSpPr>
          <p:spPr>
            <a:xfrm>
              <a:off x="3565512" y="2286000"/>
              <a:ext cx="0" cy="2514600"/>
            </a:xfrm>
            <a:custGeom>
              <a:avLst/>
              <a:gdLst/>
              <a:ahLst/>
              <a:cxnLst/>
              <a:rect l="l" t="t" r="r" b="b"/>
              <a:pathLst>
                <a:path h="2514600">
                  <a:moveTo>
                    <a:pt x="0" y="0"/>
                  </a:moveTo>
                  <a:lnTo>
                    <a:pt x="0" y="2514600"/>
                  </a:lnTo>
                </a:path>
              </a:pathLst>
            </a:custGeom>
            <a:ln w="25400">
              <a:solidFill>
                <a:srgbClr val="010202"/>
              </a:solidFill>
            </a:ln>
          </p:spPr>
          <p:txBody>
            <a:bodyPr wrap="square" lIns="0" tIns="0" rIns="0" bIns="0" rtlCol="0"/>
            <a:lstStyle/>
            <a:p>
              <a:endParaRPr sz="1588"/>
            </a:p>
          </p:txBody>
        </p:sp>
        <p:sp>
          <p:nvSpPr>
            <p:cNvPr id="9" name="object 9"/>
            <p:cNvSpPr/>
            <p:nvPr/>
          </p:nvSpPr>
          <p:spPr>
            <a:xfrm>
              <a:off x="3533762" y="2286000"/>
              <a:ext cx="0" cy="2514600"/>
            </a:xfrm>
            <a:custGeom>
              <a:avLst/>
              <a:gdLst/>
              <a:ahLst/>
              <a:cxnLst/>
              <a:rect l="l" t="t" r="r" b="b"/>
              <a:pathLst>
                <a:path h="2514600">
                  <a:moveTo>
                    <a:pt x="0" y="0"/>
                  </a:moveTo>
                  <a:lnTo>
                    <a:pt x="0" y="2514600"/>
                  </a:lnTo>
                </a:path>
              </a:pathLst>
            </a:custGeom>
            <a:ln w="12700">
              <a:solidFill>
                <a:srgbClr val="010202"/>
              </a:solidFill>
            </a:ln>
          </p:spPr>
          <p:txBody>
            <a:bodyPr wrap="square" lIns="0" tIns="0" rIns="0" bIns="0" rtlCol="0"/>
            <a:lstStyle/>
            <a:p>
              <a:endParaRPr sz="1588"/>
            </a:p>
          </p:txBody>
        </p:sp>
      </p:grpSp>
      <p:grpSp>
        <p:nvGrpSpPr>
          <p:cNvPr id="10" name="object 10"/>
          <p:cNvGrpSpPr/>
          <p:nvPr/>
        </p:nvGrpSpPr>
        <p:grpSpPr>
          <a:xfrm>
            <a:off x="6062371" y="2017059"/>
            <a:ext cx="67235" cy="2218765"/>
            <a:chOff x="4991087" y="2286000"/>
            <a:chExt cx="76200" cy="2514600"/>
          </a:xfrm>
        </p:grpSpPr>
        <p:sp>
          <p:nvSpPr>
            <p:cNvPr id="11" name="object 11"/>
            <p:cNvSpPr/>
            <p:nvPr/>
          </p:nvSpPr>
          <p:spPr>
            <a:xfrm>
              <a:off x="5060937" y="2286000"/>
              <a:ext cx="0" cy="2514600"/>
            </a:xfrm>
            <a:custGeom>
              <a:avLst/>
              <a:gdLst/>
              <a:ahLst/>
              <a:cxnLst/>
              <a:rect l="l" t="t" r="r" b="b"/>
              <a:pathLst>
                <a:path h="2514600">
                  <a:moveTo>
                    <a:pt x="0" y="0"/>
                  </a:moveTo>
                  <a:lnTo>
                    <a:pt x="0" y="2514600"/>
                  </a:lnTo>
                </a:path>
              </a:pathLst>
            </a:custGeom>
            <a:ln w="12700">
              <a:solidFill>
                <a:srgbClr val="010202"/>
              </a:solidFill>
            </a:ln>
          </p:spPr>
          <p:txBody>
            <a:bodyPr wrap="square" lIns="0" tIns="0" rIns="0" bIns="0" rtlCol="0"/>
            <a:lstStyle/>
            <a:p>
              <a:endParaRPr sz="1588"/>
            </a:p>
          </p:txBody>
        </p:sp>
        <p:sp>
          <p:nvSpPr>
            <p:cNvPr id="12" name="object 12"/>
            <p:cNvSpPr/>
            <p:nvPr/>
          </p:nvSpPr>
          <p:spPr>
            <a:xfrm>
              <a:off x="5029187" y="2286000"/>
              <a:ext cx="0" cy="2514600"/>
            </a:xfrm>
            <a:custGeom>
              <a:avLst/>
              <a:gdLst/>
              <a:ahLst/>
              <a:cxnLst/>
              <a:rect l="l" t="t" r="r" b="b"/>
              <a:pathLst>
                <a:path h="2514600">
                  <a:moveTo>
                    <a:pt x="0" y="0"/>
                  </a:moveTo>
                  <a:lnTo>
                    <a:pt x="0" y="2514600"/>
                  </a:lnTo>
                </a:path>
              </a:pathLst>
            </a:custGeom>
            <a:ln w="25400">
              <a:solidFill>
                <a:srgbClr val="010202"/>
              </a:solidFill>
            </a:ln>
          </p:spPr>
          <p:txBody>
            <a:bodyPr wrap="square" lIns="0" tIns="0" rIns="0" bIns="0" rtlCol="0"/>
            <a:lstStyle/>
            <a:p>
              <a:endParaRPr sz="1588"/>
            </a:p>
          </p:txBody>
        </p:sp>
        <p:sp>
          <p:nvSpPr>
            <p:cNvPr id="13" name="object 13"/>
            <p:cNvSpPr/>
            <p:nvPr/>
          </p:nvSpPr>
          <p:spPr>
            <a:xfrm>
              <a:off x="4997437" y="2286000"/>
              <a:ext cx="0" cy="2514600"/>
            </a:xfrm>
            <a:custGeom>
              <a:avLst/>
              <a:gdLst/>
              <a:ahLst/>
              <a:cxnLst/>
              <a:rect l="l" t="t" r="r" b="b"/>
              <a:pathLst>
                <a:path h="2514600">
                  <a:moveTo>
                    <a:pt x="0" y="0"/>
                  </a:moveTo>
                  <a:lnTo>
                    <a:pt x="0" y="2514600"/>
                  </a:lnTo>
                </a:path>
              </a:pathLst>
            </a:custGeom>
            <a:ln w="12700">
              <a:solidFill>
                <a:srgbClr val="010202"/>
              </a:solidFill>
            </a:ln>
          </p:spPr>
          <p:txBody>
            <a:bodyPr wrap="square" lIns="0" tIns="0" rIns="0" bIns="0" rtlCol="0"/>
            <a:lstStyle/>
            <a:p>
              <a:endParaRPr sz="1588"/>
            </a:p>
          </p:txBody>
        </p:sp>
      </p:grpSp>
      <p:grpSp>
        <p:nvGrpSpPr>
          <p:cNvPr id="14" name="object 14"/>
          <p:cNvGrpSpPr/>
          <p:nvPr/>
        </p:nvGrpSpPr>
        <p:grpSpPr>
          <a:xfrm>
            <a:off x="7353849" y="2017059"/>
            <a:ext cx="67235" cy="2218765"/>
            <a:chOff x="6454762" y="2286000"/>
            <a:chExt cx="76200" cy="2514600"/>
          </a:xfrm>
        </p:grpSpPr>
        <p:sp>
          <p:nvSpPr>
            <p:cNvPr id="15" name="object 15"/>
            <p:cNvSpPr/>
            <p:nvPr/>
          </p:nvSpPr>
          <p:spPr>
            <a:xfrm>
              <a:off x="6524612" y="2286000"/>
              <a:ext cx="0" cy="2514600"/>
            </a:xfrm>
            <a:custGeom>
              <a:avLst/>
              <a:gdLst/>
              <a:ahLst/>
              <a:cxnLst/>
              <a:rect l="l" t="t" r="r" b="b"/>
              <a:pathLst>
                <a:path h="2514600">
                  <a:moveTo>
                    <a:pt x="0" y="0"/>
                  </a:moveTo>
                  <a:lnTo>
                    <a:pt x="0" y="2514600"/>
                  </a:lnTo>
                </a:path>
              </a:pathLst>
            </a:custGeom>
            <a:ln w="12700">
              <a:solidFill>
                <a:srgbClr val="010202"/>
              </a:solidFill>
            </a:ln>
          </p:spPr>
          <p:txBody>
            <a:bodyPr wrap="square" lIns="0" tIns="0" rIns="0" bIns="0" rtlCol="0"/>
            <a:lstStyle/>
            <a:p>
              <a:endParaRPr sz="1588"/>
            </a:p>
          </p:txBody>
        </p:sp>
        <p:sp>
          <p:nvSpPr>
            <p:cNvPr id="16" name="object 16"/>
            <p:cNvSpPr/>
            <p:nvPr/>
          </p:nvSpPr>
          <p:spPr>
            <a:xfrm>
              <a:off x="6492862" y="2286000"/>
              <a:ext cx="0" cy="2514600"/>
            </a:xfrm>
            <a:custGeom>
              <a:avLst/>
              <a:gdLst/>
              <a:ahLst/>
              <a:cxnLst/>
              <a:rect l="l" t="t" r="r" b="b"/>
              <a:pathLst>
                <a:path h="2514600">
                  <a:moveTo>
                    <a:pt x="0" y="0"/>
                  </a:moveTo>
                  <a:lnTo>
                    <a:pt x="0" y="2514600"/>
                  </a:lnTo>
                </a:path>
              </a:pathLst>
            </a:custGeom>
            <a:ln w="25400">
              <a:solidFill>
                <a:srgbClr val="010202"/>
              </a:solidFill>
            </a:ln>
          </p:spPr>
          <p:txBody>
            <a:bodyPr wrap="square" lIns="0" tIns="0" rIns="0" bIns="0" rtlCol="0"/>
            <a:lstStyle/>
            <a:p>
              <a:endParaRPr sz="1588"/>
            </a:p>
          </p:txBody>
        </p:sp>
        <p:sp>
          <p:nvSpPr>
            <p:cNvPr id="17" name="object 17"/>
            <p:cNvSpPr/>
            <p:nvPr/>
          </p:nvSpPr>
          <p:spPr>
            <a:xfrm>
              <a:off x="6461112" y="2286000"/>
              <a:ext cx="0" cy="2514600"/>
            </a:xfrm>
            <a:custGeom>
              <a:avLst/>
              <a:gdLst/>
              <a:ahLst/>
              <a:cxnLst/>
              <a:rect l="l" t="t" r="r" b="b"/>
              <a:pathLst>
                <a:path h="2514600">
                  <a:moveTo>
                    <a:pt x="0" y="0"/>
                  </a:moveTo>
                  <a:lnTo>
                    <a:pt x="0" y="2514600"/>
                  </a:lnTo>
                </a:path>
              </a:pathLst>
            </a:custGeom>
            <a:ln w="12700">
              <a:solidFill>
                <a:srgbClr val="010202"/>
              </a:solidFill>
            </a:ln>
          </p:spPr>
          <p:txBody>
            <a:bodyPr wrap="square" lIns="0" tIns="0" rIns="0" bIns="0" rtlCol="0"/>
            <a:lstStyle/>
            <a:p>
              <a:endParaRPr sz="1588"/>
            </a:p>
          </p:txBody>
        </p:sp>
      </p:grpSp>
      <p:grpSp>
        <p:nvGrpSpPr>
          <p:cNvPr id="18" name="object 18"/>
          <p:cNvGrpSpPr/>
          <p:nvPr/>
        </p:nvGrpSpPr>
        <p:grpSpPr>
          <a:xfrm>
            <a:off x="8645338" y="2017059"/>
            <a:ext cx="67235" cy="2218765"/>
            <a:chOff x="7918450" y="2286000"/>
            <a:chExt cx="76200" cy="2514600"/>
          </a:xfrm>
        </p:grpSpPr>
        <p:sp>
          <p:nvSpPr>
            <p:cNvPr id="19" name="object 19"/>
            <p:cNvSpPr/>
            <p:nvPr/>
          </p:nvSpPr>
          <p:spPr>
            <a:xfrm>
              <a:off x="7988287" y="2286000"/>
              <a:ext cx="0" cy="2514600"/>
            </a:xfrm>
            <a:custGeom>
              <a:avLst/>
              <a:gdLst/>
              <a:ahLst/>
              <a:cxnLst/>
              <a:rect l="l" t="t" r="r" b="b"/>
              <a:pathLst>
                <a:path h="2514600">
                  <a:moveTo>
                    <a:pt x="0" y="0"/>
                  </a:moveTo>
                  <a:lnTo>
                    <a:pt x="0" y="2514600"/>
                  </a:lnTo>
                </a:path>
              </a:pathLst>
            </a:custGeom>
            <a:ln w="12700">
              <a:solidFill>
                <a:srgbClr val="010202"/>
              </a:solidFill>
            </a:ln>
          </p:spPr>
          <p:txBody>
            <a:bodyPr wrap="square" lIns="0" tIns="0" rIns="0" bIns="0" rtlCol="0"/>
            <a:lstStyle/>
            <a:p>
              <a:endParaRPr sz="1588"/>
            </a:p>
          </p:txBody>
        </p:sp>
        <p:sp>
          <p:nvSpPr>
            <p:cNvPr id="20" name="object 20"/>
            <p:cNvSpPr/>
            <p:nvPr/>
          </p:nvSpPr>
          <p:spPr>
            <a:xfrm>
              <a:off x="7956550" y="2286000"/>
              <a:ext cx="0" cy="2514600"/>
            </a:xfrm>
            <a:custGeom>
              <a:avLst/>
              <a:gdLst/>
              <a:ahLst/>
              <a:cxnLst/>
              <a:rect l="l" t="t" r="r" b="b"/>
              <a:pathLst>
                <a:path h="2514600">
                  <a:moveTo>
                    <a:pt x="0" y="0"/>
                  </a:moveTo>
                  <a:lnTo>
                    <a:pt x="0" y="2514600"/>
                  </a:lnTo>
                </a:path>
              </a:pathLst>
            </a:custGeom>
            <a:ln w="25400">
              <a:solidFill>
                <a:srgbClr val="010202"/>
              </a:solidFill>
            </a:ln>
          </p:spPr>
          <p:txBody>
            <a:bodyPr wrap="square" lIns="0" tIns="0" rIns="0" bIns="0" rtlCol="0"/>
            <a:lstStyle/>
            <a:p>
              <a:endParaRPr sz="1588"/>
            </a:p>
          </p:txBody>
        </p:sp>
        <p:sp>
          <p:nvSpPr>
            <p:cNvPr id="21" name="object 21"/>
            <p:cNvSpPr/>
            <p:nvPr/>
          </p:nvSpPr>
          <p:spPr>
            <a:xfrm>
              <a:off x="7924800" y="2286000"/>
              <a:ext cx="0" cy="2514600"/>
            </a:xfrm>
            <a:custGeom>
              <a:avLst/>
              <a:gdLst/>
              <a:ahLst/>
              <a:cxnLst/>
              <a:rect l="l" t="t" r="r" b="b"/>
              <a:pathLst>
                <a:path h="2514600">
                  <a:moveTo>
                    <a:pt x="0" y="0"/>
                  </a:moveTo>
                  <a:lnTo>
                    <a:pt x="0" y="2514600"/>
                  </a:lnTo>
                </a:path>
              </a:pathLst>
            </a:custGeom>
            <a:ln w="12700">
              <a:solidFill>
                <a:srgbClr val="010202"/>
              </a:solidFill>
            </a:ln>
          </p:spPr>
          <p:txBody>
            <a:bodyPr wrap="square" lIns="0" tIns="0" rIns="0" bIns="0" rtlCol="0"/>
            <a:lstStyle/>
            <a:p>
              <a:endParaRPr sz="1588"/>
            </a:p>
          </p:txBody>
        </p:sp>
      </p:grpSp>
      <p:sp>
        <p:nvSpPr>
          <p:cNvPr id="22" name="object 22"/>
          <p:cNvSpPr txBox="1">
            <a:spLocks noGrp="1"/>
          </p:cNvSpPr>
          <p:nvPr>
            <p:ph type="title"/>
          </p:nvPr>
        </p:nvSpPr>
        <p:spPr>
          <a:xfrm>
            <a:off x="2870936" y="832404"/>
            <a:ext cx="5650566" cy="688424"/>
          </a:xfrm>
          <a:prstGeom prst="rect">
            <a:avLst/>
          </a:prstGeom>
        </p:spPr>
        <p:txBody>
          <a:bodyPr vert="horz" wrap="square" lIns="0" tIns="11206" rIns="0" bIns="0" rtlCol="0" anchor="ctr">
            <a:spAutoFit/>
          </a:bodyPr>
          <a:lstStyle/>
          <a:p>
            <a:pPr marL="11206">
              <a:lnSpc>
                <a:spcPct val="100000"/>
              </a:lnSpc>
              <a:spcBef>
                <a:spcPts val="88"/>
              </a:spcBef>
              <a:tabLst>
                <a:tab pos="1941523" algn="l"/>
                <a:tab pos="2831877" algn="l"/>
                <a:tab pos="4269669" algn="l"/>
              </a:tabLst>
            </a:pPr>
            <a:r>
              <a:rPr lang="en-US" dirty="0"/>
              <a:t>Merge</a:t>
            </a:r>
            <a:r>
              <a:rPr lang="en-US" spc="-9" dirty="0"/>
              <a:t> </a:t>
            </a:r>
            <a:r>
              <a:rPr lang="en-US" dirty="0"/>
              <a:t>Sort </a:t>
            </a:r>
            <a:r>
              <a:rPr lang="en-US" spc="-4" dirty="0"/>
              <a:t>Example</a:t>
            </a:r>
            <a:endParaRPr spc="-4" dirty="0"/>
          </a:p>
        </p:txBody>
      </p:sp>
      <p:graphicFrame>
        <p:nvGraphicFramePr>
          <p:cNvPr id="23" name="object 23"/>
          <p:cNvGraphicFramePr>
            <a:graphicFrameLocks noGrp="1"/>
          </p:cNvGraphicFramePr>
          <p:nvPr/>
        </p:nvGraphicFramePr>
        <p:xfrm>
          <a:off x="2377873" y="2017059"/>
          <a:ext cx="1134595" cy="1356000"/>
        </p:xfrm>
        <a:graphic>
          <a:graphicData uri="http://schemas.openxmlformats.org/drawingml/2006/table">
            <a:tbl>
              <a:tblPr firstRow="1" bandRow="1">
                <a:tableStyleId>{2D5ABB26-0587-4C30-8999-92F81FD0307C}</a:tableStyleId>
              </a:tblPr>
              <a:tblGrid>
                <a:gridCol w="488576">
                  <a:extLst>
                    <a:ext uri="{9D8B030D-6E8A-4147-A177-3AD203B41FA5}">
                      <a16:colId xmlns:a16="http://schemas.microsoft.com/office/drawing/2014/main" val="20000"/>
                    </a:ext>
                  </a:extLst>
                </a:gridCol>
                <a:gridCol w="646019">
                  <a:extLst>
                    <a:ext uri="{9D8B030D-6E8A-4147-A177-3AD203B41FA5}">
                      <a16:colId xmlns:a16="http://schemas.microsoft.com/office/drawing/2014/main" val="20001"/>
                    </a:ext>
                  </a:extLst>
                </a:gridCol>
              </a:tblGrid>
              <a:tr h="456259">
                <a:tc>
                  <a:txBody>
                    <a:bodyPr/>
                    <a:lstStyle/>
                    <a:p>
                      <a:pPr marL="4445" algn="ctr">
                        <a:lnSpc>
                          <a:spcPct val="100000"/>
                        </a:lnSpc>
                        <a:spcBef>
                          <a:spcPts val="360"/>
                        </a:spcBef>
                      </a:pPr>
                      <a:r>
                        <a:rPr sz="2100" dirty="0">
                          <a:solidFill>
                            <a:srgbClr val="010202"/>
                          </a:solidFill>
                          <a:latin typeface="Times New Roman"/>
                          <a:cs typeface="Times New Roman"/>
                        </a:rPr>
                        <a:t>20</a:t>
                      </a:r>
                      <a:endParaRPr sz="2100">
                        <a:latin typeface="Times New Roman"/>
                        <a:cs typeface="Times New Roman"/>
                      </a:endParaRPr>
                    </a:p>
                  </a:txBody>
                  <a:tcPr marL="0" marR="0" marT="40341" marB="0"/>
                </a:tc>
                <a:tc>
                  <a:txBody>
                    <a:bodyPr/>
                    <a:lstStyle/>
                    <a:p>
                      <a:pPr marR="175260" algn="ctr">
                        <a:lnSpc>
                          <a:spcPct val="100000"/>
                        </a:lnSpc>
                        <a:spcBef>
                          <a:spcPts val="360"/>
                        </a:spcBef>
                      </a:pPr>
                      <a:r>
                        <a:rPr sz="2100" dirty="0">
                          <a:solidFill>
                            <a:srgbClr val="010202"/>
                          </a:solidFill>
                          <a:latin typeface="Times New Roman"/>
                          <a:cs typeface="Times New Roman"/>
                        </a:rPr>
                        <a:t>12</a:t>
                      </a:r>
                      <a:endParaRPr sz="2100">
                        <a:latin typeface="Times New Roman"/>
                        <a:cs typeface="Times New Roman"/>
                      </a:endParaRPr>
                    </a:p>
                  </a:txBody>
                  <a:tcPr marL="0" marR="0" marT="40341" marB="0"/>
                </a:tc>
                <a:extLst>
                  <a:ext uri="{0D108BD9-81ED-4DB2-BD59-A6C34878D82A}">
                    <a16:rowId xmlns:a16="http://schemas.microsoft.com/office/drawing/2014/main" val="10000"/>
                  </a:ext>
                </a:extLst>
              </a:tr>
              <a:tr h="481942">
                <a:tc>
                  <a:txBody>
                    <a:bodyPr/>
                    <a:lstStyle/>
                    <a:p>
                      <a:pPr marL="4445" algn="ctr">
                        <a:lnSpc>
                          <a:spcPct val="100000"/>
                        </a:lnSpc>
                        <a:spcBef>
                          <a:spcPts val="590"/>
                        </a:spcBef>
                      </a:pPr>
                      <a:r>
                        <a:rPr sz="2100" dirty="0">
                          <a:solidFill>
                            <a:srgbClr val="010202"/>
                          </a:solidFill>
                          <a:latin typeface="Times New Roman"/>
                          <a:cs typeface="Times New Roman"/>
                        </a:rPr>
                        <a:t>13</a:t>
                      </a:r>
                      <a:endParaRPr sz="2100">
                        <a:latin typeface="Times New Roman"/>
                        <a:cs typeface="Times New Roman"/>
                      </a:endParaRPr>
                    </a:p>
                  </a:txBody>
                  <a:tcPr marL="0" marR="0" marT="66115" marB="0"/>
                </a:tc>
                <a:tc>
                  <a:txBody>
                    <a:bodyPr/>
                    <a:lstStyle/>
                    <a:p>
                      <a:pPr marR="198120" algn="ctr">
                        <a:lnSpc>
                          <a:spcPct val="100000"/>
                        </a:lnSpc>
                        <a:spcBef>
                          <a:spcPts val="590"/>
                        </a:spcBef>
                      </a:pPr>
                      <a:r>
                        <a:rPr sz="2100" spc="-90" dirty="0">
                          <a:solidFill>
                            <a:srgbClr val="010202"/>
                          </a:solidFill>
                          <a:latin typeface="Times New Roman"/>
                          <a:cs typeface="Times New Roman"/>
                        </a:rPr>
                        <a:t>11</a:t>
                      </a:r>
                      <a:endParaRPr sz="2100">
                        <a:latin typeface="Times New Roman"/>
                        <a:cs typeface="Times New Roman"/>
                      </a:endParaRPr>
                    </a:p>
                  </a:txBody>
                  <a:tcPr marL="0" marR="0" marT="66115" marB="0"/>
                </a:tc>
                <a:extLst>
                  <a:ext uri="{0D108BD9-81ED-4DB2-BD59-A6C34878D82A}">
                    <a16:rowId xmlns:a16="http://schemas.microsoft.com/office/drawing/2014/main" val="10001"/>
                  </a:ext>
                </a:extLst>
              </a:tr>
              <a:tr h="417799">
                <a:tc>
                  <a:txBody>
                    <a:bodyPr/>
                    <a:lstStyle/>
                    <a:p>
                      <a:pPr marL="4445" algn="ctr">
                        <a:lnSpc>
                          <a:spcPct val="100000"/>
                        </a:lnSpc>
                        <a:spcBef>
                          <a:spcPts val="590"/>
                        </a:spcBef>
                      </a:pPr>
                      <a:r>
                        <a:rPr sz="2100" dirty="0">
                          <a:solidFill>
                            <a:srgbClr val="010202"/>
                          </a:solidFill>
                          <a:latin typeface="Times New Roman"/>
                          <a:cs typeface="Times New Roman"/>
                        </a:rPr>
                        <a:t>7</a:t>
                      </a:r>
                      <a:endParaRPr sz="2100">
                        <a:latin typeface="Times New Roman"/>
                        <a:cs typeface="Times New Roman"/>
                      </a:endParaRPr>
                    </a:p>
                  </a:txBody>
                  <a:tcPr marL="0" marR="0" marT="66115" marB="0"/>
                </a:tc>
                <a:tc>
                  <a:txBody>
                    <a:bodyPr/>
                    <a:lstStyle/>
                    <a:p>
                      <a:pPr marR="175260" algn="ctr">
                        <a:lnSpc>
                          <a:spcPct val="100000"/>
                        </a:lnSpc>
                        <a:spcBef>
                          <a:spcPts val="590"/>
                        </a:spcBef>
                      </a:pPr>
                      <a:r>
                        <a:rPr sz="2100" dirty="0">
                          <a:solidFill>
                            <a:srgbClr val="010202"/>
                          </a:solidFill>
                          <a:latin typeface="Times New Roman"/>
                          <a:cs typeface="Times New Roman"/>
                        </a:rPr>
                        <a:t>9</a:t>
                      </a:r>
                      <a:endParaRPr sz="2100">
                        <a:latin typeface="Times New Roman"/>
                        <a:cs typeface="Times New Roman"/>
                      </a:endParaRPr>
                    </a:p>
                  </a:txBody>
                  <a:tcPr marL="0" marR="0" marT="66115" marB="0"/>
                </a:tc>
                <a:extLst>
                  <a:ext uri="{0D108BD9-81ED-4DB2-BD59-A6C34878D82A}">
                    <a16:rowId xmlns:a16="http://schemas.microsoft.com/office/drawing/2014/main" val="10002"/>
                  </a:ext>
                </a:extLst>
              </a:tr>
            </a:tbl>
          </a:graphicData>
        </a:graphic>
      </p:graphicFrame>
      <p:grpSp>
        <p:nvGrpSpPr>
          <p:cNvPr id="24" name="object 24"/>
          <p:cNvGrpSpPr/>
          <p:nvPr/>
        </p:nvGrpSpPr>
        <p:grpSpPr>
          <a:xfrm>
            <a:off x="2877032" y="3479695"/>
            <a:ext cx="437589" cy="756397"/>
            <a:chOff x="1381036" y="3943654"/>
            <a:chExt cx="495934" cy="857250"/>
          </a:xfrm>
        </p:grpSpPr>
        <p:sp>
          <p:nvSpPr>
            <p:cNvPr id="25" name="object 25"/>
            <p:cNvSpPr/>
            <p:nvPr/>
          </p:nvSpPr>
          <p:spPr>
            <a:xfrm>
              <a:off x="1409204" y="4343412"/>
              <a:ext cx="143510" cy="430530"/>
            </a:xfrm>
            <a:custGeom>
              <a:avLst/>
              <a:gdLst/>
              <a:ahLst/>
              <a:cxnLst/>
              <a:rect l="l" t="t" r="r" b="b"/>
              <a:pathLst>
                <a:path w="143509" h="430529">
                  <a:moveTo>
                    <a:pt x="143357" y="0"/>
                  </a:moveTo>
                  <a:lnTo>
                    <a:pt x="0" y="430085"/>
                  </a:lnTo>
                </a:path>
              </a:pathLst>
            </a:custGeom>
            <a:ln w="28574">
              <a:solidFill>
                <a:srgbClr val="010202"/>
              </a:solidFill>
            </a:ln>
          </p:spPr>
          <p:txBody>
            <a:bodyPr wrap="square" lIns="0" tIns="0" rIns="0" bIns="0" rtlCol="0"/>
            <a:lstStyle/>
            <a:p>
              <a:endParaRPr sz="1588"/>
            </a:p>
          </p:txBody>
        </p:sp>
        <p:sp>
          <p:nvSpPr>
            <p:cNvPr id="26" name="object 26"/>
            <p:cNvSpPr/>
            <p:nvPr/>
          </p:nvSpPr>
          <p:spPr>
            <a:xfrm>
              <a:off x="1386611" y="4705730"/>
              <a:ext cx="81915" cy="95250"/>
            </a:xfrm>
            <a:custGeom>
              <a:avLst/>
              <a:gdLst/>
              <a:ahLst/>
              <a:cxnLst/>
              <a:rect l="l" t="t" r="r" b="b"/>
              <a:pathLst>
                <a:path w="81915" h="95250">
                  <a:moveTo>
                    <a:pt x="81318" y="27114"/>
                  </a:moveTo>
                  <a:lnTo>
                    <a:pt x="31622" y="40665"/>
                  </a:lnTo>
                  <a:lnTo>
                    <a:pt x="0" y="0"/>
                  </a:lnTo>
                  <a:lnTo>
                    <a:pt x="13550" y="94881"/>
                  </a:lnTo>
                  <a:lnTo>
                    <a:pt x="81318" y="27114"/>
                  </a:lnTo>
                  <a:close/>
                </a:path>
              </a:pathLst>
            </a:custGeom>
            <a:solidFill>
              <a:srgbClr val="010202"/>
            </a:solidFill>
          </p:spPr>
          <p:txBody>
            <a:bodyPr wrap="square" lIns="0" tIns="0" rIns="0" bIns="0" rtlCol="0"/>
            <a:lstStyle/>
            <a:p>
              <a:endParaRPr sz="1588"/>
            </a:p>
          </p:txBody>
        </p:sp>
        <p:sp>
          <p:nvSpPr>
            <p:cNvPr id="27" name="object 27"/>
            <p:cNvSpPr/>
            <p:nvPr/>
          </p:nvSpPr>
          <p:spPr>
            <a:xfrm>
              <a:off x="1400162" y="3962412"/>
              <a:ext cx="457200" cy="457200"/>
            </a:xfrm>
            <a:custGeom>
              <a:avLst/>
              <a:gdLst/>
              <a:ahLst/>
              <a:cxnLst/>
              <a:rect l="l" t="t" r="r" b="b"/>
              <a:pathLst>
                <a:path w="457200" h="457200">
                  <a:moveTo>
                    <a:pt x="457200" y="228599"/>
                  </a:moveTo>
                  <a:lnTo>
                    <a:pt x="452555" y="182529"/>
                  </a:lnTo>
                  <a:lnTo>
                    <a:pt x="439235" y="139619"/>
                  </a:lnTo>
                  <a:lnTo>
                    <a:pt x="418158" y="100788"/>
                  </a:lnTo>
                  <a:lnTo>
                    <a:pt x="390244" y="66955"/>
                  </a:lnTo>
                  <a:lnTo>
                    <a:pt x="356411" y="39041"/>
                  </a:lnTo>
                  <a:lnTo>
                    <a:pt x="317580" y="17964"/>
                  </a:lnTo>
                  <a:lnTo>
                    <a:pt x="274670" y="4644"/>
                  </a:lnTo>
                  <a:lnTo>
                    <a:pt x="228600" y="0"/>
                  </a:lnTo>
                  <a:lnTo>
                    <a:pt x="182529" y="4644"/>
                  </a:lnTo>
                  <a:lnTo>
                    <a:pt x="139619" y="17964"/>
                  </a:lnTo>
                  <a:lnTo>
                    <a:pt x="100788" y="39041"/>
                  </a:lnTo>
                  <a:lnTo>
                    <a:pt x="66955" y="66955"/>
                  </a:lnTo>
                  <a:lnTo>
                    <a:pt x="39041" y="100788"/>
                  </a:lnTo>
                  <a:lnTo>
                    <a:pt x="17964" y="139619"/>
                  </a:lnTo>
                  <a:lnTo>
                    <a:pt x="4644" y="182529"/>
                  </a:lnTo>
                  <a:lnTo>
                    <a:pt x="0" y="228600"/>
                  </a:lnTo>
                  <a:lnTo>
                    <a:pt x="4644" y="274670"/>
                  </a:lnTo>
                  <a:lnTo>
                    <a:pt x="17964" y="317580"/>
                  </a:lnTo>
                  <a:lnTo>
                    <a:pt x="39041" y="356411"/>
                  </a:lnTo>
                  <a:lnTo>
                    <a:pt x="66955" y="390244"/>
                  </a:lnTo>
                  <a:lnTo>
                    <a:pt x="100788" y="418158"/>
                  </a:lnTo>
                  <a:lnTo>
                    <a:pt x="139619" y="439235"/>
                  </a:lnTo>
                  <a:lnTo>
                    <a:pt x="182529" y="452555"/>
                  </a:lnTo>
                  <a:lnTo>
                    <a:pt x="228600" y="457200"/>
                  </a:lnTo>
                  <a:lnTo>
                    <a:pt x="274670" y="452555"/>
                  </a:lnTo>
                  <a:lnTo>
                    <a:pt x="317580" y="439235"/>
                  </a:lnTo>
                  <a:lnTo>
                    <a:pt x="356411" y="418158"/>
                  </a:lnTo>
                  <a:lnTo>
                    <a:pt x="390244" y="390244"/>
                  </a:lnTo>
                  <a:lnTo>
                    <a:pt x="418158" y="356411"/>
                  </a:lnTo>
                  <a:lnTo>
                    <a:pt x="439235" y="317580"/>
                  </a:lnTo>
                  <a:lnTo>
                    <a:pt x="452555" y="274670"/>
                  </a:lnTo>
                  <a:lnTo>
                    <a:pt x="457200" y="228599"/>
                  </a:lnTo>
                  <a:close/>
                </a:path>
              </a:pathLst>
            </a:custGeom>
            <a:solidFill>
              <a:srgbClr val="F7EC1A"/>
            </a:solidFill>
          </p:spPr>
          <p:txBody>
            <a:bodyPr wrap="square" lIns="0" tIns="0" rIns="0" bIns="0" rtlCol="0"/>
            <a:lstStyle/>
            <a:p>
              <a:endParaRPr sz="1588"/>
            </a:p>
          </p:txBody>
        </p:sp>
        <p:sp>
          <p:nvSpPr>
            <p:cNvPr id="28" name="object 28"/>
            <p:cNvSpPr/>
            <p:nvPr/>
          </p:nvSpPr>
          <p:spPr>
            <a:xfrm>
              <a:off x="1387386" y="3950004"/>
              <a:ext cx="483234" cy="482600"/>
            </a:xfrm>
            <a:custGeom>
              <a:avLst/>
              <a:gdLst/>
              <a:ahLst/>
              <a:cxnLst/>
              <a:rect l="l" t="t" r="r" b="b"/>
              <a:pathLst>
                <a:path w="483235" h="482600">
                  <a:moveTo>
                    <a:pt x="0" y="241007"/>
                  </a:moveTo>
                  <a:lnTo>
                    <a:pt x="5029" y="192379"/>
                  </a:lnTo>
                  <a:lnTo>
                    <a:pt x="19253" y="147180"/>
                  </a:lnTo>
                  <a:lnTo>
                    <a:pt x="39964" y="108132"/>
                  </a:lnTo>
                  <a:lnTo>
                    <a:pt x="65761" y="75091"/>
                  </a:lnTo>
                  <a:lnTo>
                    <a:pt x="95796" y="48058"/>
                  </a:lnTo>
                  <a:lnTo>
                    <a:pt x="129222" y="27033"/>
                  </a:lnTo>
                  <a:lnTo>
                    <a:pt x="165191" y="12014"/>
                  </a:lnTo>
                  <a:lnTo>
                    <a:pt x="202856" y="3003"/>
                  </a:lnTo>
                  <a:lnTo>
                    <a:pt x="241368" y="0"/>
                  </a:lnTo>
                  <a:lnTo>
                    <a:pt x="279880" y="3003"/>
                  </a:lnTo>
                  <a:lnTo>
                    <a:pt x="317543" y="12014"/>
                  </a:lnTo>
                  <a:lnTo>
                    <a:pt x="353512" y="27033"/>
                  </a:lnTo>
                  <a:lnTo>
                    <a:pt x="386936" y="48058"/>
                  </a:lnTo>
                  <a:lnTo>
                    <a:pt x="416970" y="75091"/>
                  </a:lnTo>
                  <a:lnTo>
                    <a:pt x="442765" y="108132"/>
                  </a:lnTo>
                  <a:lnTo>
                    <a:pt x="463473" y="147180"/>
                  </a:lnTo>
                  <a:lnTo>
                    <a:pt x="477697" y="192379"/>
                  </a:lnTo>
                  <a:lnTo>
                    <a:pt x="482727" y="241007"/>
                  </a:lnTo>
                  <a:lnTo>
                    <a:pt x="478644" y="284116"/>
                  </a:lnTo>
                  <a:lnTo>
                    <a:pt x="468263" y="323544"/>
                  </a:lnTo>
                  <a:lnTo>
                    <a:pt x="452261" y="359088"/>
                  </a:lnTo>
                  <a:lnTo>
                    <a:pt x="406104" y="417719"/>
                  </a:lnTo>
                  <a:lnTo>
                    <a:pt x="345595" y="458393"/>
                  </a:lnTo>
                  <a:lnTo>
                    <a:pt x="276152" y="479492"/>
                  </a:lnTo>
                  <a:lnTo>
                    <a:pt x="239775" y="482197"/>
                  </a:lnTo>
                  <a:lnTo>
                    <a:pt x="203198" y="479401"/>
                  </a:lnTo>
                  <a:lnTo>
                    <a:pt x="132152" y="456503"/>
                  </a:lnTo>
                  <a:lnTo>
                    <a:pt x="99039" y="435996"/>
                  </a:lnTo>
                  <a:lnTo>
                    <a:pt x="68436" y="409181"/>
                  </a:lnTo>
                  <a:lnTo>
                    <a:pt x="41021" y="375856"/>
                  </a:lnTo>
                  <a:lnTo>
                    <a:pt x="19253" y="334835"/>
                  </a:lnTo>
                  <a:lnTo>
                    <a:pt x="5029" y="289636"/>
                  </a:lnTo>
                  <a:lnTo>
                    <a:pt x="0" y="241007"/>
                  </a:lnTo>
                  <a:close/>
                </a:path>
              </a:pathLst>
            </a:custGeom>
            <a:ln w="12700">
              <a:solidFill>
                <a:srgbClr val="010202"/>
              </a:solidFill>
            </a:ln>
          </p:spPr>
          <p:txBody>
            <a:bodyPr wrap="square" lIns="0" tIns="0" rIns="0" bIns="0" rtlCol="0"/>
            <a:lstStyle/>
            <a:p>
              <a:endParaRPr sz="1588"/>
            </a:p>
          </p:txBody>
        </p:sp>
        <p:sp>
          <p:nvSpPr>
            <p:cNvPr id="29" name="object 29"/>
            <p:cNvSpPr/>
            <p:nvPr/>
          </p:nvSpPr>
          <p:spPr>
            <a:xfrm>
              <a:off x="1412925" y="3975509"/>
              <a:ext cx="431800" cy="431165"/>
            </a:xfrm>
            <a:custGeom>
              <a:avLst/>
              <a:gdLst/>
              <a:ahLst/>
              <a:cxnLst/>
              <a:rect l="l" t="t" r="r" b="b"/>
              <a:pathLst>
                <a:path w="431800" h="431164">
                  <a:moveTo>
                    <a:pt x="0" y="215503"/>
                  </a:moveTo>
                  <a:lnTo>
                    <a:pt x="4495" y="172056"/>
                  </a:lnTo>
                  <a:lnTo>
                    <a:pt x="17246" y="131530"/>
                  </a:lnTo>
                  <a:lnTo>
                    <a:pt x="39285" y="91340"/>
                  </a:lnTo>
                  <a:lnTo>
                    <a:pt x="67356" y="58458"/>
                  </a:lnTo>
                  <a:lnTo>
                    <a:pt x="100253" y="32882"/>
                  </a:lnTo>
                  <a:lnTo>
                    <a:pt x="136768" y="14614"/>
                  </a:lnTo>
                  <a:lnTo>
                    <a:pt x="175696" y="3653"/>
                  </a:lnTo>
                  <a:lnTo>
                    <a:pt x="215830" y="0"/>
                  </a:lnTo>
                  <a:lnTo>
                    <a:pt x="255964" y="3653"/>
                  </a:lnTo>
                  <a:lnTo>
                    <a:pt x="294892" y="14614"/>
                  </a:lnTo>
                  <a:lnTo>
                    <a:pt x="331407" y="32882"/>
                  </a:lnTo>
                  <a:lnTo>
                    <a:pt x="364303" y="58458"/>
                  </a:lnTo>
                  <a:lnTo>
                    <a:pt x="392374" y="91340"/>
                  </a:lnTo>
                  <a:lnTo>
                    <a:pt x="414413" y="131530"/>
                  </a:lnTo>
                  <a:lnTo>
                    <a:pt x="427177" y="172056"/>
                  </a:lnTo>
                  <a:lnTo>
                    <a:pt x="431673" y="215503"/>
                  </a:lnTo>
                  <a:lnTo>
                    <a:pt x="427032" y="259283"/>
                  </a:lnTo>
                  <a:lnTo>
                    <a:pt x="415150" y="298732"/>
                  </a:lnTo>
                  <a:lnTo>
                    <a:pt x="396931" y="333582"/>
                  </a:lnTo>
                  <a:lnTo>
                    <a:pt x="373278" y="363561"/>
                  </a:lnTo>
                  <a:lnTo>
                    <a:pt x="313288" y="407832"/>
                  </a:lnTo>
                  <a:lnTo>
                    <a:pt x="242410" y="429391"/>
                  </a:lnTo>
                  <a:lnTo>
                    <a:pt x="205149" y="430980"/>
                  </a:lnTo>
                  <a:lnTo>
                    <a:pt x="167877" y="426083"/>
                  </a:lnTo>
                  <a:lnTo>
                    <a:pt x="131499" y="414430"/>
                  </a:lnTo>
                  <a:lnTo>
                    <a:pt x="96918" y="395751"/>
                  </a:lnTo>
                  <a:lnTo>
                    <a:pt x="65039" y="369778"/>
                  </a:lnTo>
                  <a:lnTo>
                    <a:pt x="36766" y="336242"/>
                  </a:lnTo>
                  <a:lnTo>
                    <a:pt x="17246" y="299475"/>
                  </a:lnTo>
                  <a:lnTo>
                    <a:pt x="4495" y="258949"/>
                  </a:lnTo>
                  <a:lnTo>
                    <a:pt x="0" y="215503"/>
                  </a:lnTo>
                  <a:close/>
                </a:path>
              </a:pathLst>
            </a:custGeom>
            <a:ln w="12700">
              <a:solidFill>
                <a:srgbClr val="010202"/>
              </a:solidFill>
            </a:ln>
          </p:spPr>
          <p:txBody>
            <a:bodyPr wrap="square" lIns="0" tIns="0" rIns="0" bIns="0" rtlCol="0"/>
            <a:lstStyle/>
            <a:p>
              <a:endParaRPr sz="1588"/>
            </a:p>
          </p:txBody>
        </p:sp>
      </p:grpSp>
      <p:sp>
        <p:nvSpPr>
          <p:cNvPr id="30" name="object 30"/>
          <p:cNvSpPr/>
          <p:nvPr/>
        </p:nvSpPr>
        <p:spPr>
          <a:xfrm>
            <a:off x="2423260" y="3496246"/>
            <a:ext cx="403412" cy="403412"/>
          </a:xfrm>
          <a:custGeom>
            <a:avLst/>
            <a:gdLst/>
            <a:ahLst/>
            <a:cxnLst/>
            <a:rect l="l" t="t" r="r" b="b"/>
            <a:pathLst>
              <a:path w="457200" h="457200">
                <a:moveTo>
                  <a:pt x="457200" y="228599"/>
                </a:moveTo>
                <a:lnTo>
                  <a:pt x="452555" y="182529"/>
                </a:lnTo>
                <a:lnTo>
                  <a:pt x="439235" y="139619"/>
                </a:lnTo>
                <a:lnTo>
                  <a:pt x="418158" y="100788"/>
                </a:lnTo>
                <a:lnTo>
                  <a:pt x="390244" y="66955"/>
                </a:lnTo>
                <a:lnTo>
                  <a:pt x="356411" y="39041"/>
                </a:lnTo>
                <a:lnTo>
                  <a:pt x="317580" y="17964"/>
                </a:lnTo>
                <a:lnTo>
                  <a:pt x="274670" y="4644"/>
                </a:lnTo>
                <a:lnTo>
                  <a:pt x="228600" y="0"/>
                </a:lnTo>
                <a:lnTo>
                  <a:pt x="182529" y="4644"/>
                </a:lnTo>
                <a:lnTo>
                  <a:pt x="139619" y="17964"/>
                </a:lnTo>
                <a:lnTo>
                  <a:pt x="100788" y="39041"/>
                </a:lnTo>
                <a:lnTo>
                  <a:pt x="66955" y="66955"/>
                </a:lnTo>
                <a:lnTo>
                  <a:pt x="39041" y="100788"/>
                </a:lnTo>
                <a:lnTo>
                  <a:pt x="17964" y="139619"/>
                </a:lnTo>
                <a:lnTo>
                  <a:pt x="4644" y="182529"/>
                </a:lnTo>
                <a:lnTo>
                  <a:pt x="0" y="228600"/>
                </a:lnTo>
                <a:lnTo>
                  <a:pt x="4644" y="274670"/>
                </a:lnTo>
                <a:lnTo>
                  <a:pt x="17964" y="317580"/>
                </a:lnTo>
                <a:lnTo>
                  <a:pt x="39041" y="356411"/>
                </a:lnTo>
                <a:lnTo>
                  <a:pt x="66955" y="390244"/>
                </a:lnTo>
                <a:lnTo>
                  <a:pt x="100788" y="418158"/>
                </a:lnTo>
                <a:lnTo>
                  <a:pt x="139619" y="439235"/>
                </a:lnTo>
                <a:lnTo>
                  <a:pt x="182529" y="452555"/>
                </a:lnTo>
                <a:lnTo>
                  <a:pt x="228600" y="457200"/>
                </a:lnTo>
                <a:lnTo>
                  <a:pt x="274670" y="452555"/>
                </a:lnTo>
                <a:lnTo>
                  <a:pt x="317580" y="439235"/>
                </a:lnTo>
                <a:lnTo>
                  <a:pt x="356411" y="418158"/>
                </a:lnTo>
                <a:lnTo>
                  <a:pt x="390244" y="390244"/>
                </a:lnTo>
                <a:lnTo>
                  <a:pt x="418158" y="356411"/>
                </a:lnTo>
                <a:lnTo>
                  <a:pt x="439235" y="317580"/>
                </a:lnTo>
                <a:lnTo>
                  <a:pt x="452555" y="274670"/>
                </a:lnTo>
                <a:lnTo>
                  <a:pt x="457200" y="228599"/>
                </a:lnTo>
                <a:close/>
              </a:path>
            </a:pathLst>
          </a:custGeom>
          <a:solidFill>
            <a:srgbClr val="F7EC1A"/>
          </a:solidFill>
        </p:spPr>
        <p:txBody>
          <a:bodyPr wrap="square" lIns="0" tIns="0" rIns="0" bIns="0" rtlCol="0"/>
          <a:lstStyle/>
          <a:p>
            <a:endParaRPr sz="1588"/>
          </a:p>
        </p:txBody>
      </p:sp>
      <p:sp>
        <p:nvSpPr>
          <p:cNvPr id="31" name="object 31"/>
          <p:cNvSpPr txBox="1"/>
          <p:nvPr/>
        </p:nvSpPr>
        <p:spPr>
          <a:xfrm>
            <a:off x="2545961" y="3492291"/>
            <a:ext cx="641537" cy="337238"/>
          </a:xfrm>
          <a:prstGeom prst="rect">
            <a:avLst/>
          </a:prstGeom>
        </p:spPr>
        <p:txBody>
          <a:bodyPr vert="horz" wrap="square" lIns="0" tIns="11206" rIns="0" bIns="0" rtlCol="0">
            <a:spAutoFit/>
          </a:bodyPr>
          <a:lstStyle/>
          <a:p>
            <a:pPr marL="11206">
              <a:spcBef>
                <a:spcPts val="88"/>
              </a:spcBef>
              <a:tabLst>
                <a:tab pos="495326" algn="l"/>
              </a:tabLst>
            </a:pPr>
            <a:r>
              <a:rPr sz="2118" dirty="0">
                <a:solidFill>
                  <a:srgbClr val="010202"/>
                </a:solidFill>
                <a:latin typeface="Times New Roman"/>
                <a:cs typeface="Times New Roman"/>
              </a:rPr>
              <a:t>2	1</a:t>
            </a:r>
            <a:endParaRPr sz="2118">
              <a:latin typeface="Times New Roman"/>
              <a:cs typeface="Times New Roman"/>
            </a:endParaRPr>
          </a:p>
        </p:txBody>
      </p:sp>
      <p:sp>
        <p:nvSpPr>
          <p:cNvPr id="32" name="object 32"/>
          <p:cNvSpPr/>
          <p:nvPr/>
        </p:nvSpPr>
        <p:spPr>
          <a:xfrm>
            <a:off x="4185385" y="3025599"/>
            <a:ext cx="403412" cy="403412"/>
          </a:xfrm>
          <a:custGeom>
            <a:avLst/>
            <a:gdLst/>
            <a:ahLst/>
            <a:cxnLst/>
            <a:rect l="l" t="t" r="r" b="b"/>
            <a:pathLst>
              <a:path w="457200" h="457200">
                <a:moveTo>
                  <a:pt x="457200" y="228599"/>
                </a:moveTo>
                <a:lnTo>
                  <a:pt x="452555" y="182529"/>
                </a:lnTo>
                <a:lnTo>
                  <a:pt x="439235" y="139619"/>
                </a:lnTo>
                <a:lnTo>
                  <a:pt x="418158" y="100788"/>
                </a:lnTo>
                <a:lnTo>
                  <a:pt x="390244" y="66955"/>
                </a:lnTo>
                <a:lnTo>
                  <a:pt x="356411" y="39041"/>
                </a:lnTo>
                <a:lnTo>
                  <a:pt x="317580" y="17964"/>
                </a:lnTo>
                <a:lnTo>
                  <a:pt x="274670" y="4644"/>
                </a:lnTo>
                <a:lnTo>
                  <a:pt x="228600" y="0"/>
                </a:lnTo>
                <a:lnTo>
                  <a:pt x="182529" y="4644"/>
                </a:lnTo>
                <a:lnTo>
                  <a:pt x="139619" y="17964"/>
                </a:lnTo>
                <a:lnTo>
                  <a:pt x="100788" y="39041"/>
                </a:lnTo>
                <a:lnTo>
                  <a:pt x="66955" y="66955"/>
                </a:lnTo>
                <a:lnTo>
                  <a:pt x="39041" y="100788"/>
                </a:lnTo>
                <a:lnTo>
                  <a:pt x="17964" y="139619"/>
                </a:lnTo>
                <a:lnTo>
                  <a:pt x="4644" y="182529"/>
                </a:lnTo>
                <a:lnTo>
                  <a:pt x="0" y="228600"/>
                </a:lnTo>
                <a:lnTo>
                  <a:pt x="4644" y="274670"/>
                </a:lnTo>
                <a:lnTo>
                  <a:pt x="17964" y="317580"/>
                </a:lnTo>
                <a:lnTo>
                  <a:pt x="39041" y="356411"/>
                </a:lnTo>
                <a:lnTo>
                  <a:pt x="66955" y="390244"/>
                </a:lnTo>
                <a:lnTo>
                  <a:pt x="100788" y="418158"/>
                </a:lnTo>
                <a:lnTo>
                  <a:pt x="139619" y="439235"/>
                </a:lnTo>
                <a:lnTo>
                  <a:pt x="182529" y="452555"/>
                </a:lnTo>
                <a:lnTo>
                  <a:pt x="228600" y="457200"/>
                </a:lnTo>
                <a:lnTo>
                  <a:pt x="274670" y="452555"/>
                </a:lnTo>
                <a:lnTo>
                  <a:pt x="317580" y="439235"/>
                </a:lnTo>
                <a:lnTo>
                  <a:pt x="356411" y="418158"/>
                </a:lnTo>
                <a:lnTo>
                  <a:pt x="390244" y="390244"/>
                </a:lnTo>
                <a:lnTo>
                  <a:pt x="418158" y="356411"/>
                </a:lnTo>
                <a:lnTo>
                  <a:pt x="439235" y="317580"/>
                </a:lnTo>
                <a:lnTo>
                  <a:pt x="452555" y="274670"/>
                </a:lnTo>
                <a:lnTo>
                  <a:pt x="457200" y="228599"/>
                </a:lnTo>
                <a:close/>
              </a:path>
            </a:pathLst>
          </a:custGeom>
          <a:solidFill>
            <a:srgbClr val="F7EC1A"/>
          </a:solidFill>
        </p:spPr>
        <p:txBody>
          <a:bodyPr wrap="square" lIns="0" tIns="0" rIns="0" bIns="0" rtlCol="0"/>
          <a:lstStyle/>
          <a:p>
            <a:endParaRPr sz="1588"/>
          </a:p>
        </p:txBody>
      </p:sp>
      <p:graphicFrame>
        <p:nvGraphicFramePr>
          <p:cNvPr id="33" name="object 33"/>
          <p:cNvGraphicFramePr>
            <a:graphicFrameLocks noGrp="1"/>
          </p:cNvGraphicFramePr>
          <p:nvPr/>
        </p:nvGraphicFramePr>
        <p:xfrm>
          <a:off x="3669355" y="2017059"/>
          <a:ext cx="1134595" cy="1355732"/>
        </p:xfrm>
        <a:graphic>
          <a:graphicData uri="http://schemas.openxmlformats.org/drawingml/2006/table">
            <a:tbl>
              <a:tblPr firstRow="1" bandRow="1">
                <a:tableStyleId>{2D5ABB26-0587-4C30-8999-92F81FD0307C}</a:tableStyleId>
              </a:tblPr>
              <a:tblGrid>
                <a:gridCol w="488576">
                  <a:extLst>
                    <a:ext uri="{9D8B030D-6E8A-4147-A177-3AD203B41FA5}">
                      <a16:colId xmlns:a16="http://schemas.microsoft.com/office/drawing/2014/main" val="20000"/>
                    </a:ext>
                  </a:extLst>
                </a:gridCol>
                <a:gridCol w="646019">
                  <a:extLst>
                    <a:ext uri="{9D8B030D-6E8A-4147-A177-3AD203B41FA5}">
                      <a16:colId xmlns:a16="http://schemas.microsoft.com/office/drawing/2014/main" val="20001"/>
                    </a:ext>
                  </a:extLst>
                </a:gridCol>
              </a:tblGrid>
              <a:tr h="456259">
                <a:tc>
                  <a:txBody>
                    <a:bodyPr/>
                    <a:lstStyle/>
                    <a:p>
                      <a:pPr marL="4445" algn="ctr">
                        <a:lnSpc>
                          <a:spcPct val="100000"/>
                        </a:lnSpc>
                        <a:spcBef>
                          <a:spcPts val="360"/>
                        </a:spcBef>
                      </a:pPr>
                      <a:r>
                        <a:rPr sz="2100" dirty="0">
                          <a:solidFill>
                            <a:srgbClr val="010202"/>
                          </a:solidFill>
                          <a:latin typeface="Times New Roman"/>
                          <a:cs typeface="Times New Roman"/>
                        </a:rPr>
                        <a:t>20</a:t>
                      </a:r>
                      <a:endParaRPr sz="2100">
                        <a:latin typeface="Times New Roman"/>
                        <a:cs typeface="Times New Roman"/>
                      </a:endParaRPr>
                    </a:p>
                  </a:txBody>
                  <a:tcPr marL="0" marR="0" marT="40341" marB="0"/>
                </a:tc>
                <a:tc>
                  <a:txBody>
                    <a:bodyPr/>
                    <a:lstStyle/>
                    <a:p>
                      <a:pPr marR="175260" algn="ctr">
                        <a:lnSpc>
                          <a:spcPct val="100000"/>
                        </a:lnSpc>
                        <a:spcBef>
                          <a:spcPts val="360"/>
                        </a:spcBef>
                      </a:pPr>
                      <a:r>
                        <a:rPr sz="2100" dirty="0">
                          <a:solidFill>
                            <a:srgbClr val="010202"/>
                          </a:solidFill>
                          <a:latin typeface="Times New Roman"/>
                          <a:cs typeface="Times New Roman"/>
                        </a:rPr>
                        <a:t>12</a:t>
                      </a:r>
                      <a:endParaRPr sz="2100">
                        <a:latin typeface="Times New Roman"/>
                        <a:cs typeface="Times New Roman"/>
                      </a:endParaRPr>
                    </a:p>
                  </a:txBody>
                  <a:tcPr marL="0" marR="0" marT="40341" marB="0"/>
                </a:tc>
                <a:extLst>
                  <a:ext uri="{0D108BD9-81ED-4DB2-BD59-A6C34878D82A}">
                    <a16:rowId xmlns:a16="http://schemas.microsoft.com/office/drawing/2014/main" val="10000"/>
                  </a:ext>
                </a:extLst>
              </a:tr>
              <a:tr h="481942">
                <a:tc>
                  <a:txBody>
                    <a:bodyPr/>
                    <a:lstStyle/>
                    <a:p>
                      <a:pPr marL="4445" algn="ctr">
                        <a:lnSpc>
                          <a:spcPct val="100000"/>
                        </a:lnSpc>
                        <a:spcBef>
                          <a:spcPts val="590"/>
                        </a:spcBef>
                      </a:pPr>
                      <a:r>
                        <a:rPr sz="2100" dirty="0">
                          <a:solidFill>
                            <a:srgbClr val="010202"/>
                          </a:solidFill>
                          <a:latin typeface="Times New Roman"/>
                          <a:cs typeface="Times New Roman"/>
                        </a:rPr>
                        <a:t>13</a:t>
                      </a:r>
                      <a:endParaRPr sz="2100">
                        <a:latin typeface="Times New Roman"/>
                        <a:cs typeface="Times New Roman"/>
                      </a:endParaRPr>
                    </a:p>
                  </a:txBody>
                  <a:tcPr marL="0" marR="0" marT="66115" marB="0"/>
                </a:tc>
                <a:tc>
                  <a:txBody>
                    <a:bodyPr/>
                    <a:lstStyle/>
                    <a:p>
                      <a:pPr marR="198120" algn="ctr">
                        <a:lnSpc>
                          <a:spcPct val="100000"/>
                        </a:lnSpc>
                        <a:spcBef>
                          <a:spcPts val="590"/>
                        </a:spcBef>
                      </a:pPr>
                      <a:r>
                        <a:rPr sz="2100" spc="-90" dirty="0">
                          <a:solidFill>
                            <a:srgbClr val="010202"/>
                          </a:solidFill>
                          <a:latin typeface="Times New Roman"/>
                          <a:cs typeface="Times New Roman"/>
                        </a:rPr>
                        <a:t>11</a:t>
                      </a:r>
                      <a:endParaRPr sz="2100">
                        <a:latin typeface="Times New Roman"/>
                        <a:cs typeface="Times New Roman"/>
                      </a:endParaRPr>
                    </a:p>
                  </a:txBody>
                  <a:tcPr marL="0" marR="0" marT="66115" marB="0"/>
                </a:tc>
                <a:extLst>
                  <a:ext uri="{0D108BD9-81ED-4DB2-BD59-A6C34878D82A}">
                    <a16:rowId xmlns:a16="http://schemas.microsoft.com/office/drawing/2014/main" val="10001"/>
                  </a:ext>
                </a:extLst>
              </a:tr>
              <a:tr h="417531">
                <a:tc>
                  <a:txBody>
                    <a:bodyPr/>
                    <a:lstStyle/>
                    <a:p>
                      <a:pPr marL="4445" algn="ctr">
                        <a:lnSpc>
                          <a:spcPct val="100000"/>
                        </a:lnSpc>
                        <a:spcBef>
                          <a:spcPts val="590"/>
                        </a:spcBef>
                      </a:pPr>
                      <a:r>
                        <a:rPr sz="2100" dirty="0">
                          <a:solidFill>
                            <a:srgbClr val="010202"/>
                          </a:solidFill>
                          <a:latin typeface="Times New Roman"/>
                          <a:cs typeface="Times New Roman"/>
                        </a:rPr>
                        <a:t>7</a:t>
                      </a:r>
                      <a:endParaRPr sz="2100">
                        <a:latin typeface="Times New Roman"/>
                        <a:cs typeface="Times New Roman"/>
                      </a:endParaRPr>
                    </a:p>
                  </a:txBody>
                  <a:tcPr marL="0" marR="0" marT="66115" marB="0"/>
                </a:tc>
                <a:tc>
                  <a:txBody>
                    <a:bodyPr/>
                    <a:lstStyle/>
                    <a:p>
                      <a:pPr marR="175260" algn="ctr">
                        <a:lnSpc>
                          <a:spcPct val="100000"/>
                        </a:lnSpc>
                        <a:spcBef>
                          <a:spcPts val="590"/>
                        </a:spcBef>
                      </a:pPr>
                      <a:r>
                        <a:rPr sz="2100" dirty="0">
                          <a:solidFill>
                            <a:srgbClr val="010202"/>
                          </a:solidFill>
                          <a:latin typeface="Times New Roman"/>
                          <a:cs typeface="Times New Roman"/>
                        </a:rPr>
                        <a:t>9</a:t>
                      </a:r>
                      <a:endParaRPr sz="2100">
                        <a:latin typeface="Times New Roman"/>
                        <a:cs typeface="Times New Roman"/>
                      </a:endParaRPr>
                    </a:p>
                  </a:txBody>
                  <a:tcPr marL="0" marR="0" marT="66115" marB="0"/>
                </a:tc>
                <a:extLst>
                  <a:ext uri="{0D108BD9-81ED-4DB2-BD59-A6C34878D82A}">
                    <a16:rowId xmlns:a16="http://schemas.microsoft.com/office/drawing/2014/main" val="10002"/>
                  </a:ext>
                </a:extLst>
              </a:tr>
            </a:tbl>
          </a:graphicData>
        </a:graphic>
      </p:graphicFrame>
      <p:grpSp>
        <p:nvGrpSpPr>
          <p:cNvPr id="34" name="object 34"/>
          <p:cNvGrpSpPr/>
          <p:nvPr/>
        </p:nvGrpSpPr>
        <p:grpSpPr>
          <a:xfrm>
            <a:off x="3697873" y="3479695"/>
            <a:ext cx="437589" cy="756397"/>
            <a:chOff x="2311323" y="3943654"/>
            <a:chExt cx="495934" cy="857250"/>
          </a:xfrm>
        </p:grpSpPr>
        <p:sp>
          <p:nvSpPr>
            <p:cNvPr id="35" name="object 35"/>
            <p:cNvSpPr/>
            <p:nvPr/>
          </p:nvSpPr>
          <p:spPr>
            <a:xfrm>
              <a:off x="2619362" y="4267212"/>
              <a:ext cx="144780" cy="506095"/>
            </a:xfrm>
            <a:custGeom>
              <a:avLst/>
              <a:gdLst/>
              <a:ahLst/>
              <a:cxnLst/>
              <a:rect l="l" t="t" r="r" b="b"/>
              <a:pathLst>
                <a:path w="144780" h="506095">
                  <a:moveTo>
                    <a:pt x="0" y="0"/>
                  </a:moveTo>
                  <a:lnTo>
                    <a:pt x="144551" y="505929"/>
                  </a:lnTo>
                </a:path>
              </a:pathLst>
            </a:custGeom>
            <a:ln w="28574">
              <a:solidFill>
                <a:srgbClr val="010202"/>
              </a:solidFill>
            </a:ln>
          </p:spPr>
          <p:txBody>
            <a:bodyPr wrap="square" lIns="0" tIns="0" rIns="0" bIns="0" rtlCol="0"/>
            <a:lstStyle/>
            <a:p>
              <a:endParaRPr sz="1588"/>
            </a:p>
          </p:txBody>
        </p:sp>
        <p:sp>
          <p:nvSpPr>
            <p:cNvPr id="36" name="object 36"/>
            <p:cNvSpPr/>
            <p:nvPr/>
          </p:nvSpPr>
          <p:spPr>
            <a:xfrm>
              <a:off x="2706992" y="4706416"/>
              <a:ext cx="82550" cy="94615"/>
            </a:xfrm>
            <a:custGeom>
              <a:avLst/>
              <a:gdLst/>
              <a:ahLst/>
              <a:cxnLst/>
              <a:rect l="l" t="t" r="r" b="b"/>
              <a:pathLst>
                <a:path w="82550" h="94614">
                  <a:moveTo>
                    <a:pt x="82435" y="0"/>
                  </a:moveTo>
                  <a:lnTo>
                    <a:pt x="49072" y="39243"/>
                  </a:lnTo>
                  <a:lnTo>
                    <a:pt x="0" y="23545"/>
                  </a:lnTo>
                  <a:lnTo>
                    <a:pt x="64770" y="94195"/>
                  </a:lnTo>
                  <a:lnTo>
                    <a:pt x="82435" y="0"/>
                  </a:lnTo>
                  <a:close/>
                </a:path>
              </a:pathLst>
            </a:custGeom>
            <a:solidFill>
              <a:srgbClr val="010202"/>
            </a:solidFill>
          </p:spPr>
          <p:txBody>
            <a:bodyPr wrap="square" lIns="0" tIns="0" rIns="0" bIns="0" rtlCol="0"/>
            <a:lstStyle/>
            <a:p>
              <a:endParaRPr sz="1588"/>
            </a:p>
          </p:txBody>
        </p:sp>
        <p:sp>
          <p:nvSpPr>
            <p:cNvPr id="37" name="object 37"/>
            <p:cNvSpPr/>
            <p:nvPr/>
          </p:nvSpPr>
          <p:spPr>
            <a:xfrm>
              <a:off x="2330437" y="3962412"/>
              <a:ext cx="457200" cy="457200"/>
            </a:xfrm>
            <a:custGeom>
              <a:avLst/>
              <a:gdLst/>
              <a:ahLst/>
              <a:cxnLst/>
              <a:rect l="l" t="t" r="r" b="b"/>
              <a:pathLst>
                <a:path w="457200" h="457200">
                  <a:moveTo>
                    <a:pt x="457200" y="228599"/>
                  </a:moveTo>
                  <a:lnTo>
                    <a:pt x="452555" y="182529"/>
                  </a:lnTo>
                  <a:lnTo>
                    <a:pt x="439235" y="139619"/>
                  </a:lnTo>
                  <a:lnTo>
                    <a:pt x="418158" y="100788"/>
                  </a:lnTo>
                  <a:lnTo>
                    <a:pt x="390244" y="66955"/>
                  </a:lnTo>
                  <a:lnTo>
                    <a:pt x="356411" y="39041"/>
                  </a:lnTo>
                  <a:lnTo>
                    <a:pt x="317580" y="17964"/>
                  </a:lnTo>
                  <a:lnTo>
                    <a:pt x="274670" y="4644"/>
                  </a:lnTo>
                  <a:lnTo>
                    <a:pt x="228600" y="0"/>
                  </a:lnTo>
                  <a:lnTo>
                    <a:pt x="182529" y="4644"/>
                  </a:lnTo>
                  <a:lnTo>
                    <a:pt x="139619" y="17964"/>
                  </a:lnTo>
                  <a:lnTo>
                    <a:pt x="100788" y="39041"/>
                  </a:lnTo>
                  <a:lnTo>
                    <a:pt x="66955" y="66955"/>
                  </a:lnTo>
                  <a:lnTo>
                    <a:pt x="39041" y="100788"/>
                  </a:lnTo>
                  <a:lnTo>
                    <a:pt x="17964" y="139619"/>
                  </a:lnTo>
                  <a:lnTo>
                    <a:pt x="4644" y="182529"/>
                  </a:lnTo>
                  <a:lnTo>
                    <a:pt x="0" y="228600"/>
                  </a:lnTo>
                  <a:lnTo>
                    <a:pt x="4644" y="274670"/>
                  </a:lnTo>
                  <a:lnTo>
                    <a:pt x="17964" y="317580"/>
                  </a:lnTo>
                  <a:lnTo>
                    <a:pt x="39041" y="356411"/>
                  </a:lnTo>
                  <a:lnTo>
                    <a:pt x="66955" y="390244"/>
                  </a:lnTo>
                  <a:lnTo>
                    <a:pt x="100788" y="418158"/>
                  </a:lnTo>
                  <a:lnTo>
                    <a:pt x="139619" y="439235"/>
                  </a:lnTo>
                  <a:lnTo>
                    <a:pt x="182529" y="452555"/>
                  </a:lnTo>
                  <a:lnTo>
                    <a:pt x="228600" y="457200"/>
                  </a:lnTo>
                  <a:lnTo>
                    <a:pt x="274670" y="452555"/>
                  </a:lnTo>
                  <a:lnTo>
                    <a:pt x="317580" y="439235"/>
                  </a:lnTo>
                  <a:lnTo>
                    <a:pt x="356411" y="418158"/>
                  </a:lnTo>
                  <a:lnTo>
                    <a:pt x="390244" y="390244"/>
                  </a:lnTo>
                  <a:lnTo>
                    <a:pt x="418158" y="356411"/>
                  </a:lnTo>
                  <a:lnTo>
                    <a:pt x="439235" y="317580"/>
                  </a:lnTo>
                  <a:lnTo>
                    <a:pt x="452555" y="274670"/>
                  </a:lnTo>
                  <a:lnTo>
                    <a:pt x="457200" y="228599"/>
                  </a:lnTo>
                  <a:close/>
                </a:path>
              </a:pathLst>
            </a:custGeom>
            <a:solidFill>
              <a:srgbClr val="F7EC1A"/>
            </a:solidFill>
          </p:spPr>
          <p:txBody>
            <a:bodyPr wrap="square" lIns="0" tIns="0" rIns="0" bIns="0" rtlCol="0"/>
            <a:lstStyle/>
            <a:p>
              <a:endParaRPr sz="1588"/>
            </a:p>
          </p:txBody>
        </p:sp>
        <p:sp>
          <p:nvSpPr>
            <p:cNvPr id="38" name="object 38"/>
            <p:cNvSpPr/>
            <p:nvPr/>
          </p:nvSpPr>
          <p:spPr>
            <a:xfrm>
              <a:off x="2317673" y="3950004"/>
              <a:ext cx="483234" cy="482600"/>
            </a:xfrm>
            <a:custGeom>
              <a:avLst/>
              <a:gdLst/>
              <a:ahLst/>
              <a:cxnLst/>
              <a:rect l="l" t="t" r="r" b="b"/>
              <a:pathLst>
                <a:path w="483235" h="482600">
                  <a:moveTo>
                    <a:pt x="0" y="241007"/>
                  </a:moveTo>
                  <a:lnTo>
                    <a:pt x="5029" y="192379"/>
                  </a:lnTo>
                  <a:lnTo>
                    <a:pt x="19253" y="147180"/>
                  </a:lnTo>
                  <a:lnTo>
                    <a:pt x="39963" y="108132"/>
                  </a:lnTo>
                  <a:lnTo>
                    <a:pt x="65760" y="75091"/>
                  </a:lnTo>
                  <a:lnTo>
                    <a:pt x="95795" y="48058"/>
                  </a:lnTo>
                  <a:lnTo>
                    <a:pt x="129220" y="27033"/>
                  </a:lnTo>
                  <a:lnTo>
                    <a:pt x="165188" y="12014"/>
                  </a:lnTo>
                  <a:lnTo>
                    <a:pt x="202852" y="3003"/>
                  </a:lnTo>
                  <a:lnTo>
                    <a:pt x="241363" y="0"/>
                  </a:lnTo>
                  <a:lnTo>
                    <a:pt x="279874" y="3003"/>
                  </a:lnTo>
                  <a:lnTo>
                    <a:pt x="317538" y="12014"/>
                  </a:lnTo>
                  <a:lnTo>
                    <a:pt x="353506" y="27033"/>
                  </a:lnTo>
                  <a:lnTo>
                    <a:pt x="386931" y="48058"/>
                  </a:lnTo>
                  <a:lnTo>
                    <a:pt x="416966" y="75091"/>
                  </a:lnTo>
                  <a:lnTo>
                    <a:pt x="442763" y="108132"/>
                  </a:lnTo>
                  <a:lnTo>
                    <a:pt x="463473" y="147180"/>
                  </a:lnTo>
                  <a:lnTo>
                    <a:pt x="477697" y="192379"/>
                  </a:lnTo>
                  <a:lnTo>
                    <a:pt x="482727" y="241007"/>
                  </a:lnTo>
                  <a:lnTo>
                    <a:pt x="478642" y="284116"/>
                  </a:lnTo>
                  <a:lnTo>
                    <a:pt x="468259" y="323544"/>
                  </a:lnTo>
                  <a:lnTo>
                    <a:pt x="452256" y="359088"/>
                  </a:lnTo>
                  <a:lnTo>
                    <a:pt x="406099" y="417719"/>
                  </a:lnTo>
                  <a:lnTo>
                    <a:pt x="345589" y="458393"/>
                  </a:lnTo>
                  <a:lnTo>
                    <a:pt x="276148" y="479492"/>
                  </a:lnTo>
                  <a:lnTo>
                    <a:pt x="239772" y="482197"/>
                  </a:lnTo>
                  <a:lnTo>
                    <a:pt x="203195" y="479401"/>
                  </a:lnTo>
                  <a:lnTo>
                    <a:pt x="132151" y="456503"/>
                  </a:lnTo>
                  <a:lnTo>
                    <a:pt x="99039" y="435996"/>
                  </a:lnTo>
                  <a:lnTo>
                    <a:pt x="68436" y="409181"/>
                  </a:lnTo>
                  <a:lnTo>
                    <a:pt x="41021" y="375856"/>
                  </a:lnTo>
                  <a:lnTo>
                    <a:pt x="19253" y="334835"/>
                  </a:lnTo>
                  <a:lnTo>
                    <a:pt x="5029" y="289636"/>
                  </a:lnTo>
                  <a:lnTo>
                    <a:pt x="0" y="241007"/>
                  </a:lnTo>
                  <a:close/>
                </a:path>
              </a:pathLst>
            </a:custGeom>
            <a:ln w="12700">
              <a:solidFill>
                <a:srgbClr val="010202"/>
              </a:solidFill>
            </a:ln>
          </p:spPr>
          <p:txBody>
            <a:bodyPr wrap="square" lIns="0" tIns="0" rIns="0" bIns="0" rtlCol="0"/>
            <a:lstStyle/>
            <a:p>
              <a:endParaRPr sz="1588"/>
            </a:p>
          </p:txBody>
        </p:sp>
        <p:sp>
          <p:nvSpPr>
            <p:cNvPr id="39" name="object 39"/>
            <p:cNvSpPr/>
            <p:nvPr/>
          </p:nvSpPr>
          <p:spPr>
            <a:xfrm>
              <a:off x="2343200" y="3975509"/>
              <a:ext cx="431800" cy="431165"/>
            </a:xfrm>
            <a:custGeom>
              <a:avLst/>
              <a:gdLst/>
              <a:ahLst/>
              <a:cxnLst/>
              <a:rect l="l" t="t" r="r" b="b"/>
              <a:pathLst>
                <a:path w="431800" h="431164">
                  <a:moveTo>
                    <a:pt x="0" y="215503"/>
                  </a:moveTo>
                  <a:lnTo>
                    <a:pt x="4495" y="172056"/>
                  </a:lnTo>
                  <a:lnTo>
                    <a:pt x="17259" y="131530"/>
                  </a:lnTo>
                  <a:lnTo>
                    <a:pt x="39295" y="91340"/>
                  </a:lnTo>
                  <a:lnTo>
                    <a:pt x="67365" y="58458"/>
                  </a:lnTo>
                  <a:lnTo>
                    <a:pt x="100260" y="32882"/>
                  </a:lnTo>
                  <a:lnTo>
                    <a:pt x="136774" y="14614"/>
                  </a:lnTo>
                  <a:lnTo>
                    <a:pt x="175702" y="3653"/>
                  </a:lnTo>
                  <a:lnTo>
                    <a:pt x="215836" y="0"/>
                  </a:lnTo>
                  <a:lnTo>
                    <a:pt x="255970" y="3653"/>
                  </a:lnTo>
                  <a:lnTo>
                    <a:pt x="294898" y="14614"/>
                  </a:lnTo>
                  <a:lnTo>
                    <a:pt x="331412" y="32882"/>
                  </a:lnTo>
                  <a:lnTo>
                    <a:pt x="364307" y="58458"/>
                  </a:lnTo>
                  <a:lnTo>
                    <a:pt x="392377" y="91340"/>
                  </a:lnTo>
                  <a:lnTo>
                    <a:pt x="414413" y="131530"/>
                  </a:lnTo>
                  <a:lnTo>
                    <a:pt x="427177" y="172056"/>
                  </a:lnTo>
                  <a:lnTo>
                    <a:pt x="431673" y="215503"/>
                  </a:lnTo>
                  <a:lnTo>
                    <a:pt x="427032" y="259283"/>
                  </a:lnTo>
                  <a:lnTo>
                    <a:pt x="415151" y="298732"/>
                  </a:lnTo>
                  <a:lnTo>
                    <a:pt x="396933" y="333582"/>
                  </a:lnTo>
                  <a:lnTo>
                    <a:pt x="373281" y="363561"/>
                  </a:lnTo>
                  <a:lnTo>
                    <a:pt x="313292" y="407832"/>
                  </a:lnTo>
                  <a:lnTo>
                    <a:pt x="242416" y="429391"/>
                  </a:lnTo>
                  <a:lnTo>
                    <a:pt x="205154" y="430980"/>
                  </a:lnTo>
                  <a:lnTo>
                    <a:pt x="167882" y="426083"/>
                  </a:lnTo>
                  <a:lnTo>
                    <a:pt x="131504" y="414430"/>
                  </a:lnTo>
                  <a:lnTo>
                    <a:pt x="96922" y="395751"/>
                  </a:lnTo>
                  <a:lnTo>
                    <a:pt x="65042" y="369778"/>
                  </a:lnTo>
                  <a:lnTo>
                    <a:pt x="36766" y="336242"/>
                  </a:lnTo>
                  <a:lnTo>
                    <a:pt x="17259" y="299475"/>
                  </a:lnTo>
                  <a:lnTo>
                    <a:pt x="4495" y="258949"/>
                  </a:lnTo>
                  <a:lnTo>
                    <a:pt x="0" y="215503"/>
                  </a:lnTo>
                  <a:close/>
                </a:path>
              </a:pathLst>
            </a:custGeom>
            <a:ln w="12700">
              <a:solidFill>
                <a:srgbClr val="010202"/>
              </a:solidFill>
            </a:ln>
          </p:spPr>
          <p:txBody>
            <a:bodyPr wrap="square" lIns="0" tIns="0" rIns="0" bIns="0" rtlCol="0"/>
            <a:lstStyle/>
            <a:p>
              <a:endParaRPr sz="1588"/>
            </a:p>
          </p:txBody>
        </p:sp>
      </p:grpSp>
      <p:sp>
        <p:nvSpPr>
          <p:cNvPr id="40" name="object 40"/>
          <p:cNvSpPr txBox="1"/>
          <p:nvPr/>
        </p:nvSpPr>
        <p:spPr>
          <a:xfrm>
            <a:off x="3837443" y="3492022"/>
            <a:ext cx="156882" cy="337238"/>
          </a:xfrm>
          <a:prstGeom prst="rect">
            <a:avLst/>
          </a:prstGeom>
        </p:spPr>
        <p:txBody>
          <a:bodyPr vert="horz" wrap="square" lIns="0" tIns="11206" rIns="0" bIns="0" rtlCol="0">
            <a:spAutoFit/>
          </a:bodyPr>
          <a:lstStyle/>
          <a:p>
            <a:pPr marL="11206">
              <a:spcBef>
                <a:spcPts val="88"/>
              </a:spcBef>
            </a:pPr>
            <a:r>
              <a:rPr sz="2118" dirty="0">
                <a:solidFill>
                  <a:srgbClr val="010202"/>
                </a:solidFill>
                <a:latin typeface="Times New Roman"/>
                <a:cs typeface="Times New Roman"/>
              </a:rPr>
              <a:t>2</a:t>
            </a:r>
            <a:endParaRPr sz="2118">
              <a:latin typeface="Times New Roman"/>
              <a:cs typeface="Times New Roman"/>
            </a:endParaRPr>
          </a:p>
        </p:txBody>
      </p:sp>
      <p:sp>
        <p:nvSpPr>
          <p:cNvPr id="41" name="object 41"/>
          <p:cNvSpPr/>
          <p:nvPr/>
        </p:nvSpPr>
        <p:spPr>
          <a:xfrm>
            <a:off x="6297694" y="2554941"/>
            <a:ext cx="403412" cy="403412"/>
          </a:xfrm>
          <a:custGeom>
            <a:avLst/>
            <a:gdLst/>
            <a:ahLst/>
            <a:cxnLst/>
            <a:rect l="l" t="t" r="r" b="b"/>
            <a:pathLst>
              <a:path w="457200" h="457200">
                <a:moveTo>
                  <a:pt x="457200" y="228599"/>
                </a:moveTo>
                <a:lnTo>
                  <a:pt x="452555" y="182529"/>
                </a:lnTo>
                <a:lnTo>
                  <a:pt x="439235" y="139619"/>
                </a:lnTo>
                <a:lnTo>
                  <a:pt x="418158" y="100788"/>
                </a:lnTo>
                <a:lnTo>
                  <a:pt x="390244" y="66955"/>
                </a:lnTo>
                <a:lnTo>
                  <a:pt x="356411" y="39041"/>
                </a:lnTo>
                <a:lnTo>
                  <a:pt x="317580" y="17964"/>
                </a:lnTo>
                <a:lnTo>
                  <a:pt x="274670" y="4644"/>
                </a:lnTo>
                <a:lnTo>
                  <a:pt x="228600" y="0"/>
                </a:lnTo>
                <a:lnTo>
                  <a:pt x="182529" y="4644"/>
                </a:lnTo>
                <a:lnTo>
                  <a:pt x="139619" y="17964"/>
                </a:lnTo>
                <a:lnTo>
                  <a:pt x="100788" y="39041"/>
                </a:lnTo>
                <a:lnTo>
                  <a:pt x="66955" y="66955"/>
                </a:lnTo>
                <a:lnTo>
                  <a:pt x="39041" y="100788"/>
                </a:lnTo>
                <a:lnTo>
                  <a:pt x="17964" y="139619"/>
                </a:lnTo>
                <a:lnTo>
                  <a:pt x="4644" y="182529"/>
                </a:lnTo>
                <a:lnTo>
                  <a:pt x="0" y="228600"/>
                </a:lnTo>
                <a:lnTo>
                  <a:pt x="4644" y="274670"/>
                </a:lnTo>
                <a:lnTo>
                  <a:pt x="17964" y="317580"/>
                </a:lnTo>
                <a:lnTo>
                  <a:pt x="39041" y="356411"/>
                </a:lnTo>
                <a:lnTo>
                  <a:pt x="66955" y="390244"/>
                </a:lnTo>
                <a:lnTo>
                  <a:pt x="100788" y="418158"/>
                </a:lnTo>
                <a:lnTo>
                  <a:pt x="139619" y="439235"/>
                </a:lnTo>
                <a:lnTo>
                  <a:pt x="182529" y="452555"/>
                </a:lnTo>
                <a:lnTo>
                  <a:pt x="228600" y="457200"/>
                </a:lnTo>
                <a:lnTo>
                  <a:pt x="274670" y="452555"/>
                </a:lnTo>
                <a:lnTo>
                  <a:pt x="317580" y="439235"/>
                </a:lnTo>
                <a:lnTo>
                  <a:pt x="356411" y="418158"/>
                </a:lnTo>
                <a:lnTo>
                  <a:pt x="390244" y="390244"/>
                </a:lnTo>
                <a:lnTo>
                  <a:pt x="418158" y="356411"/>
                </a:lnTo>
                <a:lnTo>
                  <a:pt x="439235" y="317580"/>
                </a:lnTo>
                <a:lnTo>
                  <a:pt x="452555" y="274670"/>
                </a:lnTo>
                <a:lnTo>
                  <a:pt x="457200" y="228599"/>
                </a:lnTo>
                <a:close/>
              </a:path>
            </a:pathLst>
          </a:custGeom>
          <a:solidFill>
            <a:srgbClr val="F7EC1A"/>
          </a:solidFill>
        </p:spPr>
        <p:txBody>
          <a:bodyPr wrap="square" lIns="0" tIns="0" rIns="0" bIns="0" rtlCol="0"/>
          <a:lstStyle/>
          <a:p>
            <a:endParaRPr sz="1588"/>
          </a:p>
        </p:txBody>
      </p:sp>
      <p:sp>
        <p:nvSpPr>
          <p:cNvPr id="42" name="object 42"/>
          <p:cNvSpPr/>
          <p:nvPr/>
        </p:nvSpPr>
        <p:spPr>
          <a:xfrm>
            <a:off x="8880662" y="2554941"/>
            <a:ext cx="403412" cy="403412"/>
          </a:xfrm>
          <a:custGeom>
            <a:avLst/>
            <a:gdLst/>
            <a:ahLst/>
            <a:cxnLst/>
            <a:rect l="l" t="t" r="r" b="b"/>
            <a:pathLst>
              <a:path w="457200" h="457200">
                <a:moveTo>
                  <a:pt x="457200" y="228599"/>
                </a:moveTo>
                <a:lnTo>
                  <a:pt x="452555" y="182529"/>
                </a:lnTo>
                <a:lnTo>
                  <a:pt x="439235" y="139619"/>
                </a:lnTo>
                <a:lnTo>
                  <a:pt x="418158" y="100788"/>
                </a:lnTo>
                <a:lnTo>
                  <a:pt x="390244" y="66955"/>
                </a:lnTo>
                <a:lnTo>
                  <a:pt x="356411" y="39041"/>
                </a:lnTo>
                <a:lnTo>
                  <a:pt x="317580" y="17964"/>
                </a:lnTo>
                <a:lnTo>
                  <a:pt x="274670" y="4644"/>
                </a:lnTo>
                <a:lnTo>
                  <a:pt x="228600" y="0"/>
                </a:lnTo>
                <a:lnTo>
                  <a:pt x="182529" y="4644"/>
                </a:lnTo>
                <a:lnTo>
                  <a:pt x="139619" y="17964"/>
                </a:lnTo>
                <a:lnTo>
                  <a:pt x="100788" y="39041"/>
                </a:lnTo>
                <a:lnTo>
                  <a:pt x="66955" y="66955"/>
                </a:lnTo>
                <a:lnTo>
                  <a:pt x="39041" y="100788"/>
                </a:lnTo>
                <a:lnTo>
                  <a:pt x="17964" y="139619"/>
                </a:lnTo>
                <a:lnTo>
                  <a:pt x="4644" y="182529"/>
                </a:lnTo>
                <a:lnTo>
                  <a:pt x="0" y="228600"/>
                </a:lnTo>
                <a:lnTo>
                  <a:pt x="4644" y="274670"/>
                </a:lnTo>
                <a:lnTo>
                  <a:pt x="17964" y="317580"/>
                </a:lnTo>
                <a:lnTo>
                  <a:pt x="39041" y="356411"/>
                </a:lnTo>
                <a:lnTo>
                  <a:pt x="66955" y="390244"/>
                </a:lnTo>
                <a:lnTo>
                  <a:pt x="100788" y="418158"/>
                </a:lnTo>
                <a:lnTo>
                  <a:pt x="139619" y="439235"/>
                </a:lnTo>
                <a:lnTo>
                  <a:pt x="182529" y="452555"/>
                </a:lnTo>
                <a:lnTo>
                  <a:pt x="228600" y="457200"/>
                </a:lnTo>
                <a:lnTo>
                  <a:pt x="274670" y="452555"/>
                </a:lnTo>
                <a:lnTo>
                  <a:pt x="317580" y="439235"/>
                </a:lnTo>
                <a:lnTo>
                  <a:pt x="356411" y="418158"/>
                </a:lnTo>
                <a:lnTo>
                  <a:pt x="390244" y="390244"/>
                </a:lnTo>
                <a:lnTo>
                  <a:pt x="418158" y="356411"/>
                </a:lnTo>
                <a:lnTo>
                  <a:pt x="439235" y="317580"/>
                </a:lnTo>
                <a:lnTo>
                  <a:pt x="452555" y="274670"/>
                </a:lnTo>
                <a:lnTo>
                  <a:pt x="457200" y="228599"/>
                </a:lnTo>
                <a:close/>
              </a:path>
            </a:pathLst>
          </a:custGeom>
          <a:solidFill>
            <a:srgbClr val="F7EC1A"/>
          </a:solidFill>
        </p:spPr>
        <p:txBody>
          <a:bodyPr wrap="square" lIns="0" tIns="0" rIns="0" bIns="0" rtlCol="0"/>
          <a:lstStyle/>
          <a:p>
            <a:endParaRPr sz="1588"/>
          </a:p>
        </p:txBody>
      </p:sp>
      <p:grpSp>
        <p:nvGrpSpPr>
          <p:cNvPr id="43" name="object 43"/>
          <p:cNvGrpSpPr/>
          <p:nvPr/>
        </p:nvGrpSpPr>
        <p:grpSpPr>
          <a:xfrm>
            <a:off x="8033171" y="2538390"/>
            <a:ext cx="447115" cy="1697691"/>
            <a:chOff x="7224661" y="2876842"/>
            <a:chExt cx="506730" cy="1924050"/>
          </a:xfrm>
        </p:grpSpPr>
        <p:sp>
          <p:nvSpPr>
            <p:cNvPr id="44" name="object 44"/>
            <p:cNvSpPr/>
            <p:nvPr/>
          </p:nvSpPr>
          <p:spPr>
            <a:xfrm>
              <a:off x="7258938" y="3124199"/>
              <a:ext cx="237490" cy="1648460"/>
            </a:xfrm>
            <a:custGeom>
              <a:avLst/>
              <a:gdLst/>
              <a:ahLst/>
              <a:cxnLst/>
              <a:rect l="l" t="t" r="r" b="b"/>
              <a:pathLst>
                <a:path w="237490" h="1648460">
                  <a:moveTo>
                    <a:pt x="237235" y="0"/>
                  </a:moveTo>
                  <a:lnTo>
                    <a:pt x="0" y="1648117"/>
                  </a:lnTo>
                </a:path>
              </a:pathLst>
            </a:custGeom>
            <a:ln w="28575">
              <a:solidFill>
                <a:srgbClr val="010202"/>
              </a:solidFill>
            </a:ln>
          </p:spPr>
          <p:txBody>
            <a:bodyPr wrap="square" lIns="0" tIns="0" rIns="0" bIns="0" rtlCol="0"/>
            <a:lstStyle/>
            <a:p>
              <a:endParaRPr sz="1588"/>
            </a:p>
          </p:txBody>
        </p:sp>
        <p:sp>
          <p:nvSpPr>
            <p:cNvPr id="45" name="object 45"/>
            <p:cNvSpPr/>
            <p:nvPr/>
          </p:nvSpPr>
          <p:spPr>
            <a:xfrm>
              <a:off x="7224661" y="4709655"/>
              <a:ext cx="85090" cy="91440"/>
            </a:xfrm>
            <a:custGeom>
              <a:avLst/>
              <a:gdLst/>
              <a:ahLst/>
              <a:cxnLst/>
              <a:rect l="l" t="t" r="r" b="b"/>
              <a:pathLst>
                <a:path w="85090" h="91439">
                  <a:moveTo>
                    <a:pt x="84848" y="12217"/>
                  </a:moveTo>
                  <a:lnTo>
                    <a:pt x="38353" y="34391"/>
                  </a:lnTo>
                  <a:lnTo>
                    <a:pt x="0" y="0"/>
                  </a:lnTo>
                  <a:lnTo>
                    <a:pt x="30213" y="90957"/>
                  </a:lnTo>
                  <a:lnTo>
                    <a:pt x="84848" y="12217"/>
                  </a:lnTo>
                  <a:close/>
                </a:path>
              </a:pathLst>
            </a:custGeom>
            <a:solidFill>
              <a:srgbClr val="010202"/>
            </a:solidFill>
          </p:spPr>
          <p:txBody>
            <a:bodyPr wrap="square" lIns="0" tIns="0" rIns="0" bIns="0" rtlCol="0"/>
            <a:lstStyle/>
            <a:p>
              <a:endParaRPr sz="1588"/>
            </a:p>
          </p:txBody>
        </p:sp>
        <p:sp>
          <p:nvSpPr>
            <p:cNvPr id="46" name="object 46"/>
            <p:cNvSpPr/>
            <p:nvPr/>
          </p:nvSpPr>
          <p:spPr>
            <a:xfrm>
              <a:off x="7254874" y="2895599"/>
              <a:ext cx="457200" cy="457200"/>
            </a:xfrm>
            <a:custGeom>
              <a:avLst/>
              <a:gdLst/>
              <a:ahLst/>
              <a:cxnLst/>
              <a:rect l="l" t="t" r="r" b="b"/>
              <a:pathLst>
                <a:path w="457200" h="457200">
                  <a:moveTo>
                    <a:pt x="457200" y="228599"/>
                  </a:moveTo>
                  <a:lnTo>
                    <a:pt x="452555" y="182529"/>
                  </a:lnTo>
                  <a:lnTo>
                    <a:pt x="439235" y="139619"/>
                  </a:lnTo>
                  <a:lnTo>
                    <a:pt x="418158" y="100788"/>
                  </a:lnTo>
                  <a:lnTo>
                    <a:pt x="390244" y="66955"/>
                  </a:lnTo>
                  <a:lnTo>
                    <a:pt x="356411" y="39041"/>
                  </a:lnTo>
                  <a:lnTo>
                    <a:pt x="317580" y="17964"/>
                  </a:lnTo>
                  <a:lnTo>
                    <a:pt x="274670" y="4644"/>
                  </a:lnTo>
                  <a:lnTo>
                    <a:pt x="228600" y="0"/>
                  </a:lnTo>
                  <a:lnTo>
                    <a:pt x="182529" y="4644"/>
                  </a:lnTo>
                  <a:lnTo>
                    <a:pt x="139619" y="17964"/>
                  </a:lnTo>
                  <a:lnTo>
                    <a:pt x="100788" y="39041"/>
                  </a:lnTo>
                  <a:lnTo>
                    <a:pt x="66955" y="66955"/>
                  </a:lnTo>
                  <a:lnTo>
                    <a:pt x="39041" y="100788"/>
                  </a:lnTo>
                  <a:lnTo>
                    <a:pt x="17964" y="139619"/>
                  </a:lnTo>
                  <a:lnTo>
                    <a:pt x="4644" y="182529"/>
                  </a:lnTo>
                  <a:lnTo>
                    <a:pt x="0" y="228600"/>
                  </a:lnTo>
                  <a:lnTo>
                    <a:pt x="4644" y="274670"/>
                  </a:lnTo>
                  <a:lnTo>
                    <a:pt x="17964" y="317580"/>
                  </a:lnTo>
                  <a:lnTo>
                    <a:pt x="39041" y="356411"/>
                  </a:lnTo>
                  <a:lnTo>
                    <a:pt x="66955" y="390244"/>
                  </a:lnTo>
                  <a:lnTo>
                    <a:pt x="100788" y="418158"/>
                  </a:lnTo>
                  <a:lnTo>
                    <a:pt x="139619" y="439235"/>
                  </a:lnTo>
                  <a:lnTo>
                    <a:pt x="182529" y="452555"/>
                  </a:lnTo>
                  <a:lnTo>
                    <a:pt x="228600" y="457200"/>
                  </a:lnTo>
                  <a:lnTo>
                    <a:pt x="274670" y="452555"/>
                  </a:lnTo>
                  <a:lnTo>
                    <a:pt x="317580" y="439235"/>
                  </a:lnTo>
                  <a:lnTo>
                    <a:pt x="356411" y="418158"/>
                  </a:lnTo>
                  <a:lnTo>
                    <a:pt x="390244" y="390244"/>
                  </a:lnTo>
                  <a:lnTo>
                    <a:pt x="418158" y="356411"/>
                  </a:lnTo>
                  <a:lnTo>
                    <a:pt x="439235" y="317580"/>
                  </a:lnTo>
                  <a:lnTo>
                    <a:pt x="452555" y="274670"/>
                  </a:lnTo>
                  <a:lnTo>
                    <a:pt x="457200" y="228599"/>
                  </a:lnTo>
                  <a:close/>
                </a:path>
              </a:pathLst>
            </a:custGeom>
            <a:solidFill>
              <a:srgbClr val="F7EC1A"/>
            </a:solidFill>
          </p:spPr>
          <p:txBody>
            <a:bodyPr wrap="square" lIns="0" tIns="0" rIns="0" bIns="0" rtlCol="0"/>
            <a:lstStyle/>
            <a:p>
              <a:endParaRPr sz="1588"/>
            </a:p>
          </p:txBody>
        </p:sp>
        <p:sp>
          <p:nvSpPr>
            <p:cNvPr id="47" name="object 47"/>
            <p:cNvSpPr/>
            <p:nvPr/>
          </p:nvSpPr>
          <p:spPr>
            <a:xfrm>
              <a:off x="7242111" y="2883192"/>
              <a:ext cx="483234" cy="482600"/>
            </a:xfrm>
            <a:custGeom>
              <a:avLst/>
              <a:gdLst/>
              <a:ahLst/>
              <a:cxnLst/>
              <a:rect l="l" t="t" r="r" b="b"/>
              <a:pathLst>
                <a:path w="483234" h="482600">
                  <a:moveTo>
                    <a:pt x="0" y="241007"/>
                  </a:moveTo>
                  <a:lnTo>
                    <a:pt x="5029" y="192379"/>
                  </a:lnTo>
                  <a:lnTo>
                    <a:pt x="19253" y="147180"/>
                  </a:lnTo>
                  <a:lnTo>
                    <a:pt x="39963" y="108132"/>
                  </a:lnTo>
                  <a:lnTo>
                    <a:pt x="65760" y="75091"/>
                  </a:lnTo>
                  <a:lnTo>
                    <a:pt x="95795" y="48058"/>
                  </a:lnTo>
                  <a:lnTo>
                    <a:pt x="129220" y="27033"/>
                  </a:lnTo>
                  <a:lnTo>
                    <a:pt x="165188" y="12014"/>
                  </a:lnTo>
                  <a:lnTo>
                    <a:pt x="202852" y="3003"/>
                  </a:lnTo>
                  <a:lnTo>
                    <a:pt x="241363" y="0"/>
                  </a:lnTo>
                  <a:lnTo>
                    <a:pt x="279874" y="3003"/>
                  </a:lnTo>
                  <a:lnTo>
                    <a:pt x="317538" y="12014"/>
                  </a:lnTo>
                  <a:lnTo>
                    <a:pt x="353506" y="27033"/>
                  </a:lnTo>
                  <a:lnTo>
                    <a:pt x="386931" y="48058"/>
                  </a:lnTo>
                  <a:lnTo>
                    <a:pt x="416966" y="75091"/>
                  </a:lnTo>
                  <a:lnTo>
                    <a:pt x="442763" y="108132"/>
                  </a:lnTo>
                  <a:lnTo>
                    <a:pt x="463473" y="147180"/>
                  </a:lnTo>
                  <a:lnTo>
                    <a:pt x="477697" y="192379"/>
                  </a:lnTo>
                  <a:lnTo>
                    <a:pt x="482727" y="241007"/>
                  </a:lnTo>
                  <a:lnTo>
                    <a:pt x="478644" y="284116"/>
                  </a:lnTo>
                  <a:lnTo>
                    <a:pt x="468263" y="323544"/>
                  </a:lnTo>
                  <a:lnTo>
                    <a:pt x="452260" y="359088"/>
                  </a:lnTo>
                  <a:lnTo>
                    <a:pt x="406102" y="417719"/>
                  </a:lnTo>
                  <a:lnTo>
                    <a:pt x="345590" y="458393"/>
                  </a:lnTo>
                  <a:lnTo>
                    <a:pt x="276147" y="479492"/>
                  </a:lnTo>
                  <a:lnTo>
                    <a:pt x="239770" y="482197"/>
                  </a:lnTo>
                  <a:lnTo>
                    <a:pt x="203192" y="479401"/>
                  </a:lnTo>
                  <a:lnTo>
                    <a:pt x="132148" y="456503"/>
                  </a:lnTo>
                  <a:lnTo>
                    <a:pt x="99036" y="435996"/>
                  </a:lnTo>
                  <a:lnTo>
                    <a:pt x="68434" y="409181"/>
                  </a:lnTo>
                  <a:lnTo>
                    <a:pt x="41021" y="375856"/>
                  </a:lnTo>
                  <a:lnTo>
                    <a:pt x="19253" y="334835"/>
                  </a:lnTo>
                  <a:lnTo>
                    <a:pt x="5029" y="289636"/>
                  </a:lnTo>
                  <a:lnTo>
                    <a:pt x="0" y="241007"/>
                  </a:lnTo>
                  <a:close/>
                </a:path>
              </a:pathLst>
            </a:custGeom>
            <a:ln w="12700">
              <a:solidFill>
                <a:srgbClr val="010202"/>
              </a:solidFill>
            </a:ln>
          </p:spPr>
          <p:txBody>
            <a:bodyPr wrap="square" lIns="0" tIns="0" rIns="0" bIns="0" rtlCol="0"/>
            <a:lstStyle/>
            <a:p>
              <a:endParaRPr sz="1588"/>
            </a:p>
          </p:txBody>
        </p:sp>
        <p:sp>
          <p:nvSpPr>
            <p:cNvPr id="48" name="object 48"/>
            <p:cNvSpPr/>
            <p:nvPr/>
          </p:nvSpPr>
          <p:spPr>
            <a:xfrm>
              <a:off x="7267638" y="2908696"/>
              <a:ext cx="431800" cy="431165"/>
            </a:xfrm>
            <a:custGeom>
              <a:avLst/>
              <a:gdLst/>
              <a:ahLst/>
              <a:cxnLst/>
              <a:rect l="l" t="t" r="r" b="b"/>
              <a:pathLst>
                <a:path w="431800" h="431164">
                  <a:moveTo>
                    <a:pt x="0" y="215503"/>
                  </a:moveTo>
                  <a:lnTo>
                    <a:pt x="4495" y="172056"/>
                  </a:lnTo>
                  <a:lnTo>
                    <a:pt x="17259" y="131530"/>
                  </a:lnTo>
                  <a:lnTo>
                    <a:pt x="39298" y="91340"/>
                  </a:lnTo>
                  <a:lnTo>
                    <a:pt x="67369" y="58458"/>
                  </a:lnTo>
                  <a:lnTo>
                    <a:pt x="100265" y="32882"/>
                  </a:lnTo>
                  <a:lnTo>
                    <a:pt x="136780" y="14614"/>
                  </a:lnTo>
                  <a:lnTo>
                    <a:pt x="175707" y="3653"/>
                  </a:lnTo>
                  <a:lnTo>
                    <a:pt x="215841" y="0"/>
                  </a:lnTo>
                  <a:lnTo>
                    <a:pt x="255974" y="3653"/>
                  </a:lnTo>
                  <a:lnTo>
                    <a:pt x="294901" y="14614"/>
                  </a:lnTo>
                  <a:lnTo>
                    <a:pt x="331414" y="32882"/>
                  </a:lnTo>
                  <a:lnTo>
                    <a:pt x="364308" y="58458"/>
                  </a:lnTo>
                  <a:lnTo>
                    <a:pt x="392377" y="91340"/>
                  </a:lnTo>
                  <a:lnTo>
                    <a:pt x="414413" y="131530"/>
                  </a:lnTo>
                  <a:lnTo>
                    <a:pt x="427177" y="172056"/>
                  </a:lnTo>
                  <a:lnTo>
                    <a:pt x="431673" y="215503"/>
                  </a:lnTo>
                  <a:lnTo>
                    <a:pt x="427032" y="259283"/>
                  </a:lnTo>
                  <a:lnTo>
                    <a:pt x="415151" y="298732"/>
                  </a:lnTo>
                  <a:lnTo>
                    <a:pt x="396933" y="333582"/>
                  </a:lnTo>
                  <a:lnTo>
                    <a:pt x="373281" y="363561"/>
                  </a:lnTo>
                  <a:lnTo>
                    <a:pt x="313292" y="407832"/>
                  </a:lnTo>
                  <a:lnTo>
                    <a:pt x="242416" y="429391"/>
                  </a:lnTo>
                  <a:lnTo>
                    <a:pt x="205154" y="430980"/>
                  </a:lnTo>
                  <a:lnTo>
                    <a:pt x="167882" y="426083"/>
                  </a:lnTo>
                  <a:lnTo>
                    <a:pt x="131504" y="414430"/>
                  </a:lnTo>
                  <a:lnTo>
                    <a:pt x="96922" y="395751"/>
                  </a:lnTo>
                  <a:lnTo>
                    <a:pt x="65042" y="369778"/>
                  </a:lnTo>
                  <a:lnTo>
                    <a:pt x="36766" y="336242"/>
                  </a:lnTo>
                  <a:lnTo>
                    <a:pt x="17259" y="299475"/>
                  </a:lnTo>
                  <a:lnTo>
                    <a:pt x="4495" y="258949"/>
                  </a:lnTo>
                  <a:lnTo>
                    <a:pt x="0" y="215503"/>
                  </a:lnTo>
                  <a:close/>
                </a:path>
              </a:pathLst>
            </a:custGeom>
            <a:ln w="12700">
              <a:solidFill>
                <a:srgbClr val="010202"/>
              </a:solidFill>
            </a:ln>
          </p:spPr>
          <p:txBody>
            <a:bodyPr wrap="square" lIns="0" tIns="0" rIns="0" bIns="0" rtlCol="0"/>
            <a:lstStyle/>
            <a:p>
              <a:endParaRPr sz="1588"/>
            </a:p>
          </p:txBody>
        </p:sp>
      </p:grpSp>
      <p:sp>
        <p:nvSpPr>
          <p:cNvPr id="49" name="object 49"/>
          <p:cNvSpPr/>
          <p:nvPr/>
        </p:nvSpPr>
        <p:spPr>
          <a:xfrm>
            <a:off x="7589172" y="2554941"/>
            <a:ext cx="403412" cy="403412"/>
          </a:xfrm>
          <a:custGeom>
            <a:avLst/>
            <a:gdLst/>
            <a:ahLst/>
            <a:cxnLst/>
            <a:rect l="l" t="t" r="r" b="b"/>
            <a:pathLst>
              <a:path w="457200" h="457200">
                <a:moveTo>
                  <a:pt x="457200" y="228599"/>
                </a:moveTo>
                <a:lnTo>
                  <a:pt x="452555" y="182529"/>
                </a:lnTo>
                <a:lnTo>
                  <a:pt x="439235" y="139619"/>
                </a:lnTo>
                <a:lnTo>
                  <a:pt x="418158" y="100788"/>
                </a:lnTo>
                <a:lnTo>
                  <a:pt x="390244" y="66955"/>
                </a:lnTo>
                <a:lnTo>
                  <a:pt x="356411" y="39041"/>
                </a:lnTo>
                <a:lnTo>
                  <a:pt x="317580" y="17964"/>
                </a:lnTo>
                <a:lnTo>
                  <a:pt x="274670" y="4644"/>
                </a:lnTo>
                <a:lnTo>
                  <a:pt x="228600" y="0"/>
                </a:lnTo>
                <a:lnTo>
                  <a:pt x="182529" y="4644"/>
                </a:lnTo>
                <a:lnTo>
                  <a:pt x="139619" y="17964"/>
                </a:lnTo>
                <a:lnTo>
                  <a:pt x="100788" y="39041"/>
                </a:lnTo>
                <a:lnTo>
                  <a:pt x="66955" y="66955"/>
                </a:lnTo>
                <a:lnTo>
                  <a:pt x="39041" y="100788"/>
                </a:lnTo>
                <a:lnTo>
                  <a:pt x="17964" y="139619"/>
                </a:lnTo>
                <a:lnTo>
                  <a:pt x="4644" y="182529"/>
                </a:lnTo>
                <a:lnTo>
                  <a:pt x="0" y="228600"/>
                </a:lnTo>
                <a:lnTo>
                  <a:pt x="4644" y="274670"/>
                </a:lnTo>
                <a:lnTo>
                  <a:pt x="17964" y="317580"/>
                </a:lnTo>
                <a:lnTo>
                  <a:pt x="39041" y="356411"/>
                </a:lnTo>
                <a:lnTo>
                  <a:pt x="66955" y="390244"/>
                </a:lnTo>
                <a:lnTo>
                  <a:pt x="100788" y="418158"/>
                </a:lnTo>
                <a:lnTo>
                  <a:pt x="139619" y="439235"/>
                </a:lnTo>
                <a:lnTo>
                  <a:pt x="182529" y="452555"/>
                </a:lnTo>
                <a:lnTo>
                  <a:pt x="228600" y="457200"/>
                </a:lnTo>
                <a:lnTo>
                  <a:pt x="274670" y="452555"/>
                </a:lnTo>
                <a:lnTo>
                  <a:pt x="317580" y="439235"/>
                </a:lnTo>
                <a:lnTo>
                  <a:pt x="356411" y="418158"/>
                </a:lnTo>
                <a:lnTo>
                  <a:pt x="390244" y="390244"/>
                </a:lnTo>
                <a:lnTo>
                  <a:pt x="418158" y="356411"/>
                </a:lnTo>
                <a:lnTo>
                  <a:pt x="439235" y="317580"/>
                </a:lnTo>
                <a:lnTo>
                  <a:pt x="452555" y="274670"/>
                </a:lnTo>
                <a:lnTo>
                  <a:pt x="457200" y="228599"/>
                </a:lnTo>
                <a:close/>
              </a:path>
            </a:pathLst>
          </a:custGeom>
          <a:solidFill>
            <a:srgbClr val="F7EC1A"/>
          </a:solidFill>
        </p:spPr>
        <p:txBody>
          <a:bodyPr wrap="square" lIns="0" tIns="0" rIns="0" bIns="0" rtlCol="0"/>
          <a:lstStyle/>
          <a:p>
            <a:endParaRPr sz="1588"/>
          </a:p>
        </p:txBody>
      </p:sp>
      <p:grpSp>
        <p:nvGrpSpPr>
          <p:cNvPr id="50" name="object 50"/>
          <p:cNvGrpSpPr/>
          <p:nvPr/>
        </p:nvGrpSpPr>
        <p:grpSpPr>
          <a:xfrm>
            <a:off x="4989351" y="3009048"/>
            <a:ext cx="437589" cy="1227044"/>
            <a:chOff x="3774998" y="3410254"/>
            <a:chExt cx="495934" cy="1390650"/>
          </a:xfrm>
        </p:grpSpPr>
        <p:sp>
          <p:nvSpPr>
            <p:cNvPr id="51" name="object 51"/>
            <p:cNvSpPr/>
            <p:nvPr/>
          </p:nvSpPr>
          <p:spPr>
            <a:xfrm>
              <a:off x="3990962" y="3505212"/>
              <a:ext cx="224154" cy="1267460"/>
            </a:xfrm>
            <a:custGeom>
              <a:avLst/>
              <a:gdLst/>
              <a:ahLst/>
              <a:cxnLst/>
              <a:rect l="l" t="t" r="r" b="b"/>
              <a:pathLst>
                <a:path w="224154" h="1267460">
                  <a:moveTo>
                    <a:pt x="0" y="0"/>
                  </a:moveTo>
                  <a:lnTo>
                    <a:pt x="223634" y="1267256"/>
                  </a:lnTo>
                </a:path>
              </a:pathLst>
            </a:custGeom>
            <a:ln w="28575">
              <a:solidFill>
                <a:srgbClr val="010202"/>
              </a:solidFill>
            </a:ln>
          </p:spPr>
          <p:txBody>
            <a:bodyPr wrap="square" lIns="0" tIns="0" rIns="0" bIns="0" rtlCol="0"/>
            <a:lstStyle/>
            <a:p>
              <a:endParaRPr sz="1588"/>
            </a:p>
          </p:txBody>
        </p:sp>
        <p:sp>
          <p:nvSpPr>
            <p:cNvPr id="52" name="object 52"/>
            <p:cNvSpPr/>
            <p:nvPr/>
          </p:nvSpPr>
          <p:spPr>
            <a:xfrm>
              <a:off x="4162450" y="4708740"/>
              <a:ext cx="84455" cy="92075"/>
            </a:xfrm>
            <a:custGeom>
              <a:avLst/>
              <a:gdLst/>
              <a:ahLst/>
              <a:cxnLst/>
              <a:rect l="l" t="t" r="r" b="b"/>
              <a:pathLst>
                <a:path w="84454" h="92075">
                  <a:moveTo>
                    <a:pt x="84429" y="0"/>
                  </a:moveTo>
                  <a:lnTo>
                    <a:pt x="47180" y="35585"/>
                  </a:lnTo>
                  <a:lnTo>
                    <a:pt x="0" y="14897"/>
                  </a:lnTo>
                  <a:lnTo>
                    <a:pt x="57111" y="91871"/>
                  </a:lnTo>
                  <a:lnTo>
                    <a:pt x="84429" y="0"/>
                  </a:lnTo>
                  <a:close/>
                </a:path>
              </a:pathLst>
            </a:custGeom>
            <a:solidFill>
              <a:srgbClr val="010202"/>
            </a:solidFill>
          </p:spPr>
          <p:txBody>
            <a:bodyPr wrap="square" lIns="0" tIns="0" rIns="0" bIns="0" rtlCol="0"/>
            <a:lstStyle/>
            <a:p>
              <a:endParaRPr sz="1588"/>
            </a:p>
          </p:txBody>
        </p:sp>
        <p:sp>
          <p:nvSpPr>
            <p:cNvPr id="53" name="object 53"/>
            <p:cNvSpPr/>
            <p:nvPr/>
          </p:nvSpPr>
          <p:spPr>
            <a:xfrm>
              <a:off x="3794112" y="3429012"/>
              <a:ext cx="457200" cy="457200"/>
            </a:xfrm>
            <a:custGeom>
              <a:avLst/>
              <a:gdLst/>
              <a:ahLst/>
              <a:cxnLst/>
              <a:rect l="l" t="t" r="r" b="b"/>
              <a:pathLst>
                <a:path w="457200" h="457200">
                  <a:moveTo>
                    <a:pt x="457200" y="228599"/>
                  </a:moveTo>
                  <a:lnTo>
                    <a:pt x="452555" y="182529"/>
                  </a:lnTo>
                  <a:lnTo>
                    <a:pt x="439235" y="139619"/>
                  </a:lnTo>
                  <a:lnTo>
                    <a:pt x="418158" y="100788"/>
                  </a:lnTo>
                  <a:lnTo>
                    <a:pt x="390244" y="66955"/>
                  </a:lnTo>
                  <a:lnTo>
                    <a:pt x="356411" y="39041"/>
                  </a:lnTo>
                  <a:lnTo>
                    <a:pt x="317580" y="17964"/>
                  </a:lnTo>
                  <a:lnTo>
                    <a:pt x="274670" y="4644"/>
                  </a:lnTo>
                  <a:lnTo>
                    <a:pt x="228600" y="0"/>
                  </a:lnTo>
                  <a:lnTo>
                    <a:pt x="182529" y="4644"/>
                  </a:lnTo>
                  <a:lnTo>
                    <a:pt x="139619" y="17964"/>
                  </a:lnTo>
                  <a:lnTo>
                    <a:pt x="100788" y="39041"/>
                  </a:lnTo>
                  <a:lnTo>
                    <a:pt x="66955" y="66955"/>
                  </a:lnTo>
                  <a:lnTo>
                    <a:pt x="39041" y="100788"/>
                  </a:lnTo>
                  <a:lnTo>
                    <a:pt x="17964" y="139619"/>
                  </a:lnTo>
                  <a:lnTo>
                    <a:pt x="4644" y="182529"/>
                  </a:lnTo>
                  <a:lnTo>
                    <a:pt x="0" y="228600"/>
                  </a:lnTo>
                  <a:lnTo>
                    <a:pt x="4644" y="274670"/>
                  </a:lnTo>
                  <a:lnTo>
                    <a:pt x="17964" y="317580"/>
                  </a:lnTo>
                  <a:lnTo>
                    <a:pt x="39041" y="356411"/>
                  </a:lnTo>
                  <a:lnTo>
                    <a:pt x="66955" y="390244"/>
                  </a:lnTo>
                  <a:lnTo>
                    <a:pt x="100788" y="418158"/>
                  </a:lnTo>
                  <a:lnTo>
                    <a:pt x="139619" y="439235"/>
                  </a:lnTo>
                  <a:lnTo>
                    <a:pt x="182529" y="452555"/>
                  </a:lnTo>
                  <a:lnTo>
                    <a:pt x="228600" y="457200"/>
                  </a:lnTo>
                  <a:lnTo>
                    <a:pt x="274670" y="452555"/>
                  </a:lnTo>
                  <a:lnTo>
                    <a:pt x="317580" y="439235"/>
                  </a:lnTo>
                  <a:lnTo>
                    <a:pt x="356411" y="418158"/>
                  </a:lnTo>
                  <a:lnTo>
                    <a:pt x="390244" y="390244"/>
                  </a:lnTo>
                  <a:lnTo>
                    <a:pt x="418158" y="356411"/>
                  </a:lnTo>
                  <a:lnTo>
                    <a:pt x="439235" y="317580"/>
                  </a:lnTo>
                  <a:lnTo>
                    <a:pt x="452555" y="274670"/>
                  </a:lnTo>
                  <a:lnTo>
                    <a:pt x="457200" y="228599"/>
                  </a:lnTo>
                  <a:close/>
                </a:path>
              </a:pathLst>
            </a:custGeom>
            <a:solidFill>
              <a:srgbClr val="F7EC1A"/>
            </a:solidFill>
          </p:spPr>
          <p:txBody>
            <a:bodyPr wrap="square" lIns="0" tIns="0" rIns="0" bIns="0" rtlCol="0"/>
            <a:lstStyle/>
            <a:p>
              <a:endParaRPr sz="1588"/>
            </a:p>
          </p:txBody>
        </p:sp>
        <p:sp>
          <p:nvSpPr>
            <p:cNvPr id="54" name="object 54"/>
            <p:cNvSpPr/>
            <p:nvPr/>
          </p:nvSpPr>
          <p:spPr>
            <a:xfrm>
              <a:off x="3781348" y="3416604"/>
              <a:ext cx="483234" cy="482600"/>
            </a:xfrm>
            <a:custGeom>
              <a:avLst/>
              <a:gdLst/>
              <a:ahLst/>
              <a:cxnLst/>
              <a:rect l="l" t="t" r="r" b="b"/>
              <a:pathLst>
                <a:path w="483235" h="482600">
                  <a:moveTo>
                    <a:pt x="0" y="241007"/>
                  </a:moveTo>
                  <a:lnTo>
                    <a:pt x="5029" y="192379"/>
                  </a:lnTo>
                  <a:lnTo>
                    <a:pt x="19253" y="147180"/>
                  </a:lnTo>
                  <a:lnTo>
                    <a:pt x="39963" y="108132"/>
                  </a:lnTo>
                  <a:lnTo>
                    <a:pt x="65760" y="75091"/>
                  </a:lnTo>
                  <a:lnTo>
                    <a:pt x="95795" y="48058"/>
                  </a:lnTo>
                  <a:lnTo>
                    <a:pt x="129220" y="27033"/>
                  </a:lnTo>
                  <a:lnTo>
                    <a:pt x="165188" y="12014"/>
                  </a:lnTo>
                  <a:lnTo>
                    <a:pt x="202852" y="3003"/>
                  </a:lnTo>
                  <a:lnTo>
                    <a:pt x="241363" y="0"/>
                  </a:lnTo>
                  <a:lnTo>
                    <a:pt x="279874" y="3003"/>
                  </a:lnTo>
                  <a:lnTo>
                    <a:pt x="317538" y="12014"/>
                  </a:lnTo>
                  <a:lnTo>
                    <a:pt x="353506" y="27033"/>
                  </a:lnTo>
                  <a:lnTo>
                    <a:pt x="386931" y="48058"/>
                  </a:lnTo>
                  <a:lnTo>
                    <a:pt x="416966" y="75091"/>
                  </a:lnTo>
                  <a:lnTo>
                    <a:pt x="442763" y="108132"/>
                  </a:lnTo>
                  <a:lnTo>
                    <a:pt x="463473" y="147180"/>
                  </a:lnTo>
                  <a:lnTo>
                    <a:pt x="477697" y="192379"/>
                  </a:lnTo>
                  <a:lnTo>
                    <a:pt x="482727" y="241007"/>
                  </a:lnTo>
                  <a:lnTo>
                    <a:pt x="478642" y="284116"/>
                  </a:lnTo>
                  <a:lnTo>
                    <a:pt x="468259" y="323544"/>
                  </a:lnTo>
                  <a:lnTo>
                    <a:pt x="452256" y="359088"/>
                  </a:lnTo>
                  <a:lnTo>
                    <a:pt x="406099" y="417719"/>
                  </a:lnTo>
                  <a:lnTo>
                    <a:pt x="345589" y="458393"/>
                  </a:lnTo>
                  <a:lnTo>
                    <a:pt x="276148" y="479492"/>
                  </a:lnTo>
                  <a:lnTo>
                    <a:pt x="239772" y="482197"/>
                  </a:lnTo>
                  <a:lnTo>
                    <a:pt x="203195" y="479401"/>
                  </a:lnTo>
                  <a:lnTo>
                    <a:pt x="132151" y="456503"/>
                  </a:lnTo>
                  <a:lnTo>
                    <a:pt x="99039" y="435996"/>
                  </a:lnTo>
                  <a:lnTo>
                    <a:pt x="68436" y="409181"/>
                  </a:lnTo>
                  <a:lnTo>
                    <a:pt x="41021" y="375856"/>
                  </a:lnTo>
                  <a:lnTo>
                    <a:pt x="19253" y="334835"/>
                  </a:lnTo>
                  <a:lnTo>
                    <a:pt x="5029" y="289636"/>
                  </a:lnTo>
                  <a:lnTo>
                    <a:pt x="0" y="241007"/>
                  </a:lnTo>
                  <a:close/>
                </a:path>
              </a:pathLst>
            </a:custGeom>
            <a:ln w="12700">
              <a:solidFill>
                <a:srgbClr val="010202"/>
              </a:solidFill>
            </a:ln>
          </p:spPr>
          <p:txBody>
            <a:bodyPr wrap="square" lIns="0" tIns="0" rIns="0" bIns="0" rtlCol="0"/>
            <a:lstStyle/>
            <a:p>
              <a:endParaRPr sz="1588"/>
            </a:p>
          </p:txBody>
        </p:sp>
        <p:sp>
          <p:nvSpPr>
            <p:cNvPr id="55" name="object 55"/>
            <p:cNvSpPr/>
            <p:nvPr/>
          </p:nvSpPr>
          <p:spPr>
            <a:xfrm>
              <a:off x="3806875" y="3442109"/>
              <a:ext cx="431800" cy="431165"/>
            </a:xfrm>
            <a:custGeom>
              <a:avLst/>
              <a:gdLst/>
              <a:ahLst/>
              <a:cxnLst/>
              <a:rect l="l" t="t" r="r" b="b"/>
              <a:pathLst>
                <a:path w="431800" h="431164">
                  <a:moveTo>
                    <a:pt x="0" y="215503"/>
                  </a:moveTo>
                  <a:lnTo>
                    <a:pt x="4495" y="172056"/>
                  </a:lnTo>
                  <a:lnTo>
                    <a:pt x="17259" y="131530"/>
                  </a:lnTo>
                  <a:lnTo>
                    <a:pt x="39295" y="91340"/>
                  </a:lnTo>
                  <a:lnTo>
                    <a:pt x="67365" y="58458"/>
                  </a:lnTo>
                  <a:lnTo>
                    <a:pt x="100260" y="32882"/>
                  </a:lnTo>
                  <a:lnTo>
                    <a:pt x="136774" y="14614"/>
                  </a:lnTo>
                  <a:lnTo>
                    <a:pt x="175702" y="3653"/>
                  </a:lnTo>
                  <a:lnTo>
                    <a:pt x="215836" y="0"/>
                  </a:lnTo>
                  <a:lnTo>
                    <a:pt x="255970" y="3653"/>
                  </a:lnTo>
                  <a:lnTo>
                    <a:pt x="294898" y="14614"/>
                  </a:lnTo>
                  <a:lnTo>
                    <a:pt x="331412" y="32882"/>
                  </a:lnTo>
                  <a:lnTo>
                    <a:pt x="364307" y="58458"/>
                  </a:lnTo>
                  <a:lnTo>
                    <a:pt x="392377" y="91340"/>
                  </a:lnTo>
                  <a:lnTo>
                    <a:pt x="414413" y="131530"/>
                  </a:lnTo>
                  <a:lnTo>
                    <a:pt x="427177" y="172056"/>
                  </a:lnTo>
                  <a:lnTo>
                    <a:pt x="431673" y="215503"/>
                  </a:lnTo>
                  <a:lnTo>
                    <a:pt x="427032" y="259283"/>
                  </a:lnTo>
                  <a:lnTo>
                    <a:pt x="415151" y="298732"/>
                  </a:lnTo>
                  <a:lnTo>
                    <a:pt x="396933" y="333582"/>
                  </a:lnTo>
                  <a:lnTo>
                    <a:pt x="373281" y="363561"/>
                  </a:lnTo>
                  <a:lnTo>
                    <a:pt x="313292" y="407832"/>
                  </a:lnTo>
                  <a:lnTo>
                    <a:pt x="242416" y="429391"/>
                  </a:lnTo>
                  <a:lnTo>
                    <a:pt x="205154" y="430980"/>
                  </a:lnTo>
                  <a:lnTo>
                    <a:pt x="167882" y="426083"/>
                  </a:lnTo>
                  <a:lnTo>
                    <a:pt x="131504" y="414430"/>
                  </a:lnTo>
                  <a:lnTo>
                    <a:pt x="96922" y="395751"/>
                  </a:lnTo>
                  <a:lnTo>
                    <a:pt x="65042" y="369778"/>
                  </a:lnTo>
                  <a:lnTo>
                    <a:pt x="36766" y="336242"/>
                  </a:lnTo>
                  <a:lnTo>
                    <a:pt x="17259" y="299475"/>
                  </a:lnTo>
                  <a:lnTo>
                    <a:pt x="4495" y="258949"/>
                  </a:lnTo>
                  <a:lnTo>
                    <a:pt x="0" y="215503"/>
                  </a:lnTo>
                  <a:close/>
                </a:path>
              </a:pathLst>
            </a:custGeom>
            <a:ln w="12700">
              <a:solidFill>
                <a:srgbClr val="010202"/>
              </a:solidFill>
            </a:ln>
          </p:spPr>
          <p:txBody>
            <a:bodyPr wrap="square" lIns="0" tIns="0" rIns="0" bIns="0" rtlCol="0"/>
            <a:lstStyle/>
            <a:p>
              <a:endParaRPr sz="1588"/>
            </a:p>
          </p:txBody>
        </p:sp>
      </p:grpSp>
      <p:sp>
        <p:nvSpPr>
          <p:cNvPr id="56" name="object 56"/>
          <p:cNvSpPr/>
          <p:nvPr/>
        </p:nvSpPr>
        <p:spPr>
          <a:xfrm>
            <a:off x="5476863" y="3025599"/>
            <a:ext cx="403412" cy="403412"/>
          </a:xfrm>
          <a:custGeom>
            <a:avLst/>
            <a:gdLst/>
            <a:ahLst/>
            <a:cxnLst/>
            <a:rect l="l" t="t" r="r" b="b"/>
            <a:pathLst>
              <a:path w="457200" h="457200">
                <a:moveTo>
                  <a:pt x="457200" y="228599"/>
                </a:moveTo>
                <a:lnTo>
                  <a:pt x="452555" y="182529"/>
                </a:lnTo>
                <a:lnTo>
                  <a:pt x="439235" y="139619"/>
                </a:lnTo>
                <a:lnTo>
                  <a:pt x="418158" y="100788"/>
                </a:lnTo>
                <a:lnTo>
                  <a:pt x="390244" y="66955"/>
                </a:lnTo>
                <a:lnTo>
                  <a:pt x="356411" y="39041"/>
                </a:lnTo>
                <a:lnTo>
                  <a:pt x="317580" y="17964"/>
                </a:lnTo>
                <a:lnTo>
                  <a:pt x="274670" y="4644"/>
                </a:lnTo>
                <a:lnTo>
                  <a:pt x="228600" y="0"/>
                </a:lnTo>
                <a:lnTo>
                  <a:pt x="182529" y="4644"/>
                </a:lnTo>
                <a:lnTo>
                  <a:pt x="139619" y="17964"/>
                </a:lnTo>
                <a:lnTo>
                  <a:pt x="100788" y="39041"/>
                </a:lnTo>
                <a:lnTo>
                  <a:pt x="66955" y="66955"/>
                </a:lnTo>
                <a:lnTo>
                  <a:pt x="39041" y="100788"/>
                </a:lnTo>
                <a:lnTo>
                  <a:pt x="17964" y="139619"/>
                </a:lnTo>
                <a:lnTo>
                  <a:pt x="4644" y="182529"/>
                </a:lnTo>
                <a:lnTo>
                  <a:pt x="0" y="228600"/>
                </a:lnTo>
                <a:lnTo>
                  <a:pt x="4644" y="274670"/>
                </a:lnTo>
                <a:lnTo>
                  <a:pt x="17964" y="317580"/>
                </a:lnTo>
                <a:lnTo>
                  <a:pt x="39041" y="356411"/>
                </a:lnTo>
                <a:lnTo>
                  <a:pt x="66955" y="390244"/>
                </a:lnTo>
                <a:lnTo>
                  <a:pt x="100788" y="418158"/>
                </a:lnTo>
                <a:lnTo>
                  <a:pt x="139619" y="439235"/>
                </a:lnTo>
                <a:lnTo>
                  <a:pt x="182529" y="452555"/>
                </a:lnTo>
                <a:lnTo>
                  <a:pt x="228600" y="457200"/>
                </a:lnTo>
                <a:lnTo>
                  <a:pt x="274670" y="452555"/>
                </a:lnTo>
                <a:lnTo>
                  <a:pt x="317580" y="439235"/>
                </a:lnTo>
                <a:lnTo>
                  <a:pt x="356411" y="418158"/>
                </a:lnTo>
                <a:lnTo>
                  <a:pt x="390244" y="390244"/>
                </a:lnTo>
                <a:lnTo>
                  <a:pt x="418158" y="356411"/>
                </a:lnTo>
                <a:lnTo>
                  <a:pt x="439235" y="317580"/>
                </a:lnTo>
                <a:lnTo>
                  <a:pt x="452555" y="274670"/>
                </a:lnTo>
                <a:lnTo>
                  <a:pt x="457200" y="228599"/>
                </a:lnTo>
                <a:close/>
              </a:path>
            </a:pathLst>
          </a:custGeom>
          <a:solidFill>
            <a:srgbClr val="F7EC1A"/>
          </a:solidFill>
        </p:spPr>
        <p:txBody>
          <a:bodyPr wrap="square" lIns="0" tIns="0" rIns="0" bIns="0" rtlCol="0"/>
          <a:lstStyle/>
          <a:p>
            <a:endParaRPr sz="1588"/>
          </a:p>
        </p:txBody>
      </p:sp>
      <p:grpSp>
        <p:nvGrpSpPr>
          <p:cNvPr id="57" name="object 57"/>
          <p:cNvGrpSpPr/>
          <p:nvPr/>
        </p:nvGrpSpPr>
        <p:grpSpPr>
          <a:xfrm>
            <a:off x="6749302" y="3009048"/>
            <a:ext cx="439831" cy="1227044"/>
            <a:chOff x="5769609" y="3410254"/>
            <a:chExt cx="498475" cy="1390650"/>
          </a:xfrm>
        </p:grpSpPr>
        <p:sp>
          <p:nvSpPr>
            <p:cNvPr id="58" name="object 58"/>
            <p:cNvSpPr/>
            <p:nvPr/>
          </p:nvSpPr>
          <p:spPr>
            <a:xfrm>
              <a:off x="5797880" y="3733812"/>
              <a:ext cx="250825" cy="1039494"/>
            </a:xfrm>
            <a:custGeom>
              <a:avLst/>
              <a:gdLst/>
              <a:ahLst/>
              <a:cxnLst/>
              <a:rect l="l" t="t" r="r" b="b"/>
              <a:pathLst>
                <a:path w="250825" h="1039495">
                  <a:moveTo>
                    <a:pt x="250482" y="0"/>
                  </a:moveTo>
                  <a:lnTo>
                    <a:pt x="0" y="1039025"/>
                  </a:lnTo>
                </a:path>
              </a:pathLst>
            </a:custGeom>
            <a:ln w="28575">
              <a:solidFill>
                <a:srgbClr val="010202"/>
              </a:solidFill>
            </a:ln>
          </p:spPr>
          <p:txBody>
            <a:bodyPr wrap="square" lIns="0" tIns="0" rIns="0" bIns="0" rtlCol="0"/>
            <a:lstStyle/>
            <a:p>
              <a:endParaRPr sz="1588"/>
            </a:p>
          </p:txBody>
        </p:sp>
        <p:sp>
          <p:nvSpPr>
            <p:cNvPr id="59" name="object 59"/>
            <p:cNvSpPr/>
            <p:nvPr/>
          </p:nvSpPr>
          <p:spPr>
            <a:xfrm>
              <a:off x="5769609" y="4707229"/>
              <a:ext cx="83820" cy="93980"/>
            </a:xfrm>
            <a:custGeom>
              <a:avLst/>
              <a:gdLst/>
              <a:ahLst/>
              <a:cxnLst/>
              <a:rect l="l" t="t" r="r" b="b"/>
              <a:pathLst>
                <a:path w="83820" h="93979">
                  <a:moveTo>
                    <a:pt x="83337" y="20091"/>
                  </a:moveTo>
                  <a:lnTo>
                    <a:pt x="34975" y="37820"/>
                  </a:lnTo>
                  <a:lnTo>
                    <a:pt x="0" y="0"/>
                  </a:lnTo>
                  <a:lnTo>
                    <a:pt x="21577" y="93383"/>
                  </a:lnTo>
                  <a:lnTo>
                    <a:pt x="83337" y="20091"/>
                  </a:lnTo>
                  <a:close/>
                </a:path>
              </a:pathLst>
            </a:custGeom>
            <a:solidFill>
              <a:srgbClr val="010202"/>
            </a:solidFill>
          </p:spPr>
          <p:txBody>
            <a:bodyPr wrap="square" lIns="0" tIns="0" rIns="0" bIns="0" rtlCol="0"/>
            <a:lstStyle/>
            <a:p>
              <a:endParaRPr sz="1588"/>
            </a:p>
          </p:txBody>
        </p:sp>
        <p:sp>
          <p:nvSpPr>
            <p:cNvPr id="60" name="object 60"/>
            <p:cNvSpPr/>
            <p:nvPr/>
          </p:nvSpPr>
          <p:spPr>
            <a:xfrm>
              <a:off x="5791187" y="3429012"/>
              <a:ext cx="457200" cy="457200"/>
            </a:xfrm>
            <a:custGeom>
              <a:avLst/>
              <a:gdLst/>
              <a:ahLst/>
              <a:cxnLst/>
              <a:rect l="l" t="t" r="r" b="b"/>
              <a:pathLst>
                <a:path w="457200" h="457200">
                  <a:moveTo>
                    <a:pt x="457200" y="228599"/>
                  </a:moveTo>
                  <a:lnTo>
                    <a:pt x="452555" y="182529"/>
                  </a:lnTo>
                  <a:lnTo>
                    <a:pt x="439235" y="139619"/>
                  </a:lnTo>
                  <a:lnTo>
                    <a:pt x="418158" y="100788"/>
                  </a:lnTo>
                  <a:lnTo>
                    <a:pt x="390244" y="66955"/>
                  </a:lnTo>
                  <a:lnTo>
                    <a:pt x="356411" y="39041"/>
                  </a:lnTo>
                  <a:lnTo>
                    <a:pt x="317580" y="17964"/>
                  </a:lnTo>
                  <a:lnTo>
                    <a:pt x="274670" y="4644"/>
                  </a:lnTo>
                  <a:lnTo>
                    <a:pt x="228600" y="0"/>
                  </a:lnTo>
                  <a:lnTo>
                    <a:pt x="182529" y="4644"/>
                  </a:lnTo>
                  <a:lnTo>
                    <a:pt x="139619" y="17964"/>
                  </a:lnTo>
                  <a:lnTo>
                    <a:pt x="100788" y="39041"/>
                  </a:lnTo>
                  <a:lnTo>
                    <a:pt x="66955" y="66955"/>
                  </a:lnTo>
                  <a:lnTo>
                    <a:pt x="39041" y="100788"/>
                  </a:lnTo>
                  <a:lnTo>
                    <a:pt x="17964" y="139619"/>
                  </a:lnTo>
                  <a:lnTo>
                    <a:pt x="4644" y="182529"/>
                  </a:lnTo>
                  <a:lnTo>
                    <a:pt x="0" y="228600"/>
                  </a:lnTo>
                  <a:lnTo>
                    <a:pt x="4644" y="274670"/>
                  </a:lnTo>
                  <a:lnTo>
                    <a:pt x="17964" y="317580"/>
                  </a:lnTo>
                  <a:lnTo>
                    <a:pt x="39041" y="356411"/>
                  </a:lnTo>
                  <a:lnTo>
                    <a:pt x="66955" y="390244"/>
                  </a:lnTo>
                  <a:lnTo>
                    <a:pt x="100788" y="418158"/>
                  </a:lnTo>
                  <a:lnTo>
                    <a:pt x="139619" y="439235"/>
                  </a:lnTo>
                  <a:lnTo>
                    <a:pt x="182529" y="452555"/>
                  </a:lnTo>
                  <a:lnTo>
                    <a:pt x="228600" y="457200"/>
                  </a:lnTo>
                  <a:lnTo>
                    <a:pt x="274670" y="452555"/>
                  </a:lnTo>
                  <a:lnTo>
                    <a:pt x="317580" y="439235"/>
                  </a:lnTo>
                  <a:lnTo>
                    <a:pt x="356411" y="418158"/>
                  </a:lnTo>
                  <a:lnTo>
                    <a:pt x="390244" y="390244"/>
                  </a:lnTo>
                  <a:lnTo>
                    <a:pt x="418158" y="356411"/>
                  </a:lnTo>
                  <a:lnTo>
                    <a:pt x="439235" y="317580"/>
                  </a:lnTo>
                  <a:lnTo>
                    <a:pt x="452555" y="274670"/>
                  </a:lnTo>
                  <a:lnTo>
                    <a:pt x="457200" y="228599"/>
                  </a:lnTo>
                  <a:close/>
                </a:path>
              </a:pathLst>
            </a:custGeom>
            <a:solidFill>
              <a:srgbClr val="F7EC1A"/>
            </a:solidFill>
          </p:spPr>
          <p:txBody>
            <a:bodyPr wrap="square" lIns="0" tIns="0" rIns="0" bIns="0" rtlCol="0"/>
            <a:lstStyle/>
            <a:p>
              <a:endParaRPr sz="1588"/>
            </a:p>
          </p:txBody>
        </p:sp>
        <p:sp>
          <p:nvSpPr>
            <p:cNvPr id="61" name="object 61"/>
            <p:cNvSpPr/>
            <p:nvPr/>
          </p:nvSpPr>
          <p:spPr>
            <a:xfrm>
              <a:off x="5778423" y="3416604"/>
              <a:ext cx="483234" cy="482600"/>
            </a:xfrm>
            <a:custGeom>
              <a:avLst/>
              <a:gdLst/>
              <a:ahLst/>
              <a:cxnLst/>
              <a:rect l="l" t="t" r="r" b="b"/>
              <a:pathLst>
                <a:path w="483235" h="482600">
                  <a:moveTo>
                    <a:pt x="0" y="241007"/>
                  </a:moveTo>
                  <a:lnTo>
                    <a:pt x="5029" y="192379"/>
                  </a:lnTo>
                  <a:lnTo>
                    <a:pt x="19253" y="147180"/>
                  </a:lnTo>
                  <a:lnTo>
                    <a:pt x="39963" y="108132"/>
                  </a:lnTo>
                  <a:lnTo>
                    <a:pt x="65760" y="75091"/>
                  </a:lnTo>
                  <a:lnTo>
                    <a:pt x="95795" y="48058"/>
                  </a:lnTo>
                  <a:lnTo>
                    <a:pt x="129220" y="27033"/>
                  </a:lnTo>
                  <a:lnTo>
                    <a:pt x="165188" y="12014"/>
                  </a:lnTo>
                  <a:lnTo>
                    <a:pt x="202852" y="3003"/>
                  </a:lnTo>
                  <a:lnTo>
                    <a:pt x="241363" y="0"/>
                  </a:lnTo>
                  <a:lnTo>
                    <a:pt x="279874" y="3003"/>
                  </a:lnTo>
                  <a:lnTo>
                    <a:pt x="317538" y="12014"/>
                  </a:lnTo>
                  <a:lnTo>
                    <a:pt x="353506" y="27033"/>
                  </a:lnTo>
                  <a:lnTo>
                    <a:pt x="386931" y="48058"/>
                  </a:lnTo>
                  <a:lnTo>
                    <a:pt x="416966" y="75091"/>
                  </a:lnTo>
                  <a:lnTo>
                    <a:pt x="442763" y="108132"/>
                  </a:lnTo>
                  <a:lnTo>
                    <a:pt x="463473" y="147180"/>
                  </a:lnTo>
                  <a:lnTo>
                    <a:pt x="477697" y="192379"/>
                  </a:lnTo>
                  <a:lnTo>
                    <a:pt x="482727" y="241007"/>
                  </a:lnTo>
                  <a:lnTo>
                    <a:pt x="478642" y="284116"/>
                  </a:lnTo>
                  <a:lnTo>
                    <a:pt x="468259" y="323544"/>
                  </a:lnTo>
                  <a:lnTo>
                    <a:pt x="452256" y="359088"/>
                  </a:lnTo>
                  <a:lnTo>
                    <a:pt x="406099" y="417719"/>
                  </a:lnTo>
                  <a:lnTo>
                    <a:pt x="345589" y="458393"/>
                  </a:lnTo>
                  <a:lnTo>
                    <a:pt x="276148" y="479492"/>
                  </a:lnTo>
                  <a:lnTo>
                    <a:pt x="239772" y="482197"/>
                  </a:lnTo>
                  <a:lnTo>
                    <a:pt x="203195" y="479401"/>
                  </a:lnTo>
                  <a:lnTo>
                    <a:pt x="132151" y="456503"/>
                  </a:lnTo>
                  <a:lnTo>
                    <a:pt x="99039" y="435996"/>
                  </a:lnTo>
                  <a:lnTo>
                    <a:pt x="68436" y="409181"/>
                  </a:lnTo>
                  <a:lnTo>
                    <a:pt x="41021" y="375856"/>
                  </a:lnTo>
                  <a:lnTo>
                    <a:pt x="19253" y="334835"/>
                  </a:lnTo>
                  <a:lnTo>
                    <a:pt x="5029" y="289636"/>
                  </a:lnTo>
                  <a:lnTo>
                    <a:pt x="0" y="241007"/>
                  </a:lnTo>
                  <a:close/>
                </a:path>
              </a:pathLst>
            </a:custGeom>
            <a:ln w="12700">
              <a:solidFill>
                <a:srgbClr val="010202"/>
              </a:solidFill>
            </a:ln>
          </p:spPr>
          <p:txBody>
            <a:bodyPr wrap="square" lIns="0" tIns="0" rIns="0" bIns="0" rtlCol="0"/>
            <a:lstStyle/>
            <a:p>
              <a:endParaRPr sz="1588"/>
            </a:p>
          </p:txBody>
        </p:sp>
        <p:sp>
          <p:nvSpPr>
            <p:cNvPr id="62" name="object 62"/>
            <p:cNvSpPr/>
            <p:nvPr/>
          </p:nvSpPr>
          <p:spPr>
            <a:xfrm>
              <a:off x="5803950" y="3442109"/>
              <a:ext cx="431800" cy="431165"/>
            </a:xfrm>
            <a:custGeom>
              <a:avLst/>
              <a:gdLst/>
              <a:ahLst/>
              <a:cxnLst/>
              <a:rect l="l" t="t" r="r" b="b"/>
              <a:pathLst>
                <a:path w="431800" h="431164">
                  <a:moveTo>
                    <a:pt x="0" y="215503"/>
                  </a:moveTo>
                  <a:lnTo>
                    <a:pt x="4495" y="172056"/>
                  </a:lnTo>
                  <a:lnTo>
                    <a:pt x="17259" y="131530"/>
                  </a:lnTo>
                  <a:lnTo>
                    <a:pt x="39295" y="91340"/>
                  </a:lnTo>
                  <a:lnTo>
                    <a:pt x="67365" y="58458"/>
                  </a:lnTo>
                  <a:lnTo>
                    <a:pt x="100260" y="32882"/>
                  </a:lnTo>
                  <a:lnTo>
                    <a:pt x="136774" y="14614"/>
                  </a:lnTo>
                  <a:lnTo>
                    <a:pt x="175702" y="3653"/>
                  </a:lnTo>
                  <a:lnTo>
                    <a:pt x="215836" y="0"/>
                  </a:lnTo>
                  <a:lnTo>
                    <a:pt x="255970" y="3653"/>
                  </a:lnTo>
                  <a:lnTo>
                    <a:pt x="294898" y="14614"/>
                  </a:lnTo>
                  <a:lnTo>
                    <a:pt x="331412" y="32882"/>
                  </a:lnTo>
                  <a:lnTo>
                    <a:pt x="364307" y="58458"/>
                  </a:lnTo>
                  <a:lnTo>
                    <a:pt x="392377" y="91340"/>
                  </a:lnTo>
                  <a:lnTo>
                    <a:pt x="414413" y="131530"/>
                  </a:lnTo>
                  <a:lnTo>
                    <a:pt x="427177" y="172056"/>
                  </a:lnTo>
                  <a:lnTo>
                    <a:pt x="431673" y="215503"/>
                  </a:lnTo>
                  <a:lnTo>
                    <a:pt x="427032" y="259283"/>
                  </a:lnTo>
                  <a:lnTo>
                    <a:pt x="415151" y="298732"/>
                  </a:lnTo>
                  <a:lnTo>
                    <a:pt x="396933" y="333582"/>
                  </a:lnTo>
                  <a:lnTo>
                    <a:pt x="373281" y="363561"/>
                  </a:lnTo>
                  <a:lnTo>
                    <a:pt x="313292" y="407832"/>
                  </a:lnTo>
                  <a:lnTo>
                    <a:pt x="242416" y="429391"/>
                  </a:lnTo>
                  <a:lnTo>
                    <a:pt x="205154" y="430980"/>
                  </a:lnTo>
                  <a:lnTo>
                    <a:pt x="167882" y="426083"/>
                  </a:lnTo>
                  <a:lnTo>
                    <a:pt x="131504" y="414430"/>
                  </a:lnTo>
                  <a:lnTo>
                    <a:pt x="96922" y="395751"/>
                  </a:lnTo>
                  <a:lnTo>
                    <a:pt x="65042" y="369778"/>
                  </a:lnTo>
                  <a:lnTo>
                    <a:pt x="36766" y="336242"/>
                  </a:lnTo>
                  <a:lnTo>
                    <a:pt x="17259" y="299475"/>
                  </a:lnTo>
                  <a:lnTo>
                    <a:pt x="4495" y="258949"/>
                  </a:lnTo>
                  <a:lnTo>
                    <a:pt x="0" y="215503"/>
                  </a:lnTo>
                  <a:close/>
                </a:path>
              </a:pathLst>
            </a:custGeom>
            <a:ln w="12700">
              <a:solidFill>
                <a:srgbClr val="010202"/>
              </a:solidFill>
            </a:ln>
          </p:spPr>
          <p:txBody>
            <a:bodyPr wrap="square" lIns="0" tIns="0" rIns="0" bIns="0" rtlCol="0"/>
            <a:lstStyle/>
            <a:p>
              <a:endParaRPr sz="1588"/>
            </a:p>
          </p:txBody>
        </p:sp>
      </p:grpSp>
      <p:grpSp>
        <p:nvGrpSpPr>
          <p:cNvPr id="63" name="object 63"/>
          <p:cNvGrpSpPr/>
          <p:nvPr/>
        </p:nvGrpSpPr>
        <p:grpSpPr>
          <a:xfrm>
            <a:off x="9321098" y="2000507"/>
            <a:ext cx="451037" cy="2235574"/>
            <a:chOff x="8684311" y="2267242"/>
            <a:chExt cx="511175" cy="2533650"/>
          </a:xfrm>
        </p:grpSpPr>
        <p:sp>
          <p:nvSpPr>
            <p:cNvPr id="64" name="object 64"/>
            <p:cNvSpPr/>
            <p:nvPr/>
          </p:nvSpPr>
          <p:spPr>
            <a:xfrm>
              <a:off x="8721356" y="2514599"/>
              <a:ext cx="222885" cy="2258060"/>
            </a:xfrm>
            <a:custGeom>
              <a:avLst/>
              <a:gdLst/>
              <a:ahLst/>
              <a:cxnLst/>
              <a:rect l="l" t="t" r="r" b="b"/>
              <a:pathLst>
                <a:path w="222884" h="2258060">
                  <a:moveTo>
                    <a:pt x="222618" y="0"/>
                  </a:moveTo>
                  <a:lnTo>
                    <a:pt x="0" y="2257564"/>
                  </a:lnTo>
                </a:path>
              </a:pathLst>
            </a:custGeom>
            <a:ln w="28575">
              <a:solidFill>
                <a:srgbClr val="010202"/>
              </a:solidFill>
            </a:ln>
          </p:spPr>
          <p:txBody>
            <a:bodyPr wrap="square" lIns="0" tIns="0" rIns="0" bIns="0" rtlCol="0"/>
            <a:lstStyle/>
            <a:p>
              <a:endParaRPr sz="1588"/>
            </a:p>
          </p:txBody>
        </p:sp>
        <p:sp>
          <p:nvSpPr>
            <p:cNvPr id="65" name="object 65"/>
            <p:cNvSpPr/>
            <p:nvPr/>
          </p:nvSpPr>
          <p:spPr>
            <a:xfrm>
              <a:off x="8684311" y="4711090"/>
              <a:ext cx="85725" cy="89535"/>
            </a:xfrm>
            <a:custGeom>
              <a:avLst/>
              <a:gdLst/>
              <a:ahLst/>
              <a:cxnLst/>
              <a:rect l="l" t="t" r="r" b="b"/>
              <a:pathLst>
                <a:path w="85725" h="89535">
                  <a:moveTo>
                    <a:pt x="85305" y="8420"/>
                  </a:moveTo>
                  <a:lnTo>
                    <a:pt x="39852" y="32651"/>
                  </a:lnTo>
                  <a:lnTo>
                    <a:pt x="0" y="0"/>
                  </a:lnTo>
                  <a:lnTo>
                    <a:pt x="34239" y="89522"/>
                  </a:lnTo>
                  <a:lnTo>
                    <a:pt x="85305" y="8420"/>
                  </a:lnTo>
                  <a:close/>
                </a:path>
              </a:pathLst>
            </a:custGeom>
            <a:solidFill>
              <a:srgbClr val="010202"/>
            </a:solidFill>
          </p:spPr>
          <p:txBody>
            <a:bodyPr wrap="square" lIns="0" tIns="0" rIns="0" bIns="0" rtlCol="0"/>
            <a:lstStyle/>
            <a:p>
              <a:endParaRPr sz="1588"/>
            </a:p>
          </p:txBody>
        </p:sp>
        <p:sp>
          <p:nvSpPr>
            <p:cNvPr id="66" name="object 66"/>
            <p:cNvSpPr/>
            <p:nvPr/>
          </p:nvSpPr>
          <p:spPr>
            <a:xfrm>
              <a:off x="8718550" y="2285999"/>
              <a:ext cx="457200" cy="457200"/>
            </a:xfrm>
            <a:custGeom>
              <a:avLst/>
              <a:gdLst/>
              <a:ahLst/>
              <a:cxnLst/>
              <a:rect l="l" t="t" r="r" b="b"/>
              <a:pathLst>
                <a:path w="457200" h="457200">
                  <a:moveTo>
                    <a:pt x="457200" y="228599"/>
                  </a:moveTo>
                  <a:lnTo>
                    <a:pt x="452555" y="182529"/>
                  </a:lnTo>
                  <a:lnTo>
                    <a:pt x="439235" y="139619"/>
                  </a:lnTo>
                  <a:lnTo>
                    <a:pt x="418158" y="100788"/>
                  </a:lnTo>
                  <a:lnTo>
                    <a:pt x="390244" y="66955"/>
                  </a:lnTo>
                  <a:lnTo>
                    <a:pt x="356411" y="39041"/>
                  </a:lnTo>
                  <a:lnTo>
                    <a:pt x="317580" y="17964"/>
                  </a:lnTo>
                  <a:lnTo>
                    <a:pt x="274670" y="4644"/>
                  </a:lnTo>
                  <a:lnTo>
                    <a:pt x="228600" y="0"/>
                  </a:lnTo>
                  <a:lnTo>
                    <a:pt x="182529" y="4644"/>
                  </a:lnTo>
                  <a:lnTo>
                    <a:pt x="139619" y="17964"/>
                  </a:lnTo>
                  <a:lnTo>
                    <a:pt x="100788" y="39041"/>
                  </a:lnTo>
                  <a:lnTo>
                    <a:pt x="66955" y="66955"/>
                  </a:lnTo>
                  <a:lnTo>
                    <a:pt x="39041" y="100788"/>
                  </a:lnTo>
                  <a:lnTo>
                    <a:pt x="17964" y="139619"/>
                  </a:lnTo>
                  <a:lnTo>
                    <a:pt x="4644" y="182529"/>
                  </a:lnTo>
                  <a:lnTo>
                    <a:pt x="0" y="228600"/>
                  </a:lnTo>
                  <a:lnTo>
                    <a:pt x="4644" y="274670"/>
                  </a:lnTo>
                  <a:lnTo>
                    <a:pt x="17964" y="317580"/>
                  </a:lnTo>
                  <a:lnTo>
                    <a:pt x="39041" y="356411"/>
                  </a:lnTo>
                  <a:lnTo>
                    <a:pt x="66955" y="390244"/>
                  </a:lnTo>
                  <a:lnTo>
                    <a:pt x="100788" y="418158"/>
                  </a:lnTo>
                  <a:lnTo>
                    <a:pt x="139619" y="439235"/>
                  </a:lnTo>
                  <a:lnTo>
                    <a:pt x="182529" y="452555"/>
                  </a:lnTo>
                  <a:lnTo>
                    <a:pt x="228600" y="457200"/>
                  </a:lnTo>
                  <a:lnTo>
                    <a:pt x="274670" y="452555"/>
                  </a:lnTo>
                  <a:lnTo>
                    <a:pt x="317580" y="439235"/>
                  </a:lnTo>
                  <a:lnTo>
                    <a:pt x="356411" y="418158"/>
                  </a:lnTo>
                  <a:lnTo>
                    <a:pt x="390244" y="390244"/>
                  </a:lnTo>
                  <a:lnTo>
                    <a:pt x="418158" y="356411"/>
                  </a:lnTo>
                  <a:lnTo>
                    <a:pt x="439235" y="317580"/>
                  </a:lnTo>
                  <a:lnTo>
                    <a:pt x="452555" y="274670"/>
                  </a:lnTo>
                  <a:lnTo>
                    <a:pt x="457200" y="228599"/>
                  </a:lnTo>
                  <a:close/>
                </a:path>
              </a:pathLst>
            </a:custGeom>
            <a:solidFill>
              <a:srgbClr val="F7EC1A"/>
            </a:solidFill>
          </p:spPr>
          <p:txBody>
            <a:bodyPr wrap="square" lIns="0" tIns="0" rIns="0" bIns="0" rtlCol="0"/>
            <a:lstStyle/>
            <a:p>
              <a:endParaRPr sz="1588"/>
            </a:p>
          </p:txBody>
        </p:sp>
        <p:sp>
          <p:nvSpPr>
            <p:cNvPr id="67" name="object 67"/>
            <p:cNvSpPr/>
            <p:nvPr/>
          </p:nvSpPr>
          <p:spPr>
            <a:xfrm>
              <a:off x="8705786" y="2273592"/>
              <a:ext cx="483234" cy="482600"/>
            </a:xfrm>
            <a:custGeom>
              <a:avLst/>
              <a:gdLst/>
              <a:ahLst/>
              <a:cxnLst/>
              <a:rect l="l" t="t" r="r" b="b"/>
              <a:pathLst>
                <a:path w="483234" h="482600">
                  <a:moveTo>
                    <a:pt x="0" y="241007"/>
                  </a:moveTo>
                  <a:lnTo>
                    <a:pt x="5029" y="192379"/>
                  </a:lnTo>
                  <a:lnTo>
                    <a:pt x="19253" y="147180"/>
                  </a:lnTo>
                  <a:lnTo>
                    <a:pt x="39963" y="108132"/>
                  </a:lnTo>
                  <a:lnTo>
                    <a:pt x="65760" y="75091"/>
                  </a:lnTo>
                  <a:lnTo>
                    <a:pt x="95795" y="48058"/>
                  </a:lnTo>
                  <a:lnTo>
                    <a:pt x="129220" y="27033"/>
                  </a:lnTo>
                  <a:lnTo>
                    <a:pt x="165188" y="12014"/>
                  </a:lnTo>
                  <a:lnTo>
                    <a:pt x="202852" y="3003"/>
                  </a:lnTo>
                  <a:lnTo>
                    <a:pt x="241363" y="0"/>
                  </a:lnTo>
                  <a:lnTo>
                    <a:pt x="279874" y="3003"/>
                  </a:lnTo>
                  <a:lnTo>
                    <a:pt x="317538" y="12014"/>
                  </a:lnTo>
                  <a:lnTo>
                    <a:pt x="353506" y="27033"/>
                  </a:lnTo>
                  <a:lnTo>
                    <a:pt x="386931" y="48058"/>
                  </a:lnTo>
                  <a:lnTo>
                    <a:pt x="416966" y="75091"/>
                  </a:lnTo>
                  <a:lnTo>
                    <a:pt x="442763" y="108132"/>
                  </a:lnTo>
                  <a:lnTo>
                    <a:pt x="463473" y="147180"/>
                  </a:lnTo>
                  <a:lnTo>
                    <a:pt x="477697" y="192379"/>
                  </a:lnTo>
                  <a:lnTo>
                    <a:pt x="482727" y="241007"/>
                  </a:lnTo>
                  <a:lnTo>
                    <a:pt x="478644" y="284116"/>
                  </a:lnTo>
                  <a:lnTo>
                    <a:pt x="468263" y="323544"/>
                  </a:lnTo>
                  <a:lnTo>
                    <a:pt x="452260" y="359088"/>
                  </a:lnTo>
                  <a:lnTo>
                    <a:pt x="406102" y="417719"/>
                  </a:lnTo>
                  <a:lnTo>
                    <a:pt x="345590" y="458393"/>
                  </a:lnTo>
                  <a:lnTo>
                    <a:pt x="276147" y="479492"/>
                  </a:lnTo>
                  <a:lnTo>
                    <a:pt x="239770" y="482197"/>
                  </a:lnTo>
                  <a:lnTo>
                    <a:pt x="203192" y="479401"/>
                  </a:lnTo>
                  <a:lnTo>
                    <a:pt x="132148" y="456503"/>
                  </a:lnTo>
                  <a:lnTo>
                    <a:pt x="99036" y="435996"/>
                  </a:lnTo>
                  <a:lnTo>
                    <a:pt x="68434" y="409181"/>
                  </a:lnTo>
                  <a:lnTo>
                    <a:pt x="41021" y="375856"/>
                  </a:lnTo>
                  <a:lnTo>
                    <a:pt x="19253" y="334835"/>
                  </a:lnTo>
                  <a:lnTo>
                    <a:pt x="5029" y="289636"/>
                  </a:lnTo>
                  <a:lnTo>
                    <a:pt x="0" y="241007"/>
                  </a:lnTo>
                  <a:close/>
                </a:path>
              </a:pathLst>
            </a:custGeom>
            <a:ln w="12700">
              <a:solidFill>
                <a:srgbClr val="010202"/>
              </a:solidFill>
            </a:ln>
          </p:spPr>
          <p:txBody>
            <a:bodyPr wrap="square" lIns="0" tIns="0" rIns="0" bIns="0" rtlCol="0"/>
            <a:lstStyle/>
            <a:p>
              <a:endParaRPr sz="1588"/>
            </a:p>
          </p:txBody>
        </p:sp>
        <p:sp>
          <p:nvSpPr>
            <p:cNvPr id="68" name="object 68"/>
            <p:cNvSpPr/>
            <p:nvPr/>
          </p:nvSpPr>
          <p:spPr>
            <a:xfrm>
              <a:off x="8731313" y="2299096"/>
              <a:ext cx="431800" cy="431165"/>
            </a:xfrm>
            <a:custGeom>
              <a:avLst/>
              <a:gdLst/>
              <a:ahLst/>
              <a:cxnLst/>
              <a:rect l="l" t="t" r="r" b="b"/>
              <a:pathLst>
                <a:path w="431800" h="431164">
                  <a:moveTo>
                    <a:pt x="0" y="215503"/>
                  </a:moveTo>
                  <a:lnTo>
                    <a:pt x="4495" y="172056"/>
                  </a:lnTo>
                  <a:lnTo>
                    <a:pt x="17259" y="131530"/>
                  </a:lnTo>
                  <a:lnTo>
                    <a:pt x="39295" y="91340"/>
                  </a:lnTo>
                  <a:lnTo>
                    <a:pt x="67365" y="58458"/>
                  </a:lnTo>
                  <a:lnTo>
                    <a:pt x="100260" y="32882"/>
                  </a:lnTo>
                  <a:lnTo>
                    <a:pt x="136774" y="14614"/>
                  </a:lnTo>
                  <a:lnTo>
                    <a:pt x="175702" y="3653"/>
                  </a:lnTo>
                  <a:lnTo>
                    <a:pt x="215836" y="0"/>
                  </a:lnTo>
                  <a:lnTo>
                    <a:pt x="255970" y="3653"/>
                  </a:lnTo>
                  <a:lnTo>
                    <a:pt x="294898" y="14614"/>
                  </a:lnTo>
                  <a:lnTo>
                    <a:pt x="331412" y="32882"/>
                  </a:lnTo>
                  <a:lnTo>
                    <a:pt x="364307" y="58458"/>
                  </a:lnTo>
                  <a:lnTo>
                    <a:pt x="392377" y="91340"/>
                  </a:lnTo>
                  <a:lnTo>
                    <a:pt x="414413" y="131530"/>
                  </a:lnTo>
                  <a:lnTo>
                    <a:pt x="427177" y="172056"/>
                  </a:lnTo>
                  <a:lnTo>
                    <a:pt x="431673" y="215503"/>
                  </a:lnTo>
                  <a:lnTo>
                    <a:pt x="427032" y="259283"/>
                  </a:lnTo>
                  <a:lnTo>
                    <a:pt x="415151" y="298732"/>
                  </a:lnTo>
                  <a:lnTo>
                    <a:pt x="396933" y="333582"/>
                  </a:lnTo>
                  <a:lnTo>
                    <a:pt x="373281" y="363561"/>
                  </a:lnTo>
                  <a:lnTo>
                    <a:pt x="313292" y="407832"/>
                  </a:lnTo>
                  <a:lnTo>
                    <a:pt x="242416" y="429391"/>
                  </a:lnTo>
                  <a:lnTo>
                    <a:pt x="205154" y="430980"/>
                  </a:lnTo>
                  <a:lnTo>
                    <a:pt x="167882" y="426083"/>
                  </a:lnTo>
                  <a:lnTo>
                    <a:pt x="131504" y="414430"/>
                  </a:lnTo>
                  <a:lnTo>
                    <a:pt x="96922" y="395751"/>
                  </a:lnTo>
                  <a:lnTo>
                    <a:pt x="65042" y="369778"/>
                  </a:lnTo>
                  <a:lnTo>
                    <a:pt x="36766" y="336242"/>
                  </a:lnTo>
                  <a:lnTo>
                    <a:pt x="17259" y="299475"/>
                  </a:lnTo>
                  <a:lnTo>
                    <a:pt x="4495" y="258949"/>
                  </a:lnTo>
                  <a:lnTo>
                    <a:pt x="0" y="215503"/>
                  </a:lnTo>
                  <a:close/>
                </a:path>
              </a:pathLst>
            </a:custGeom>
            <a:ln w="12700">
              <a:solidFill>
                <a:srgbClr val="010202"/>
              </a:solidFill>
            </a:ln>
          </p:spPr>
          <p:txBody>
            <a:bodyPr wrap="square" lIns="0" tIns="0" rIns="0" bIns="0" rtlCol="0"/>
            <a:lstStyle/>
            <a:p>
              <a:endParaRPr sz="1588"/>
            </a:p>
          </p:txBody>
        </p:sp>
      </p:grpSp>
      <p:sp>
        <p:nvSpPr>
          <p:cNvPr id="69" name="object 69"/>
          <p:cNvSpPr txBox="1"/>
          <p:nvPr/>
        </p:nvSpPr>
        <p:spPr>
          <a:xfrm>
            <a:off x="5061686" y="1887250"/>
            <a:ext cx="4650441" cy="1483185"/>
          </a:xfrm>
          <a:prstGeom prst="rect">
            <a:avLst/>
          </a:prstGeom>
        </p:spPr>
        <p:txBody>
          <a:bodyPr vert="horz" wrap="square" lIns="0" tIns="170329" rIns="0" bIns="0" rtlCol="0">
            <a:spAutoFit/>
          </a:bodyPr>
          <a:lstStyle/>
          <a:p>
            <a:pPr marL="11206">
              <a:spcBef>
                <a:spcPts val="1341"/>
              </a:spcBef>
              <a:tabLst>
                <a:tab pos="495326" algn="l"/>
                <a:tab pos="1302193" algn="l"/>
                <a:tab pos="1786872" algn="l"/>
                <a:tab pos="2593740" algn="l"/>
                <a:tab pos="3078420" algn="l"/>
                <a:tab pos="3885287" algn="l"/>
                <a:tab pos="4369967" algn="l"/>
              </a:tabLst>
            </a:pPr>
            <a:r>
              <a:rPr sz="2118" dirty="0">
                <a:solidFill>
                  <a:srgbClr val="010202"/>
                </a:solidFill>
                <a:latin typeface="Times New Roman"/>
                <a:cs typeface="Times New Roman"/>
              </a:rPr>
              <a:t>20	12	20	12	20	12	20	12</a:t>
            </a:r>
            <a:endParaRPr sz="2118">
              <a:latin typeface="Times New Roman"/>
              <a:cs typeface="Times New Roman"/>
            </a:endParaRPr>
          </a:p>
          <a:p>
            <a:pPr marL="11206">
              <a:spcBef>
                <a:spcPts val="1253"/>
              </a:spcBef>
              <a:tabLst>
                <a:tab pos="495326" algn="l"/>
                <a:tab pos="1302193" algn="l"/>
                <a:tab pos="1786872" algn="l"/>
                <a:tab pos="2593740" algn="l"/>
                <a:tab pos="3078420" algn="l"/>
                <a:tab pos="3885287" algn="l"/>
              </a:tabLst>
            </a:pPr>
            <a:r>
              <a:rPr sz="2118" dirty="0">
                <a:solidFill>
                  <a:srgbClr val="010202"/>
                </a:solidFill>
                <a:latin typeface="Times New Roman"/>
                <a:cs typeface="Times New Roman"/>
              </a:rPr>
              <a:t>13	</a:t>
            </a:r>
            <a:r>
              <a:rPr sz="2118" spc="-40" dirty="0">
                <a:solidFill>
                  <a:srgbClr val="010202"/>
                </a:solidFill>
                <a:latin typeface="Times New Roman"/>
                <a:cs typeface="Times New Roman"/>
              </a:rPr>
              <a:t>11	</a:t>
            </a:r>
            <a:r>
              <a:rPr sz="2118" dirty="0">
                <a:solidFill>
                  <a:srgbClr val="010202"/>
                </a:solidFill>
                <a:latin typeface="Times New Roman"/>
                <a:cs typeface="Times New Roman"/>
              </a:rPr>
              <a:t>13	</a:t>
            </a:r>
            <a:r>
              <a:rPr sz="2118" spc="-40" dirty="0">
                <a:solidFill>
                  <a:srgbClr val="010202"/>
                </a:solidFill>
                <a:latin typeface="Times New Roman"/>
                <a:cs typeface="Times New Roman"/>
              </a:rPr>
              <a:t>11	</a:t>
            </a:r>
            <a:r>
              <a:rPr sz="2118" dirty="0">
                <a:solidFill>
                  <a:srgbClr val="010202"/>
                </a:solidFill>
                <a:latin typeface="Times New Roman"/>
                <a:cs typeface="Times New Roman"/>
              </a:rPr>
              <a:t>13	</a:t>
            </a:r>
            <a:r>
              <a:rPr sz="2118" spc="-40" dirty="0">
                <a:solidFill>
                  <a:srgbClr val="010202"/>
                </a:solidFill>
                <a:latin typeface="Times New Roman"/>
                <a:cs typeface="Times New Roman"/>
              </a:rPr>
              <a:t>11	</a:t>
            </a:r>
            <a:r>
              <a:rPr sz="2118" dirty="0">
                <a:solidFill>
                  <a:srgbClr val="010202"/>
                </a:solidFill>
                <a:latin typeface="Times New Roman"/>
                <a:cs typeface="Times New Roman"/>
              </a:rPr>
              <a:t>13</a:t>
            </a:r>
            <a:endParaRPr sz="2118">
              <a:latin typeface="Times New Roman"/>
              <a:cs typeface="Times New Roman"/>
            </a:endParaRPr>
          </a:p>
          <a:p>
            <a:pPr marL="78445">
              <a:spcBef>
                <a:spcPts val="1253"/>
              </a:spcBef>
              <a:tabLst>
                <a:tab pos="562565" algn="l"/>
                <a:tab pos="1854112" algn="l"/>
              </a:tabLst>
            </a:pPr>
            <a:r>
              <a:rPr sz="2118" dirty="0">
                <a:solidFill>
                  <a:srgbClr val="010202"/>
                </a:solidFill>
                <a:latin typeface="Times New Roman"/>
                <a:cs typeface="Times New Roman"/>
              </a:rPr>
              <a:t>7	9	9</a:t>
            </a:r>
            <a:endParaRPr sz="2118">
              <a:latin typeface="Times New Roman"/>
              <a:cs typeface="Times New Roman"/>
            </a:endParaRPr>
          </a:p>
        </p:txBody>
      </p:sp>
      <p:sp>
        <p:nvSpPr>
          <p:cNvPr id="76" name="object 76"/>
          <p:cNvSpPr txBox="1">
            <a:spLocks noGrp="1"/>
          </p:cNvSpPr>
          <p:nvPr>
            <p:ph type="sldNum" sz="quarter" idx="7"/>
          </p:nvPr>
        </p:nvSpPr>
        <p:spPr>
          <a:xfrm>
            <a:off x="4934597" y="7300897"/>
            <a:ext cx="189229" cy="139065"/>
          </a:xfrm>
          <a:prstGeom prst="rect">
            <a:avLst/>
          </a:prstGeom>
        </p:spPr>
        <p:txBody>
          <a:bodyPr vert="horz" wrap="square" lIns="0" tIns="0" rIns="0" bIns="0" rtlCol="0">
            <a:spAutoFit/>
          </a:bodyPr>
          <a:lstStyle>
            <a:defPPr>
              <a:defRPr lang="ar-EG"/>
            </a:defPPr>
            <a:lvl1pPr marL="0" algn="l" defTabSz="914400" rtl="0" eaLnBrk="1" latinLnBrk="0" hangingPunct="1">
              <a:defRPr sz="800" b="0" i="0" kern="1200">
                <a:solidFill>
                  <a:schemeClr val="tx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25"/>
              </a:spcBef>
            </a:pPr>
            <a:fld id="{81D60167-4931-47E6-BA6A-407CBD079E47}" type="slidenum">
              <a:rPr lang="ar-EG" smtClean="0"/>
              <a:pPr marL="38100">
                <a:spcBef>
                  <a:spcPts val="25"/>
                </a:spcBef>
              </a:pPr>
              <a:t>38</a:t>
            </a:fld>
            <a:endParaRPr dirty="0"/>
          </a:p>
        </p:txBody>
      </p:sp>
      <p:sp>
        <p:nvSpPr>
          <p:cNvPr id="70" name="object 70"/>
          <p:cNvSpPr txBox="1"/>
          <p:nvPr/>
        </p:nvSpPr>
        <p:spPr>
          <a:xfrm>
            <a:off x="2761651" y="4265497"/>
            <a:ext cx="156882" cy="337238"/>
          </a:xfrm>
          <a:prstGeom prst="rect">
            <a:avLst/>
          </a:prstGeom>
        </p:spPr>
        <p:txBody>
          <a:bodyPr vert="horz" wrap="square" lIns="0" tIns="11206" rIns="0" bIns="0" rtlCol="0">
            <a:spAutoFit/>
          </a:bodyPr>
          <a:lstStyle/>
          <a:p>
            <a:pPr marL="11206">
              <a:spcBef>
                <a:spcPts val="88"/>
              </a:spcBef>
            </a:pPr>
            <a:r>
              <a:rPr sz="2118" dirty="0">
                <a:solidFill>
                  <a:srgbClr val="010202"/>
                </a:solidFill>
                <a:latin typeface="Times New Roman"/>
                <a:cs typeface="Times New Roman"/>
              </a:rPr>
              <a:t>1</a:t>
            </a:r>
            <a:endParaRPr sz="2118">
              <a:latin typeface="Times New Roman"/>
              <a:cs typeface="Times New Roman"/>
            </a:endParaRPr>
          </a:p>
        </p:txBody>
      </p:sp>
      <p:sp>
        <p:nvSpPr>
          <p:cNvPr id="71" name="object 71"/>
          <p:cNvSpPr txBox="1"/>
          <p:nvPr/>
        </p:nvSpPr>
        <p:spPr>
          <a:xfrm>
            <a:off x="4053107" y="4265497"/>
            <a:ext cx="156882" cy="337238"/>
          </a:xfrm>
          <a:prstGeom prst="rect">
            <a:avLst/>
          </a:prstGeom>
        </p:spPr>
        <p:txBody>
          <a:bodyPr vert="horz" wrap="square" lIns="0" tIns="11206" rIns="0" bIns="0" rtlCol="0">
            <a:spAutoFit/>
          </a:bodyPr>
          <a:lstStyle/>
          <a:p>
            <a:pPr marL="11206">
              <a:spcBef>
                <a:spcPts val="88"/>
              </a:spcBef>
            </a:pPr>
            <a:r>
              <a:rPr sz="2118" dirty="0">
                <a:solidFill>
                  <a:srgbClr val="010202"/>
                </a:solidFill>
                <a:latin typeface="Times New Roman"/>
                <a:cs typeface="Times New Roman"/>
              </a:rPr>
              <a:t>2</a:t>
            </a:r>
            <a:endParaRPr sz="2118">
              <a:latin typeface="Times New Roman"/>
              <a:cs typeface="Times New Roman"/>
            </a:endParaRPr>
          </a:p>
        </p:txBody>
      </p:sp>
      <p:sp>
        <p:nvSpPr>
          <p:cNvPr id="72" name="object 72"/>
          <p:cNvSpPr txBox="1"/>
          <p:nvPr/>
        </p:nvSpPr>
        <p:spPr>
          <a:xfrm>
            <a:off x="5344562" y="4265497"/>
            <a:ext cx="156882" cy="337238"/>
          </a:xfrm>
          <a:prstGeom prst="rect">
            <a:avLst/>
          </a:prstGeom>
        </p:spPr>
        <p:txBody>
          <a:bodyPr vert="horz" wrap="square" lIns="0" tIns="11206" rIns="0" bIns="0" rtlCol="0">
            <a:spAutoFit/>
          </a:bodyPr>
          <a:lstStyle/>
          <a:p>
            <a:pPr marL="11206">
              <a:spcBef>
                <a:spcPts val="88"/>
              </a:spcBef>
            </a:pPr>
            <a:r>
              <a:rPr sz="2118" dirty="0">
                <a:solidFill>
                  <a:srgbClr val="010202"/>
                </a:solidFill>
                <a:latin typeface="Times New Roman"/>
                <a:cs typeface="Times New Roman"/>
              </a:rPr>
              <a:t>7</a:t>
            </a:r>
            <a:endParaRPr sz="2118">
              <a:latin typeface="Times New Roman"/>
              <a:cs typeface="Times New Roman"/>
            </a:endParaRPr>
          </a:p>
        </p:txBody>
      </p:sp>
      <p:sp>
        <p:nvSpPr>
          <p:cNvPr id="73" name="object 73"/>
          <p:cNvSpPr txBox="1"/>
          <p:nvPr/>
        </p:nvSpPr>
        <p:spPr>
          <a:xfrm>
            <a:off x="6636018" y="4265228"/>
            <a:ext cx="156882" cy="337238"/>
          </a:xfrm>
          <a:prstGeom prst="rect">
            <a:avLst/>
          </a:prstGeom>
        </p:spPr>
        <p:txBody>
          <a:bodyPr vert="horz" wrap="square" lIns="0" tIns="11206" rIns="0" bIns="0" rtlCol="0">
            <a:spAutoFit/>
          </a:bodyPr>
          <a:lstStyle/>
          <a:p>
            <a:pPr marL="11206">
              <a:spcBef>
                <a:spcPts val="88"/>
              </a:spcBef>
            </a:pPr>
            <a:r>
              <a:rPr sz="2118" dirty="0">
                <a:solidFill>
                  <a:srgbClr val="010202"/>
                </a:solidFill>
                <a:latin typeface="Times New Roman"/>
                <a:cs typeface="Times New Roman"/>
              </a:rPr>
              <a:t>9</a:t>
            </a:r>
            <a:endParaRPr sz="2118">
              <a:latin typeface="Times New Roman"/>
              <a:cs typeface="Times New Roman"/>
            </a:endParaRPr>
          </a:p>
        </p:txBody>
      </p:sp>
      <p:sp>
        <p:nvSpPr>
          <p:cNvPr id="74" name="object 74"/>
          <p:cNvSpPr txBox="1"/>
          <p:nvPr/>
        </p:nvSpPr>
        <p:spPr>
          <a:xfrm>
            <a:off x="7927474" y="4264959"/>
            <a:ext cx="271743" cy="337238"/>
          </a:xfrm>
          <a:prstGeom prst="rect">
            <a:avLst/>
          </a:prstGeom>
        </p:spPr>
        <p:txBody>
          <a:bodyPr vert="horz" wrap="square" lIns="0" tIns="11206" rIns="0" bIns="0" rtlCol="0">
            <a:spAutoFit/>
          </a:bodyPr>
          <a:lstStyle/>
          <a:p>
            <a:pPr marL="11206">
              <a:spcBef>
                <a:spcPts val="88"/>
              </a:spcBef>
            </a:pPr>
            <a:r>
              <a:rPr sz="2118" spc="-79" dirty="0">
                <a:solidFill>
                  <a:srgbClr val="010202"/>
                </a:solidFill>
                <a:latin typeface="Times New Roman"/>
                <a:cs typeface="Times New Roman"/>
              </a:rPr>
              <a:t>11</a:t>
            </a:r>
            <a:endParaRPr sz="2118">
              <a:latin typeface="Times New Roman"/>
              <a:cs typeface="Times New Roman"/>
            </a:endParaRPr>
          </a:p>
        </p:txBody>
      </p:sp>
      <p:sp>
        <p:nvSpPr>
          <p:cNvPr id="75" name="object 75"/>
          <p:cNvSpPr txBox="1"/>
          <p:nvPr/>
        </p:nvSpPr>
        <p:spPr>
          <a:xfrm>
            <a:off x="9218929" y="4264959"/>
            <a:ext cx="291353" cy="337238"/>
          </a:xfrm>
          <a:prstGeom prst="rect">
            <a:avLst/>
          </a:prstGeom>
        </p:spPr>
        <p:txBody>
          <a:bodyPr vert="horz" wrap="square" lIns="0" tIns="11206" rIns="0" bIns="0" rtlCol="0">
            <a:spAutoFit/>
          </a:bodyPr>
          <a:lstStyle/>
          <a:p>
            <a:pPr marL="11206">
              <a:spcBef>
                <a:spcPts val="88"/>
              </a:spcBef>
            </a:pPr>
            <a:r>
              <a:rPr sz="2118" dirty="0">
                <a:solidFill>
                  <a:srgbClr val="010202"/>
                </a:solidFill>
                <a:latin typeface="Times New Roman"/>
                <a:cs typeface="Times New Roman"/>
              </a:rPr>
              <a:t>12</a:t>
            </a:r>
            <a:endParaRPr sz="2118">
              <a:latin typeface="Times New Roman"/>
              <a:cs typeface="Times New Roman"/>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479415" y="2017059"/>
            <a:ext cx="67235" cy="2218765"/>
            <a:chOff x="2063737" y="2286000"/>
            <a:chExt cx="76200" cy="2514600"/>
          </a:xfrm>
        </p:grpSpPr>
        <p:sp>
          <p:nvSpPr>
            <p:cNvPr id="3" name="object 3"/>
            <p:cNvSpPr/>
            <p:nvPr/>
          </p:nvSpPr>
          <p:spPr>
            <a:xfrm>
              <a:off x="2133587" y="2286000"/>
              <a:ext cx="0" cy="2514600"/>
            </a:xfrm>
            <a:custGeom>
              <a:avLst/>
              <a:gdLst/>
              <a:ahLst/>
              <a:cxnLst/>
              <a:rect l="l" t="t" r="r" b="b"/>
              <a:pathLst>
                <a:path h="2514600">
                  <a:moveTo>
                    <a:pt x="0" y="0"/>
                  </a:moveTo>
                  <a:lnTo>
                    <a:pt x="0" y="2514600"/>
                  </a:lnTo>
                </a:path>
              </a:pathLst>
            </a:custGeom>
            <a:ln w="12700">
              <a:solidFill>
                <a:srgbClr val="010202"/>
              </a:solidFill>
            </a:ln>
          </p:spPr>
          <p:txBody>
            <a:bodyPr wrap="square" lIns="0" tIns="0" rIns="0" bIns="0" rtlCol="0"/>
            <a:lstStyle/>
            <a:p>
              <a:endParaRPr sz="1588"/>
            </a:p>
          </p:txBody>
        </p:sp>
        <p:sp>
          <p:nvSpPr>
            <p:cNvPr id="4" name="object 4"/>
            <p:cNvSpPr/>
            <p:nvPr/>
          </p:nvSpPr>
          <p:spPr>
            <a:xfrm>
              <a:off x="2101837" y="2286000"/>
              <a:ext cx="0" cy="2514600"/>
            </a:xfrm>
            <a:custGeom>
              <a:avLst/>
              <a:gdLst/>
              <a:ahLst/>
              <a:cxnLst/>
              <a:rect l="l" t="t" r="r" b="b"/>
              <a:pathLst>
                <a:path h="2514600">
                  <a:moveTo>
                    <a:pt x="0" y="0"/>
                  </a:moveTo>
                  <a:lnTo>
                    <a:pt x="0" y="2514600"/>
                  </a:lnTo>
                </a:path>
              </a:pathLst>
            </a:custGeom>
            <a:ln w="25400">
              <a:solidFill>
                <a:srgbClr val="010202"/>
              </a:solidFill>
            </a:ln>
          </p:spPr>
          <p:txBody>
            <a:bodyPr wrap="square" lIns="0" tIns="0" rIns="0" bIns="0" rtlCol="0"/>
            <a:lstStyle/>
            <a:p>
              <a:endParaRPr sz="1588"/>
            </a:p>
          </p:txBody>
        </p:sp>
        <p:sp>
          <p:nvSpPr>
            <p:cNvPr id="5" name="object 5"/>
            <p:cNvSpPr/>
            <p:nvPr/>
          </p:nvSpPr>
          <p:spPr>
            <a:xfrm>
              <a:off x="2070087" y="2286000"/>
              <a:ext cx="0" cy="2514600"/>
            </a:xfrm>
            <a:custGeom>
              <a:avLst/>
              <a:gdLst/>
              <a:ahLst/>
              <a:cxnLst/>
              <a:rect l="l" t="t" r="r" b="b"/>
              <a:pathLst>
                <a:path h="2514600">
                  <a:moveTo>
                    <a:pt x="0" y="0"/>
                  </a:moveTo>
                  <a:lnTo>
                    <a:pt x="0" y="2514600"/>
                  </a:lnTo>
                </a:path>
              </a:pathLst>
            </a:custGeom>
            <a:ln w="12700">
              <a:solidFill>
                <a:srgbClr val="010202"/>
              </a:solidFill>
            </a:ln>
          </p:spPr>
          <p:txBody>
            <a:bodyPr wrap="square" lIns="0" tIns="0" rIns="0" bIns="0" rtlCol="0"/>
            <a:lstStyle/>
            <a:p>
              <a:endParaRPr sz="1588"/>
            </a:p>
          </p:txBody>
        </p:sp>
      </p:grpSp>
      <p:grpSp>
        <p:nvGrpSpPr>
          <p:cNvPr id="6" name="object 6"/>
          <p:cNvGrpSpPr/>
          <p:nvPr/>
        </p:nvGrpSpPr>
        <p:grpSpPr>
          <a:xfrm>
            <a:off x="4770893" y="2017059"/>
            <a:ext cx="67235" cy="2218765"/>
            <a:chOff x="3527412" y="2286000"/>
            <a:chExt cx="76200" cy="2514600"/>
          </a:xfrm>
        </p:grpSpPr>
        <p:sp>
          <p:nvSpPr>
            <p:cNvPr id="7" name="object 7"/>
            <p:cNvSpPr/>
            <p:nvPr/>
          </p:nvSpPr>
          <p:spPr>
            <a:xfrm>
              <a:off x="3597262" y="2286000"/>
              <a:ext cx="0" cy="2514600"/>
            </a:xfrm>
            <a:custGeom>
              <a:avLst/>
              <a:gdLst/>
              <a:ahLst/>
              <a:cxnLst/>
              <a:rect l="l" t="t" r="r" b="b"/>
              <a:pathLst>
                <a:path h="2514600">
                  <a:moveTo>
                    <a:pt x="0" y="0"/>
                  </a:moveTo>
                  <a:lnTo>
                    <a:pt x="0" y="2514600"/>
                  </a:lnTo>
                </a:path>
              </a:pathLst>
            </a:custGeom>
            <a:ln w="12700">
              <a:solidFill>
                <a:srgbClr val="010202"/>
              </a:solidFill>
            </a:ln>
          </p:spPr>
          <p:txBody>
            <a:bodyPr wrap="square" lIns="0" tIns="0" rIns="0" bIns="0" rtlCol="0"/>
            <a:lstStyle/>
            <a:p>
              <a:endParaRPr sz="1588"/>
            </a:p>
          </p:txBody>
        </p:sp>
        <p:sp>
          <p:nvSpPr>
            <p:cNvPr id="8" name="object 8"/>
            <p:cNvSpPr/>
            <p:nvPr/>
          </p:nvSpPr>
          <p:spPr>
            <a:xfrm>
              <a:off x="3565512" y="2286000"/>
              <a:ext cx="0" cy="2514600"/>
            </a:xfrm>
            <a:custGeom>
              <a:avLst/>
              <a:gdLst/>
              <a:ahLst/>
              <a:cxnLst/>
              <a:rect l="l" t="t" r="r" b="b"/>
              <a:pathLst>
                <a:path h="2514600">
                  <a:moveTo>
                    <a:pt x="0" y="0"/>
                  </a:moveTo>
                  <a:lnTo>
                    <a:pt x="0" y="2514600"/>
                  </a:lnTo>
                </a:path>
              </a:pathLst>
            </a:custGeom>
            <a:ln w="25400">
              <a:solidFill>
                <a:srgbClr val="010202"/>
              </a:solidFill>
            </a:ln>
          </p:spPr>
          <p:txBody>
            <a:bodyPr wrap="square" lIns="0" tIns="0" rIns="0" bIns="0" rtlCol="0"/>
            <a:lstStyle/>
            <a:p>
              <a:endParaRPr sz="1588"/>
            </a:p>
          </p:txBody>
        </p:sp>
        <p:sp>
          <p:nvSpPr>
            <p:cNvPr id="9" name="object 9"/>
            <p:cNvSpPr/>
            <p:nvPr/>
          </p:nvSpPr>
          <p:spPr>
            <a:xfrm>
              <a:off x="3533762" y="2286000"/>
              <a:ext cx="0" cy="2514600"/>
            </a:xfrm>
            <a:custGeom>
              <a:avLst/>
              <a:gdLst/>
              <a:ahLst/>
              <a:cxnLst/>
              <a:rect l="l" t="t" r="r" b="b"/>
              <a:pathLst>
                <a:path h="2514600">
                  <a:moveTo>
                    <a:pt x="0" y="0"/>
                  </a:moveTo>
                  <a:lnTo>
                    <a:pt x="0" y="2514600"/>
                  </a:lnTo>
                </a:path>
              </a:pathLst>
            </a:custGeom>
            <a:ln w="12700">
              <a:solidFill>
                <a:srgbClr val="010202"/>
              </a:solidFill>
            </a:ln>
          </p:spPr>
          <p:txBody>
            <a:bodyPr wrap="square" lIns="0" tIns="0" rIns="0" bIns="0" rtlCol="0"/>
            <a:lstStyle/>
            <a:p>
              <a:endParaRPr sz="1588"/>
            </a:p>
          </p:txBody>
        </p:sp>
      </p:grpSp>
      <p:sp>
        <p:nvSpPr>
          <p:cNvPr id="10" name="object 10"/>
          <p:cNvSpPr txBox="1">
            <a:spLocks noGrp="1"/>
          </p:cNvSpPr>
          <p:nvPr>
            <p:ph type="title"/>
          </p:nvPr>
        </p:nvSpPr>
        <p:spPr>
          <a:xfrm>
            <a:off x="2870936" y="832404"/>
            <a:ext cx="5650566" cy="688424"/>
          </a:xfrm>
          <a:prstGeom prst="rect">
            <a:avLst/>
          </a:prstGeom>
        </p:spPr>
        <p:txBody>
          <a:bodyPr vert="horz" wrap="square" lIns="0" tIns="11206" rIns="0" bIns="0" rtlCol="0" anchor="ctr">
            <a:spAutoFit/>
          </a:bodyPr>
          <a:lstStyle/>
          <a:p>
            <a:pPr marL="11206">
              <a:lnSpc>
                <a:spcPct val="100000"/>
              </a:lnSpc>
              <a:spcBef>
                <a:spcPts val="88"/>
              </a:spcBef>
              <a:tabLst>
                <a:tab pos="1941523" algn="l"/>
                <a:tab pos="2831877" algn="l"/>
                <a:tab pos="4269669" algn="l"/>
              </a:tabLst>
            </a:pPr>
            <a:r>
              <a:rPr lang="en-US" dirty="0"/>
              <a:t>Merge</a:t>
            </a:r>
            <a:r>
              <a:rPr lang="en-US" spc="-9" dirty="0"/>
              <a:t> </a:t>
            </a:r>
            <a:r>
              <a:rPr lang="en-US" dirty="0"/>
              <a:t>Sort </a:t>
            </a:r>
            <a:r>
              <a:rPr lang="en-US" spc="-4" dirty="0"/>
              <a:t>Example</a:t>
            </a:r>
            <a:endParaRPr spc="-4" dirty="0"/>
          </a:p>
        </p:txBody>
      </p:sp>
      <p:sp>
        <p:nvSpPr>
          <p:cNvPr id="11" name="object 11"/>
          <p:cNvSpPr/>
          <p:nvPr/>
        </p:nvSpPr>
        <p:spPr>
          <a:xfrm>
            <a:off x="2423260" y="3496246"/>
            <a:ext cx="403412" cy="403412"/>
          </a:xfrm>
          <a:custGeom>
            <a:avLst/>
            <a:gdLst/>
            <a:ahLst/>
            <a:cxnLst/>
            <a:rect l="l" t="t" r="r" b="b"/>
            <a:pathLst>
              <a:path w="457200" h="457200">
                <a:moveTo>
                  <a:pt x="457200" y="228599"/>
                </a:moveTo>
                <a:lnTo>
                  <a:pt x="452555" y="182529"/>
                </a:lnTo>
                <a:lnTo>
                  <a:pt x="439235" y="139619"/>
                </a:lnTo>
                <a:lnTo>
                  <a:pt x="418158" y="100788"/>
                </a:lnTo>
                <a:lnTo>
                  <a:pt x="390244" y="66955"/>
                </a:lnTo>
                <a:lnTo>
                  <a:pt x="356411" y="39041"/>
                </a:lnTo>
                <a:lnTo>
                  <a:pt x="317580" y="17964"/>
                </a:lnTo>
                <a:lnTo>
                  <a:pt x="274670" y="4644"/>
                </a:lnTo>
                <a:lnTo>
                  <a:pt x="228600" y="0"/>
                </a:lnTo>
                <a:lnTo>
                  <a:pt x="182529" y="4644"/>
                </a:lnTo>
                <a:lnTo>
                  <a:pt x="139619" y="17964"/>
                </a:lnTo>
                <a:lnTo>
                  <a:pt x="100788" y="39041"/>
                </a:lnTo>
                <a:lnTo>
                  <a:pt x="66955" y="66955"/>
                </a:lnTo>
                <a:lnTo>
                  <a:pt x="39041" y="100788"/>
                </a:lnTo>
                <a:lnTo>
                  <a:pt x="17964" y="139619"/>
                </a:lnTo>
                <a:lnTo>
                  <a:pt x="4644" y="182529"/>
                </a:lnTo>
                <a:lnTo>
                  <a:pt x="0" y="228600"/>
                </a:lnTo>
                <a:lnTo>
                  <a:pt x="4644" y="274670"/>
                </a:lnTo>
                <a:lnTo>
                  <a:pt x="17964" y="317580"/>
                </a:lnTo>
                <a:lnTo>
                  <a:pt x="39041" y="356411"/>
                </a:lnTo>
                <a:lnTo>
                  <a:pt x="66955" y="390244"/>
                </a:lnTo>
                <a:lnTo>
                  <a:pt x="100788" y="418158"/>
                </a:lnTo>
                <a:lnTo>
                  <a:pt x="139619" y="439235"/>
                </a:lnTo>
                <a:lnTo>
                  <a:pt x="182529" y="452555"/>
                </a:lnTo>
                <a:lnTo>
                  <a:pt x="228600" y="457200"/>
                </a:lnTo>
                <a:lnTo>
                  <a:pt x="274670" y="452555"/>
                </a:lnTo>
                <a:lnTo>
                  <a:pt x="317580" y="439235"/>
                </a:lnTo>
                <a:lnTo>
                  <a:pt x="356411" y="418158"/>
                </a:lnTo>
                <a:lnTo>
                  <a:pt x="390244" y="390244"/>
                </a:lnTo>
                <a:lnTo>
                  <a:pt x="418158" y="356411"/>
                </a:lnTo>
                <a:lnTo>
                  <a:pt x="439235" y="317580"/>
                </a:lnTo>
                <a:lnTo>
                  <a:pt x="452555" y="274670"/>
                </a:lnTo>
                <a:lnTo>
                  <a:pt x="457200" y="228599"/>
                </a:lnTo>
                <a:close/>
              </a:path>
            </a:pathLst>
          </a:custGeom>
          <a:solidFill>
            <a:srgbClr val="F7EC1A"/>
          </a:solidFill>
        </p:spPr>
        <p:txBody>
          <a:bodyPr wrap="square" lIns="0" tIns="0" rIns="0" bIns="0" rtlCol="0"/>
          <a:lstStyle/>
          <a:p>
            <a:endParaRPr sz="1588"/>
          </a:p>
        </p:txBody>
      </p:sp>
      <p:grpSp>
        <p:nvGrpSpPr>
          <p:cNvPr id="12" name="object 12"/>
          <p:cNvGrpSpPr/>
          <p:nvPr/>
        </p:nvGrpSpPr>
        <p:grpSpPr>
          <a:xfrm>
            <a:off x="2877032" y="3479695"/>
            <a:ext cx="437589" cy="756397"/>
            <a:chOff x="1381036" y="3943654"/>
            <a:chExt cx="495934" cy="857250"/>
          </a:xfrm>
        </p:grpSpPr>
        <p:sp>
          <p:nvSpPr>
            <p:cNvPr id="13" name="object 13"/>
            <p:cNvSpPr/>
            <p:nvPr/>
          </p:nvSpPr>
          <p:spPr>
            <a:xfrm>
              <a:off x="1409204" y="4343412"/>
              <a:ext cx="143510" cy="430530"/>
            </a:xfrm>
            <a:custGeom>
              <a:avLst/>
              <a:gdLst/>
              <a:ahLst/>
              <a:cxnLst/>
              <a:rect l="l" t="t" r="r" b="b"/>
              <a:pathLst>
                <a:path w="143509" h="430529">
                  <a:moveTo>
                    <a:pt x="143357" y="0"/>
                  </a:moveTo>
                  <a:lnTo>
                    <a:pt x="0" y="430085"/>
                  </a:lnTo>
                </a:path>
              </a:pathLst>
            </a:custGeom>
            <a:ln w="28574">
              <a:solidFill>
                <a:srgbClr val="010202"/>
              </a:solidFill>
            </a:ln>
          </p:spPr>
          <p:txBody>
            <a:bodyPr wrap="square" lIns="0" tIns="0" rIns="0" bIns="0" rtlCol="0"/>
            <a:lstStyle/>
            <a:p>
              <a:endParaRPr sz="1588"/>
            </a:p>
          </p:txBody>
        </p:sp>
        <p:sp>
          <p:nvSpPr>
            <p:cNvPr id="14" name="object 14"/>
            <p:cNvSpPr/>
            <p:nvPr/>
          </p:nvSpPr>
          <p:spPr>
            <a:xfrm>
              <a:off x="1386611" y="4705730"/>
              <a:ext cx="81915" cy="95250"/>
            </a:xfrm>
            <a:custGeom>
              <a:avLst/>
              <a:gdLst/>
              <a:ahLst/>
              <a:cxnLst/>
              <a:rect l="l" t="t" r="r" b="b"/>
              <a:pathLst>
                <a:path w="81915" h="95250">
                  <a:moveTo>
                    <a:pt x="81318" y="27114"/>
                  </a:moveTo>
                  <a:lnTo>
                    <a:pt x="31622" y="40665"/>
                  </a:lnTo>
                  <a:lnTo>
                    <a:pt x="0" y="0"/>
                  </a:lnTo>
                  <a:lnTo>
                    <a:pt x="13550" y="94881"/>
                  </a:lnTo>
                  <a:lnTo>
                    <a:pt x="81318" y="27114"/>
                  </a:lnTo>
                  <a:close/>
                </a:path>
              </a:pathLst>
            </a:custGeom>
            <a:solidFill>
              <a:srgbClr val="010202"/>
            </a:solidFill>
          </p:spPr>
          <p:txBody>
            <a:bodyPr wrap="square" lIns="0" tIns="0" rIns="0" bIns="0" rtlCol="0"/>
            <a:lstStyle/>
            <a:p>
              <a:endParaRPr sz="1588"/>
            </a:p>
          </p:txBody>
        </p:sp>
        <p:sp>
          <p:nvSpPr>
            <p:cNvPr id="15" name="object 15"/>
            <p:cNvSpPr/>
            <p:nvPr/>
          </p:nvSpPr>
          <p:spPr>
            <a:xfrm>
              <a:off x="1400162" y="3962412"/>
              <a:ext cx="457200" cy="457200"/>
            </a:xfrm>
            <a:custGeom>
              <a:avLst/>
              <a:gdLst/>
              <a:ahLst/>
              <a:cxnLst/>
              <a:rect l="l" t="t" r="r" b="b"/>
              <a:pathLst>
                <a:path w="457200" h="457200">
                  <a:moveTo>
                    <a:pt x="457200" y="228599"/>
                  </a:moveTo>
                  <a:lnTo>
                    <a:pt x="452555" y="182529"/>
                  </a:lnTo>
                  <a:lnTo>
                    <a:pt x="439235" y="139619"/>
                  </a:lnTo>
                  <a:lnTo>
                    <a:pt x="418158" y="100788"/>
                  </a:lnTo>
                  <a:lnTo>
                    <a:pt x="390244" y="66955"/>
                  </a:lnTo>
                  <a:lnTo>
                    <a:pt x="356411" y="39041"/>
                  </a:lnTo>
                  <a:lnTo>
                    <a:pt x="317580" y="17964"/>
                  </a:lnTo>
                  <a:lnTo>
                    <a:pt x="274670" y="4644"/>
                  </a:lnTo>
                  <a:lnTo>
                    <a:pt x="228600" y="0"/>
                  </a:lnTo>
                  <a:lnTo>
                    <a:pt x="182529" y="4644"/>
                  </a:lnTo>
                  <a:lnTo>
                    <a:pt x="139619" y="17964"/>
                  </a:lnTo>
                  <a:lnTo>
                    <a:pt x="100788" y="39041"/>
                  </a:lnTo>
                  <a:lnTo>
                    <a:pt x="66955" y="66955"/>
                  </a:lnTo>
                  <a:lnTo>
                    <a:pt x="39041" y="100788"/>
                  </a:lnTo>
                  <a:lnTo>
                    <a:pt x="17964" y="139619"/>
                  </a:lnTo>
                  <a:lnTo>
                    <a:pt x="4644" y="182529"/>
                  </a:lnTo>
                  <a:lnTo>
                    <a:pt x="0" y="228600"/>
                  </a:lnTo>
                  <a:lnTo>
                    <a:pt x="4644" y="274670"/>
                  </a:lnTo>
                  <a:lnTo>
                    <a:pt x="17964" y="317580"/>
                  </a:lnTo>
                  <a:lnTo>
                    <a:pt x="39041" y="356411"/>
                  </a:lnTo>
                  <a:lnTo>
                    <a:pt x="66955" y="390244"/>
                  </a:lnTo>
                  <a:lnTo>
                    <a:pt x="100788" y="418158"/>
                  </a:lnTo>
                  <a:lnTo>
                    <a:pt x="139619" y="439235"/>
                  </a:lnTo>
                  <a:lnTo>
                    <a:pt x="182529" y="452555"/>
                  </a:lnTo>
                  <a:lnTo>
                    <a:pt x="228600" y="457200"/>
                  </a:lnTo>
                  <a:lnTo>
                    <a:pt x="274670" y="452555"/>
                  </a:lnTo>
                  <a:lnTo>
                    <a:pt x="317580" y="439235"/>
                  </a:lnTo>
                  <a:lnTo>
                    <a:pt x="356411" y="418158"/>
                  </a:lnTo>
                  <a:lnTo>
                    <a:pt x="390244" y="390244"/>
                  </a:lnTo>
                  <a:lnTo>
                    <a:pt x="418158" y="356411"/>
                  </a:lnTo>
                  <a:lnTo>
                    <a:pt x="439235" y="317580"/>
                  </a:lnTo>
                  <a:lnTo>
                    <a:pt x="452555" y="274670"/>
                  </a:lnTo>
                  <a:lnTo>
                    <a:pt x="457200" y="228599"/>
                  </a:lnTo>
                  <a:close/>
                </a:path>
              </a:pathLst>
            </a:custGeom>
            <a:solidFill>
              <a:srgbClr val="F7EC1A"/>
            </a:solidFill>
          </p:spPr>
          <p:txBody>
            <a:bodyPr wrap="square" lIns="0" tIns="0" rIns="0" bIns="0" rtlCol="0"/>
            <a:lstStyle/>
            <a:p>
              <a:endParaRPr sz="1588"/>
            </a:p>
          </p:txBody>
        </p:sp>
        <p:sp>
          <p:nvSpPr>
            <p:cNvPr id="16" name="object 16"/>
            <p:cNvSpPr/>
            <p:nvPr/>
          </p:nvSpPr>
          <p:spPr>
            <a:xfrm>
              <a:off x="1387386" y="3950004"/>
              <a:ext cx="483234" cy="482600"/>
            </a:xfrm>
            <a:custGeom>
              <a:avLst/>
              <a:gdLst/>
              <a:ahLst/>
              <a:cxnLst/>
              <a:rect l="l" t="t" r="r" b="b"/>
              <a:pathLst>
                <a:path w="483235" h="482600">
                  <a:moveTo>
                    <a:pt x="0" y="241007"/>
                  </a:moveTo>
                  <a:lnTo>
                    <a:pt x="5029" y="192379"/>
                  </a:lnTo>
                  <a:lnTo>
                    <a:pt x="19253" y="147180"/>
                  </a:lnTo>
                  <a:lnTo>
                    <a:pt x="39964" y="108132"/>
                  </a:lnTo>
                  <a:lnTo>
                    <a:pt x="65761" y="75091"/>
                  </a:lnTo>
                  <a:lnTo>
                    <a:pt x="95796" y="48058"/>
                  </a:lnTo>
                  <a:lnTo>
                    <a:pt x="129222" y="27033"/>
                  </a:lnTo>
                  <a:lnTo>
                    <a:pt x="165191" y="12014"/>
                  </a:lnTo>
                  <a:lnTo>
                    <a:pt x="202856" y="3003"/>
                  </a:lnTo>
                  <a:lnTo>
                    <a:pt x="241368" y="0"/>
                  </a:lnTo>
                  <a:lnTo>
                    <a:pt x="279880" y="3003"/>
                  </a:lnTo>
                  <a:lnTo>
                    <a:pt x="317543" y="12014"/>
                  </a:lnTo>
                  <a:lnTo>
                    <a:pt x="353512" y="27033"/>
                  </a:lnTo>
                  <a:lnTo>
                    <a:pt x="386936" y="48058"/>
                  </a:lnTo>
                  <a:lnTo>
                    <a:pt x="416970" y="75091"/>
                  </a:lnTo>
                  <a:lnTo>
                    <a:pt x="442765" y="108132"/>
                  </a:lnTo>
                  <a:lnTo>
                    <a:pt x="463473" y="147180"/>
                  </a:lnTo>
                  <a:lnTo>
                    <a:pt x="477697" y="192379"/>
                  </a:lnTo>
                  <a:lnTo>
                    <a:pt x="482727" y="241007"/>
                  </a:lnTo>
                  <a:lnTo>
                    <a:pt x="478644" y="284116"/>
                  </a:lnTo>
                  <a:lnTo>
                    <a:pt x="468263" y="323544"/>
                  </a:lnTo>
                  <a:lnTo>
                    <a:pt x="452261" y="359088"/>
                  </a:lnTo>
                  <a:lnTo>
                    <a:pt x="406104" y="417719"/>
                  </a:lnTo>
                  <a:lnTo>
                    <a:pt x="345595" y="458393"/>
                  </a:lnTo>
                  <a:lnTo>
                    <a:pt x="276152" y="479492"/>
                  </a:lnTo>
                  <a:lnTo>
                    <a:pt x="239775" y="482197"/>
                  </a:lnTo>
                  <a:lnTo>
                    <a:pt x="203198" y="479401"/>
                  </a:lnTo>
                  <a:lnTo>
                    <a:pt x="132152" y="456503"/>
                  </a:lnTo>
                  <a:lnTo>
                    <a:pt x="99039" y="435996"/>
                  </a:lnTo>
                  <a:lnTo>
                    <a:pt x="68436" y="409181"/>
                  </a:lnTo>
                  <a:lnTo>
                    <a:pt x="41021" y="375856"/>
                  </a:lnTo>
                  <a:lnTo>
                    <a:pt x="19253" y="334835"/>
                  </a:lnTo>
                  <a:lnTo>
                    <a:pt x="5029" y="289636"/>
                  </a:lnTo>
                  <a:lnTo>
                    <a:pt x="0" y="241007"/>
                  </a:lnTo>
                  <a:close/>
                </a:path>
              </a:pathLst>
            </a:custGeom>
            <a:ln w="12700">
              <a:solidFill>
                <a:srgbClr val="010202"/>
              </a:solidFill>
            </a:ln>
          </p:spPr>
          <p:txBody>
            <a:bodyPr wrap="square" lIns="0" tIns="0" rIns="0" bIns="0" rtlCol="0"/>
            <a:lstStyle/>
            <a:p>
              <a:endParaRPr sz="1588"/>
            </a:p>
          </p:txBody>
        </p:sp>
        <p:sp>
          <p:nvSpPr>
            <p:cNvPr id="17" name="object 17"/>
            <p:cNvSpPr/>
            <p:nvPr/>
          </p:nvSpPr>
          <p:spPr>
            <a:xfrm>
              <a:off x="1412925" y="3975509"/>
              <a:ext cx="431800" cy="431165"/>
            </a:xfrm>
            <a:custGeom>
              <a:avLst/>
              <a:gdLst/>
              <a:ahLst/>
              <a:cxnLst/>
              <a:rect l="l" t="t" r="r" b="b"/>
              <a:pathLst>
                <a:path w="431800" h="431164">
                  <a:moveTo>
                    <a:pt x="0" y="215503"/>
                  </a:moveTo>
                  <a:lnTo>
                    <a:pt x="4495" y="172056"/>
                  </a:lnTo>
                  <a:lnTo>
                    <a:pt x="17246" y="131530"/>
                  </a:lnTo>
                  <a:lnTo>
                    <a:pt x="39285" y="91340"/>
                  </a:lnTo>
                  <a:lnTo>
                    <a:pt x="67356" y="58458"/>
                  </a:lnTo>
                  <a:lnTo>
                    <a:pt x="100253" y="32882"/>
                  </a:lnTo>
                  <a:lnTo>
                    <a:pt x="136768" y="14614"/>
                  </a:lnTo>
                  <a:lnTo>
                    <a:pt x="175696" y="3653"/>
                  </a:lnTo>
                  <a:lnTo>
                    <a:pt x="215830" y="0"/>
                  </a:lnTo>
                  <a:lnTo>
                    <a:pt x="255964" y="3653"/>
                  </a:lnTo>
                  <a:lnTo>
                    <a:pt x="294892" y="14614"/>
                  </a:lnTo>
                  <a:lnTo>
                    <a:pt x="331407" y="32882"/>
                  </a:lnTo>
                  <a:lnTo>
                    <a:pt x="364303" y="58458"/>
                  </a:lnTo>
                  <a:lnTo>
                    <a:pt x="392374" y="91340"/>
                  </a:lnTo>
                  <a:lnTo>
                    <a:pt x="414413" y="131530"/>
                  </a:lnTo>
                  <a:lnTo>
                    <a:pt x="427177" y="172056"/>
                  </a:lnTo>
                  <a:lnTo>
                    <a:pt x="431673" y="215503"/>
                  </a:lnTo>
                  <a:lnTo>
                    <a:pt x="427032" y="259283"/>
                  </a:lnTo>
                  <a:lnTo>
                    <a:pt x="415150" y="298732"/>
                  </a:lnTo>
                  <a:lnTo>
                    <a:pt x="396931" y="333582"/>
                  </a:lnTo>
                  <a:lnTo>
                    <a:pt x="373278" y="363561"/>
                  </a:lnTo>
                  <a:lnTo>
                    <a:pt x="313288" y="407832"/>
                  </a:lnTo>
                  <a:lnTo>
                    <a:pt x="242410" y="429391"/>
                  </a:lnTo>
                  <a:lnTo>
                    <a:pt x="205149" y="430980"/>
                  </a:lnTo>
                  <a:lnTo>
                    <a:pt x="167877" y="426083"/>
                  </a:lnTo>
                  <a:lnTo>
                    <a:pt x="131499" y="414430"/>
                  </a:lnTo>
                  <a:lnTo>
                    <a:pt x="96918" y="395751"/>
                  </a:lnTo>
                  <a:lnTo>
                    <a:pt x="65039" y="369778"/>
                  </a:lnTo>
                  <a:lnTo>
                    <a:pt x="36766" y="336242"/>
                  </a:lnTo>
                  <a:lnTo>
                    <a:pt x="17246" y="299475"/>
                  </a:lnTo>
                  <a:lnTo>
                    <a:pt x="4495" y="258949"/>
                  </a:lnTo>
                  <a:lnTo>
                    <a:pt x="0" y="215503"/>
                  </a:lnTo>
                  <a:close/>
                </a:path>
              </a:pathLst>
            </a:custGeom>
            <a:ln w="12700">
              <a:solidFill>
                <a:srgbClr val="010202"/>
              </a:solidFill>
            </a:ln>
          </p:spPr>
          <p:txBody>
            <a:bodyPr wrap="square" lIns="0" tIns="0" rIns="0" bIns="0" rtlCol="0"/>
            <a:lstStyle/>
            <a:p>
              <a:endParaRPr sz="1588"/>
            </a:p>
          </p:txBody>
        </p:sp>
      </p:grpSp>
      <p:sp>
        <p:nvSpPr>
          <p:cNvPr id="18" name="object 18"/>
          <p:cNvSpPr/>
          <p:nvPr/>
        </p:nvSpPr>
        <p:spPr>
          <a:xfrm>
            <a:off x="4185385" y="3025599"/>
            <a:ext cx="403412" cy="403412"/>
          </a:xfrm>
          <a:custGeom>
            <a:avLst/>
            <a:gdLst/>
            <a:ahLst/>
            <a:cxnLst/>
            <a:rect l="l" t="t" r="r" b="b"/>
            <a:pathLst>
              <a:path w="457200" h="457200">
                <a:moveTo>
                  <a:pt x="457200" y="228599"/>
                </a:moveTo>
                <a:lnTo>
                  <a:pt x="452555" y="182529"/>
                </a:lnTo>
                <a:lnTo>
                  <a:pt x="439235" y="139619"/>
                </a:lnTo>
                <a:lnTo>
                  <a:pt x="418158" y="100788"/>
                </a:lnTo>
                <a:lnTo>
                  <a:pt x="390244" y="66955"/>
                </a:lnTo>
                <a:lnTo>
                  <a:pt x="356411" y="39041"/>
                </a:lnTo>
                <a:lnTo>
                  <a:pt x="317580" y="17964"/>
                </a:lnTo>
                <a:lnTo>
                  <a:pt x="274670" y="4644"/>
                </a:lnTo>
                <a:lnTo>
                  <a:pt x="228600" y="0"/>
                </a:lnTo>
                <a:lnTo>
                  <a:pt x="182529" y="4644"/>
                </a:lnTo>
                <a:lnTo>
                  <a:pt x="139619" y="17964"/>
                </a:lnTo>
                <a:lnTo>
                  <a:pt x="100788" y="39041"/>
                </a:lnTo>
                <a:lnTo>
                  <a:pt x="66955" y="66955"/>
                </a:lnTo>
                <a:lnTo>
                  <a:pt x="39041" y="100788"/>
                </a:lnTo>
                <a:lnTo>
                  <a:pt x="17964" y="139619"/>
                </a:lnTo>
                <a:lnTo>
                  <a:pt x="4644" y="182529"/>
                </a:lnTo>
                <a:lnTo>
                  <a:pt x="0" y="228600"/>
                </a:lnTo>
                <a:lnTo>
                  <a:pt x="4644" y="274670"/>
                </a:lnTo>
                <a:lnTo>
                  <a:pt x="17964" y="317580"/>
                </a:lnTo>
                <a:lnTo>
                  <a:pt x="39041" y="356411"/>
                </a:lnTo>
                <a:lnTo>
                  <a:pt x="66955" y="390244"/>
                </a:lnTo>
                <a:lnTo>
                  <a:pt x="100788" y="418158"/>
                </a:lnTo>
                <a:lnTo>
                  <a:pt x="139619" y="439235"/>
                </a:lnTo>
                <a:lnTo>
                  <a:pt x="182529" y="452555"/>
                </a:lnTo>
                <a:lnTo>
                  <a:pt x="228600" y="457200"/>
                </a:lnTo>
                <a:lnTo>
                  <a:pt x="274670" y="452555"/>
                </a:lnTo>
                <a:lnTo>
                  <a:pt x="317580" y="439235"/>
                </a:lnTo>
                <a:lnTo>
                  <a:pt x="356411" y="418158"/>
                </a:lnTo>
                <a:lnTo>
                  <a:pt x="390244" y="390244"/>
                </a:lnTo>
                <a:lnTo>
                  <a:pt x="418158" y="356411"/>
                </a:lnTo>
                <a:lnTo>
                  <a:pt x="439235" y="317580"/>
                </a:lnTo>
                <a:lnTo>
                  <a:pt x="452555" y="274670"/>
                </a:lnTo>
                <a:lnTo>
                  <a:pt x="457200" y="228599"/>
                </a:lnTo>
                <a:close/>
              </a:path>
            </a:pathLst>
          </a:custGeom>
          <a:solidFill>
            <a:srgbClr val="F7EC1A"/>
          </a:solidFill>
        </p:spPr>
        <p:txBody>
          <a:bodyPr wrap="square" lIns="0" tIns="0" rIns="0" bIns="0" rtlCol="0"/>
          <a:lstStyle/>
          <a:p>
            <a:endParaRPr sz="1588"/>
          </a:p>
        </p:txBody>
      </p:sp>
      <p:graphicFrame>
        <p:nvGraphicFramePr>
          <p:cNvPr id="19" name="object 19"/>
          <p:cNvGraphicFramePr>
            <a:graphicFrameLocks noGrp="1"/>
          </p:cNvGraphicFramePr>
          <p:nvPr/>
        </p:nvGraphicFramePr>
        <p:xfrm>
          <a:off x="3513033" y="2017059"/>
          <a:ext cx="1290917" cy="1355732"/>
        </p:xfrm>
        <a:graphic>
          <a:graphicData uri="http://schemas.openxmlformats.org/drawingml/2006/table">
            <a:tbl>
              <a:tblPr firstRow="1" bandRow="1">
                <a:tableStyleId>{2D5ABB26-0587-4C30-8999-92F81FD0307C}</a:tableStyleId>
              </a:tblPr>
              <a:tblGrid>
                <a:gridCol w="644899">
                  <a:extLst>
                    <a:ext uri="{9D8B030D-6E8A-4147-A177-3AD203B41FA5}">
                      <a16:colId xmlns:a16="http://schemas.microsoft.com/office/drawing/2014/main" val="20000"/>
                    </a:ext>
                  </a:extLst>
                </a:gridCol>
                <a:gridCol w="646018">
                  <a:extLst>
                    <a:ext uri="{9D8B030D-6E8A-4147-A177-3AD203B41FA5}">
                      <a16:colId xmlns:a16="http://schemas.microsoft.com/office/drawing/2014/main" val="20001"/>
                    </a:ext>
                  </a:extLst>
                </a:gridCol>
              </a:tblGrid>
              <a:tr h="456259">
                <a:tc>
                  <a:txBody>
                    <a:bodyPr/>
                    <a:lstStyle/>
                    <a:p>
                      <a:pPr marR="114300" algn="r">
                        <a:lnSpc>
                          <a:spcPct val="100000"/>
                        </a:lnSpc>
                        <a:spcBef>
                          <a:spcPts val="360"/>
                        </a:spcBef>
                      </a:pPr>
                      <a:r>
                        <a:rPr sz="2100" dirty="0">
                          <a:solidFill>
                            <a:srgbClr val="010202"/>
                          </a:solidFill>
                          <a:latin typeface="Times New Roman"/>
                          <a:cs typeface="Times New Roman"/>
                        </a:rPr>
                        <a:t>20</a:t>
                      </a:r>
                      <a:endParaRPr sz="2100">
                        <a:latin typeface="Times New Roman"/>
                        <a:cs typeface="Times New Roman"/>
                      </a:endParaRPr>
                    </a:p>
                  </a:txBody>
                  <a:tcPr marL="0" marR="0" marT="40341" marB="0"/>
                </a:tc>
                <a:tc>
                  <a:txBody>
                    <a:bodyPr/>
                    <a:lstStyle/>
                    <a:p>
                      <a:pPr marR="175260" algn="ctr">
                        <a:lnSpc>
                          <a:spcPct val="100000"/>
                        </a:lnSpc>
                        <a:spcBef>
                          <a:spcPts val="360"/>
                        </a:spcBef>
                      </a:pPr>
                      <a:r>
                        <a:rPr sz="2100" dirty="0">
                          <a:solidFill>
                            <a:srgbClr val="010202"/>
                          </a:solidFill>
                          <a:latin typeface="Times New Roman"/>
                          <a:cs typeface="Times New Roman"/>
                        </a:rPr>
                        <a:t>12</a:t>
                      </a:r>
                      <a:endParaRPr sz="2100">
                        <a:latin typeface="Times New Roman"/>
                        <a:cs typeface="Times New Roman"/>
                      </a:endParaRPr>
                    </a:p>
                  </a:txBody>
                  <a:tcPr marL="0" marR="0" marT="40341" marB="0"/>
                </a:tc>
                <a:extLst>
                  <a:ext uri="{0D108BD9-81ED-4DB2-BD59-A6C34878D82A}">
                    <a16:rowId xmlns:a16="http://schemas.microsoft.com/office/drawing/2014/main" val="10000"/>
                  </a:ext>
                </a:extLst>
              </a:tr>
              <a:tr h="481942">
                <a:tc>
                  <a:txBody>
                    <a:bodyPr/>
                    <a:lstStyle/>
                    <a:p>
                      <a:pPr marR="114300" algn="r">
                        <a:lnSpc>
                          <a:spcPct val="100000"/>
                        </a:lnSpc>
                        <a:spcBef>
                          <a:spcPts val="590"/>
                        </a:spcBef>
                      </a:pPr>
                      <a:r>
                        <a:rPr sz="2100" dirty="0">
                          <a:solidFill>
                            <a:srgbClr val="010202"/>
                          </a:solidFill>
                          <a:latin typeface="Times New Roman"/>
                          <a:cs typeface="Times New Roman"/>
                        </a:rPr>
                        <a:t>13</a:t>
                      </a:r>
                      <a:endParaRPr sz="2100">
                        <a:latin typeface="Times New Roman"/>
                        <a:cs typeface="Times New Roman"/>
                      </a:endParaRPr>
                    </a:p>
                  </a:txBody>
                  <a:tcPr marL="0" marR="0" marT="66115" marB="0"/>
                </a:tc>
                <a:tc>
                  <a:txBody>
                    <a:bodyPr/>
                    <a:lstStyle/>
                    <a:p>
                      <a:pPr marR="198120" algn="ctr">
                        <a:lnSpc>
                          <a:spcPct val="100000"/>
                        </a:lnSpc>
                        <a:spcBef>
                          <a:spcPts val="590"/>
                        </a:spcBef>
                      </a:pPr>
                      <a:r>
                        <a:rPr sz="2100" spc="-90" dirty="0">
                          <a:solidFill>
                            <a:srgbClr val="010202"/>
                          </a:solidFill>
                          <a:latin typeface="Times New Roman"/>
                          <a:cs typeface="Times New Roman"/>
                        </a:rPr>
                        <a:t>11</a:t>
                      </a:r>
                      <a:endParaRPr sz="2100">
                        <a:latin typeface="Times New Roman"/>
                        <a:cs typeface="Times New Roman"/>
                      </a:endParaRPr>
                    </a:p>
                  </a:txBody>
                  <a:tcPr marL="0" marR="0" marT="66115" marB="0"/>
                </a:tc>
                <a:extLst>
                  <a:ext uri="{0D108BD9-81ED-4DB2-BD59-A6C34878D82A}">
                    <a16:rowId xmlns:a16="http://schemas.microsoft.com/office/drawing/2014/main" val="10001"/>
                  </a:ext>
                </a:extLst>
              </a:tr>
              <a:tr h="417531">
                <a:tc>
                  <a:txBody>
                    <a:bodyPr/>
                    <a:lstStyle/>
                    <a:p>
                      <a:pPr marR="190500" algn="r">
                        <a:lnSpc>
                          <a:spcPct val="100000"/>
                        </a:lnSpc>
                        <a:spcBef>
                          <a:spcPts val="590"/>
                        </a:spcBef>
                      </a:pPr>
                      <a:r>
                        <a:rPr sz="2100" dirty="0">
                          <a:solidFill>
                            <a:srgbClr val="010202"/>
                          </a:solidFill>
                          <a:latin typeface="Times New Roman"/>
                          <a:cs typeface="Times New Roman"/>
                        </a:rPr>
                        <a:t>7</a:t>
                      </a:r>
                      <a:endParaRPr sz="2100">
                        <a:latin typeface="Times New Roman"/>
                        <a:cs typeface="Times New Roman"/>
                      </a:endParaRPr>
                    </a:p>
                  </a:txBody>
                  <a:tcPr marL="0" marR="0" marT="66115" marB="0"/>
                </a:tc>
                <a:tc>
                  <a:txBody>
                    <a:bodyPr/>
                    <a:lstStyle/>
                    <a:p>
                      <a:pPr marR="175260" algn="ctr">
                        <a:lnSpc>
                          <a:spcPct val="100000"/>
                        </a:lnSpc>
                        <a:spcBef>
                          <a:spcPts val="590"/>
                        </a:spcBef>
                      </a:pPr>
                      <a:r>
                        <a:rPr sz="2100" dirty="0">
                          <a:solidFill>
                            <a:srgbClr val="010202"/>
                          </a:solidFill>
                          <a:latin typeface="Times New Roman"/>
                          <a:cs typeface="Times New Roman"/>
                        </a:rPr>
                        <a:t>9</a:t>
                      </a:r>
                      <a:endParaRPr sz="2100">
                        <a:latin typeface="Times New Roman"/>
                        <a:cs typeface="Times New Roman"/>
                      </a:endParaRPr>
                    </a:p>
                  </a:txBody>
                  <a:tcPr marL="0" marR="0" marT="66115" marB="0"/>
                </a:tc>
                <a:extLst>
                  <a:ext uri="{0D108BD9-81ED-4DB2-BD59-A6C34878D82A}">
                    <a16:rowId xmlns:a16="http://schemas.microsoft.com/office/drawing/2014/main" val="10002"/>
                  </a:ext>
                </a:extLst>
              </a:tr>
            </a:tbl>
          </a:graphicData>
        </a:graphic>
      </p:graphicFrame>
      <p:grpSp>
        <p:nvGrpSpPr>
          <p:cNvPr id="20" name="object 20"/>
          <p:cNvGrpSpPr/>
          <p:nvPr/>
        </p:nvGrpSpPr>
        <p:grpSpPr>
          <a:xfrm>
            <a:off x="3697873" y="3479695"/>
            <a:ext cx="437589" cy="756397"/>
            <a:chOff x="2311323" y="3943654"/>
            <a:chExt cx="495934" cy="857250"/>
          </a:xfrm>
        </p:grpSpPr>
        <p:sp>
          <p:nvSpPr>
            <p:cNvPr id="21" name="object 21"/>
            <p:cNvSpPr/>
            <p:nvPr/>
          </p:nvSpPr>
          <p:spPr>
            <a:xfrm>
              <a:off x="2619362" y="4267212"/>
              <a:ext cx="144780" cy="506095"/>
            </a:xfrm>
            <a:custGeom>
              <a:avLst/>
              <a:gdLst/>
              <a:ahLst/>
              <a:cxnLst/>
              <a:rect l="l" t="t" r="r" b="b"/>
              <a:pathLst>
                <a:path w="144780" h="506095">
                  <a:moveTo>
                    <a:pt x="0" y="0"/>
                  </a:moveTo>
                  <a:lnTo>
                    <a:pt x="144551" y="505929"/>
                  </a:lnTo>
                </a:path>
              </a:pathLst>
            </a:custGeom>
            <a:ln w="28574">
              <a:solidFill>
                <a:srgbClr val="010202"/>
              </a:solidFill>
            </a:ln>
          </p:spPr>
          <p:txBody>
            <a:bodyPr wrap="square" lIns="0" tIns="0" rIns="0" bIns="0" rtlCol="0"/>
            <a:lstStyle/>
            <a:p>
              <a:endParaRPr sz="1588"/>
            </a:p>
          </p:txBody>
        </p:sp>
        <p:sp>
          <p:nvSpPr>
            <p:cNvPr id="22" name="object 22"/>
            <p:cNvSpPr/>
            <p:nvPr/>
          </p:nvSpPr>
          <p:spPr>
            <a:xfrm>
              <a:off x="2706992" y="4706416"/>
              <a:ext cx="82550" cy="94615"/>
            </a:xfrm>
            <a:custGeom>
              <a:avLst/>
              <a:gdLst/>
              <a:ahLst/>
              <a:cxnLst/>
              <a:rect l="l" t="t" r="r" b="b"/>
              <a:pathLst>
                <a:path w="82550" h="94614">
                  <a:moveTo>
                    <a:pt x="82435" y="0"/>
                  </a:moveTo>
                  <a:lnTo>
                    <a:pt x="49072" y="39243"/>
                  </a:lnTo>
                  <a:lnTo>
                    <a:pt x="0" y="23545"/>
                  </a:lnTo>
                  <a:lnTo>
                    <a:pt x="64770" y="94195"/>
                  </a:lnTo>
                  <a:lnTo>
                    <a:pt x="82435" y="0"/>
                  </a:lnTo>
                  <a:close/>
                </a:path>
              </a:pathLst>
            </a:custGeom>
            <a:solidFill>
              <a:srgbClr val="010202"/>
            </a:solidFill>
          </p:spPr>
          <p:txBody>
            <a:bodyPr wrap="square" lIns="0" tIns="0" rIns="0" bIns="0" rtlCol="0"/>
            <a:lstStyle/>
            <a:p>
              <a:endParaRPr sz="1588"/>
            </a:p>
          </p:txBody>
        </p:sp>
        <p:sp>
          <p:nvSpPr>
            <p:cNvPr id="23" name="object 23"/>
            <p:cNvSpPr/>
            <p:nvPr/>
          </p:nvSpPr>
          <p:spPr>
            <a:xfrm>
              <a:off x="2330437" y="3962412"/>
              <a:ext cx="457200" cy="457200"/>
            </a:xfrm>
            <a:custGeom>
              <a:avLst/>
              <a:gdLst/>
              <a:ahLst/>
              <a:cxnLst/>
              <a:rect l="l" t="t" r="r" b="b"/>
              <a:pathLst>
                <a:path w="457200" h="457200">
                  <a:moveTo>
                    <a:pt x="457200" y="228599"/>
                  </a:moveTo>
                  <a:lnTo>
                    <a:pt x="452555" y="182529"/>
                  </a:lnTo>
                  <a:lnTo>
                    <a:pt x="439235" y="139619"/>
                  </a:lnTo>
                  <a:lnTo>
                    <a:pt x="418158" y="100788"/>
                  </a:lnTo>
                  <a:lnTo>
                    <a:pt x="390244" y="66955"/>
                  </a:lnTo>
                  <a:lnTo>
                    <a:pt x="356411" y="39041"/>
                  </a:lnTo>
                  <a:lnTo>
                    <a:pt x="317580" y="17964"/>
                  </a:lnTo>
                  <a:lnTo>
                    <a:pt x="274670" y="4644"/>
                  </a:lnTo>
                  <a:lnTo>
                    <a:pt x="228600" y="0"/>
                  </a:lnTo>
                  <a:lnTo>
                    <a:pt x="182529" y="4644"/>
                  </a:lnTo>
                  <a:lnTo>
                    <a:pt x="139619" y="17964"/>
                  </a:lnTo>
                  <a:lnTo>
                    <a:pt x="100788" y="39041"/>
                  </a:lnTo>
                  <a:lnTo>
                    <a:pt x="66955" y="66955"/>
                  </a:lnTo>
                  <a:lnTo>
                    <a:pt x="39041" y="100788"/>
                  </a:lnTo>
                  <a:lnTo>
                    <a:pt x="17964" y="139619"/>
                  </a:lnTo>
                  <a:lnTo>
                    <a:pt x="4644" y="182529"/>
                  </a:lnTo>
                  <a:lnTo>
                    <a:pt x="0" y="228600"/>
                  </a:lnTo>
                  <a:lnTo>
                    <a:pt x="4644" y="274670"/>
                  </a:lnTo>
                  <a:lnTo>
                    <a:pt x="17964" y="317580"/>
                  </a:lnTo>
                  <a:lnTo>
                    <a:pt x="39041" y="356411"/>
                  </a:lnTo>
                  <a:lnTo>
                    <a:pt x="66955" y="390244"/>
                  </a:lnTo>
                  <a:lnTo>
                    <a:pt x="100788" y="418158"/>
                  </a:lnTo>
                  <a:lnTo>
                    <a:pt x="139619" y="439235"/>
                  </a:lnTo>
                  <a:lnTo>
                    <a:pt x="182529" y="452555"/>
                  </a:lnTo>
                  <a:lnTo>
                    <a:pt x="228600" y="457200"/>
                  </a:lnTo>
                  <a:lnTo>
                    <a:pt x="274670" y="452555"/>
                  </a:lnTo>
                  <a:lnTo>
                    <a:pt x="317580" y="439235"/>
                  </a:lnTo>
                  <a:lnTo>
                    <a:pt x="356411" y="418158"/>
                  </a:lnTo>
                  <a:lnTo>
                    <a:pt x="390244" y="390244"/>
                  </a:lnTo>
                  <a:lnTo>
                    <a:pt x="418158" y="356411"/>
                  </a:lnTo>
                  <a:lnTo>
                    <a:pt x="439235" y="317580"/>
                  </a:lnTo>
                  <a:lnTo>
                    <a:pt x="452555" y="274670"/>
                  </a:lnTo>
                  <a:lnTo>
                    <a:pt x="457200" y="228599"/>
                  </a:lnTo>
                  <a:close/>
                </a:path>
              </a:pathLst>
            </a:custGeom>
            <a:solidFill>
              <a:srgbClr val="F7EC1A"/>
            </a:solidFill>
          </p:spPr>
          <p:txBody>
            <a:bodyPr wrap="square" lIns="0" tIns="0" rIns="0" bIns="0" rtlCol="0"/>
            <a:lstStyle/>
            <a:p>
              <a:endParaRPr sz="1588"/>
            </a:p>
          </p:txBody>
        </p:sp>
        <p:sp>
          <p:nvSpPr>
            <p:cNvPr id="24" name="object 24"/>
            <p:cNvSpPr/>
            <p:nvPr/>
          </p:nvSpPr>
          <p:spPr>
            <a:xfrm>
              <a:off x="2317673" y="3950004"/>
              <a:ext cx="483234" cy="482600"/>
            </a:xfrm>
            <a:custGeom>
              <a:avLst/>
              <a:gdLst/>
              <a:ahLst/>
              <a:cxnLst/>
              <a:rect l="l" t="t" r="r" b="b"/>
              <a:pathLst>
                <a:path w="483235" h="482600">
                  <a:moveTo>
                    <a:pt x="0" y="241007"/>
                  </a:moveTo>
                  <a:lnTo>
                    <a:pt x="5029" y="192379"/>
                  </a:lnTo>
                  <a:lnTo>
                    <a:pt x="19253" y="147180"/>
                  </a:lnTo>
                  <a:lnTo>
                    <a:pt x="39963" y="108132"/>
                  </a:lnTo>
                  <a:lnTo>
                    <a:pt x="65760" y="75091"/>
                  </a:lnTo>
                  <a:lnTo>
                    <a:pt x="95795" y="48058"/>
                  </a:lnTo>
                  <a:lnTo>
                    <a:pt x="129220" y="27033"/>
                  </a:lnTo>
                  <a:lnTo>
                    <a:pt x="165188" y="12014"/>
                  </a:lnTo>
                  <a:lnTo>
                    <a:pt x="202852" y="3003"/>
                  </a:lnTo>
                  <a:lnTo>
                    <a:pt x="241363" y="0"/>
                  </a:lnTo>
                  <a:lnTo>
                    <a:pt x="279874" y="3003"/>
                  </a:lnTo>
                  <a:lnTo>
                    <a:pt x="317538" y="12014"/>
                  </a:lnTo>
                  <a:lnTo>
                    <a:pt x="353506" y="27033"/>
                  </a:lnTo>
                  <a:lnTo>
                    <a:pt x="386931" y="48058"/>
                  </a:lnTo>
                  <a:lnTo>
                    <a:pt x="416966" y="75091"/>
                  </a:lnTo>
                  <a:lnTo>
                    <a:pt x="442763" y="108132"/>
                  </a:lnTo>
                  <a:lnTo>
                    <a:pt x="463473" y="147180"/>
                  </a:lnTo>
                  <a:lnTo>
                    <a:pt x="477697" y="192379"/>
                  </a:lnTo>
                  <a:lnTo>
                    <a:pt x="482727" y="241007"/>
                  </a:lnTo>
                  <a:lnTo>
                    <a:pt x="478642" y="284116"/>
                  </a:lnTo>
                  <a:lnTo>
                    <a:pt x="468259" y="323544"/>
                  </a:lnTo>
                  <a:lnTo>
                    <a:pt x="452256" y="359088"/>
                  </a:lnTo>
                  <a:lnTo>
                    <a:pt x="406099" y="417719"/>
                  </a:lnTo>
                  <a:lnTo>
                    <a:pt x="345589" y="458393"/>
                  </a:lnTo>
                  <a:lnTo>
                    <a:pt x="276148" y="479492"/>
                  </a:lnTo>
                  <a:lnTo>
                    <a:pt x="239772" y="482197"/>
                  </a:lnTo>
                  <a:lnTo>
                    <a:pt x="203195" y="479401"/>
                  </a:lnTo>
                  <a:lnTo>
                    <a:pt x="132151" y="456503"/>
                  </a:lnTo>
                  <a:lnTo>
                    <a:pt x="99039" y="435996"/>
                  </a:lnTo>
                  <a:lnTo>
                    <a:pt x="68436" y="409181"/>
                  </a:lnTo>
                  <a:lnTo>
                    <a:pt x="41021" y="375856"/>
                  </a:lnTo>
                  <a:lnTo>
                    <a:pt x="19253" y="334835"/>
                  </a:lnTo>
                  <a:lnTo>
                    <a:pt x="5029" y="289636"/>
                  </a:lnTo>
                  <a:lnTo>
                    <a:pt x="0" y="241007"/>
                  </a:lnTo>
                  <a:close/>
                </a:path>
              </a:pathLst>
            </a:custGeom>
            <a:ln w="12700">
              <a:solidFill>
                <a:srgbClr val="010202"/>
              </a:solidFill>
            </a:ln>
          </p:spPr>
          <p:txBody>
            <a:bodyPr wrap="square" lIns="0" tIns="0" rIns="0" bIns="0" rtlCol="0"/>
            <a:lstStyle/>
            <a:p>
              <a:endParaRPr sz="1588"/>
            </a:p>
          </p:txBody>
        </p:sp>
        <p:sp>
          <p:nvSpPr>
            <p:cNvPr id="25" name="object 25"/>
            <p:cNvSpPr/>
            <p:nvPr/>
          </p:nvSpPr>
          <p:spPr>
            <a:xfrm>
              <a:off x="2343200" y="3975509"/>
              <a:ext cx="431800" cy="431165"/>
            </a:xfrm>
            <a:custGeom>
              <a:avLst/>
              <a:gdLst/>
              <a:ahLst/>
              <a:cxnLst/>
              <a:rect l="l" t="t" r="r" b="b"/>
              <a:pathLst>
                <a:path w="431800" h="431164">
                  <a:moveTo>
                    <a:pt x="0" y="215503"/>
                  </a:moveTo>
                  <a:lnTo>
                    <a:pt x="4495" y="172056"/>
                  </a:lnTo>
                  <a:lnTo>
                    <a:pt x="17259" y="131530"/>
                  </a:lnTo>
                  <a:lnTo>
                    <a:pt x="39295" y="91340"/>
                  </a:lnTo>
                  <a:lnTo>
                    <a:pt x="67365" y="58458"/>
                  </a:lnTo>
                  <a:lnTo>
                    <a:pt x="100260" y="32882"/>
                  </a:lnTo>
                  <a:lnTo>
                    <a:pt x="136774" y="14614"/>
                  </a:lnTo>
                  <a:lnTo>
                    <a:pt x="175702" y="3653"/>
                  </a:lnTo>
                  <a:lnTo>
                    <a:pt x="215836" y="0"/>
                  </a:lnTo>
                  <a:lnTo>
                    <a:pt x="255970" y="3653"/>
                  </a:lnTo>
                  <a:lnTo>
                    <a:pt x="294898" y="14614"/>
                  </a:lnTo>
                  <a:lnTo>
                    <a:pt x="331412" y="32882"/>
                  </a:lnTo>
                  <a:lnTo>
                    <a:pt x="364307" y="58458"/>
                  </a:lnTo>
                  <a:lnTo>
                    <a:pt x="392377" y="91340"/>
                  </a:lnTo>
                  <a:lnTo>
                    <a:pt x="414413" y="131530"/>
                  </a:lnTo>
                  <a:lnTo>
                    <a:pt x="427177" y="172056"/>
                  </a:lnTo>
                  <a:lnTo>
                    <a:pt x="431673" y="215503"/>
                  </a:lnTo>
                  <a:lnTo>
                    <a:pt x="427032" y="259283"/>
                  </a:lnTo>
                  <a:lnTo>
                    <a:pt x="415151" y="298732"/>
                  </a:lnTo>
                  <a:lnTo>
                    <a:pt x="396933" y="333582"/>
                  </a:lnTo>
                  <a:lnTo>
                    <a:pt x="373281" y="363561"/>
                  </a:lnTo>
                  <a:lnTo>
                    <a:pt x="313292" y="407832"/>
                  </a:lnTo>
                  <a:lnTo>
                    <a:pt x="242416" y="429391"/>
                  </a:lnTo>
                  <a:lnTo>
                    <a:pt x="205154" y="430980"/>
                  </a:lnTo>
                  <a:lnTo>
                    <a:pt x="167882" y="426083"/>
                  </a:lnTo>
                  <a:lnTo>
                    <a:pt x="131504" y="414430"/>
                  </a:lnTo>
                  <a:lnTo>
                    <a:pt x="96922" y="395751"/>
                  </a:lnTo>
                  <a:lnTo>
                    <a:pt x="65042" y="369778"/>
                  </a:lnTo>
                  <a:lnTo>
                    <a:pt x="36766" y="336242"/>
                  </a:lnTo>
                  <a:lnTo>
                    <a:pt x="17259" y="299475"/>
                  </a:lnTo>
                  <a:lnTo>
                    <a:pt x="4495" y="258949"/>
                  </a:lnTo>
                  <a:lnTo>
                    <a:pt x="0" y="215503"/>
                  </a:lnTo>
                  <a:close/>
                </a:path>
              </a:pathLst>
            </a:custGeom>
            <a:ln w="12700">
              <a:solidFill>
                <a:srgbClr val="010202"/>
              </a:solidFill>
            </a:ln>
          </p:spPr>
          <p:txBody>
            <a:bodyPr wrap="square" lIns="0" tIns="0" rIns="0" bIns="0" rtlCol="0"/>
            <a:lstStyle/>
            <a:p>
              <a:endParaRPr sz="1588"/>
            </a:p>
          </p:txBody>
        </p:sp>
      </p:grpSp>
      <p:sp>
        <p:nvSpPr>
          <p:cNvPr id="26" name="object 26"/>
          <p:cNvSpPr/>
          <p:nvPr/>
        </p:nvSpPr>
        <p:spPr>
          <a:xfrm>
            <a:off x="6297694" y="2554941"/>
            <a:ext cx="403412" cy="403412"/>
          </a:xfrm>
          <a:custGeom>
            <a:avLst/>
            <a:gdLst/>
            <a:ahLst/>
            <a:cxnLst/>
            <a:rect l="l" t="t" r="r" b="b"/>
            <a:pathLst>
              <a:path w="457200" h="457200">
                <a:moveTo>
                  <a:pt x="457200" y="228599"/>
                </a:moveTo>
                <a:lnTo>
                  <a:pt x="452555" y="182529"/>
                </a:lnTo>
                <a:lnTo>
                  <a:pt x="439235" y="139619"/>
                </a:lnTo>
                <a:lnTo>
                  <a:pt x="418158" y="100788"/>
                </a:lnTo>
                <a:lnTo>
                  <a:pt x="390244" y="66955"/>
                </a:lnTo>
                <a:lnTo>
                  <a:pt x="356411" y="39041"/>
                </a:lnTo>
                <a:lnTo>
                  <a:pt x="317580" y="17964"/>
                </a:lnTo>
                <a:lnTo>
                  <a:pt x="274670" y="4644"/>
                </a:lnTo>
                <a:lnTo>
                  <a:pt x="228600" y="0"/>
                </a:lnTo>
                <a:lnTo>
                  <a:pt x="182529" y="4644"/>
                </a:lnTo>
                <a:lnTo>
                  <a:pt x="139619" y="17964"/>
                </a:lnTo>
                <a:lnTo>
                  <a:pt x="100788" y="39041"/>
                </a:lnTo>
                <a:lnTo>
                  <a:pt x="66955" y="66955"/>
                </a:lnTo>
                <a:lnTo>
                  <a:pt x="39041" y="100788"/>
                </a:lnTo>
                <a:lnTo>
                  <a:pt x="17964" y="139619"/>
                </a:lnTo>
                <a:lnTo>
                  <a:pt x="4644" y="182529"/>
                </a:lnTo>
                <a:lnTo>
                  <a:pt x="0" y="228600"/>
                </a:lnTo>
                <a:lnTo>
                  <a:pt x="4644" y="274670"/>
                </a:lnTo>
                <a:lnTo>
                  <a:pt x="17964" y="317580"/>
                </a:lnTo>
                <a:lnTo>
                  <a:pt x="39041" y="356411"/>
                </a:lnTo>
                <a:lnTo>
                  <a:pt x="66955" y="390244"/>
                </a:lnTo>
                <a:lnTo>
                  <a:pt x="100788" y="418158"/>
                </a:lnTo>
                <a:lnTo>
                  <a:pt x="139619" y="439235"/>
                </a:lnTo>
                <a:lnTo>
                  <a:pt x="182529" y="452555"/>
                </a:lnTo>
                <a:lnTo>
                  <a:pt x="228600" y="457200"/>
                </a:lnTo>
                <a:lnTo>
                  <a:pt x="274670" y="452555"/>
                </a:lnTo>
                <a:lnTo>
                  <a:pt x="317580" y="439235"/>
                </a:lnTo>
                <a:lnTo>
                  <a:pt x="356411" y="418158"/>
                </a:lnTo>
                <a:lnTo>
                  <a:pt x="390244" y="390244"/>
                </a:lnTo>
                <a:lnTo>
                  <a:pt x="418158" y="356411"/>
                </a:lnTo>
                <a:lnTo>
                  <a:pt x="439235" y="317580"/>
                </a:lnTo>
                <a:lnTo>
                  <a:pt x="452555" y="274670"/>
                </a:lnTo>
                <a:lnTo>
                  <a:pt x="457200" y="228599"/>
                </a:lnTo>
                <a:close/>
              </a:path>
            </a:pathLst>
          </a:custGeom>
          <a:solidFill>
            <a:srgbClr val="F7EC1A"/>
          </a:solidFill>
        </p:spPr>
        <p:txBody>
          <a:bodyPr wrap="square" lIns="0" tIns="0" rIns="0" bIns="0" rtlCol="0"/>
          <a:lstStyle/>
          <a:p>
            <a:endParaRPr sz="1588"/>
          </a:p>
        </p:txBody>
      </p:sp>
      <p:sp>
        <p:nvSpPr>
          <p:cNvPr id="27" name="object 27"/>
          <p:cNvSpPr/>
          <p:nvPr/>
        </p:nvSpPr>
        <p:spPr>
          <a:xfrm>
            <a:off x="8880662" y="2554941"/>
            <a:ext cx="403412" cy="403412"/>
          </a:xfrm>
          <a:custGeom>
            <a:avLst/>
            <a:gdLst/>
            <a:ahLst/>
            <a:cxnLst/>
            <a:rect l="l" t="t" r="r" b="b"/>
            <a:pathLst>
              <a:path w="457200" h="457200">
                <a:moveTo>
                  <a:pt x="457200" y="228599"/>
                </a:moveTo>
                <a:lnTo>
                  <a:pt x="452555" y="182529"/>
                </a:lnTo>
                <a:lnTo>
                  <a:pt x="439235" y="139619"/>
                </a:lnTo>
                <a:lnTo>
                  <a:pt x="418158" y="100788"/>
                </a:lnTo>
                <a:lnTo>
                  <a:pt x="390244" y="66955"/>
                </a:lnTo>
                <a:lnTo>
                  <a:pt x="356411" y="39041"/>
                </a:lnTo>
                <a:lnTo>
                  <a:pt x="317580" y="17964"/>
                </a:lnTo>
                <a:lnTo>
                  <a:pt x="274670" y="4644"/>
                </a:lnTo>
                <a:lnTo>
                  <a:pt x="228600" y="0"/>
                </a:lnTo>
                <a:lnTo>
                  <a:pt x="182529" y="4644"/>
                </a:lnTo>
                <a:lnTo>
                  <a:pt x="139619" y="17964"/>
                </a:lnTo>
                <a:lnTo>
                  <a:pt x="100788" y="39041"/>
                </a:lnTo>
                <a:lnTo>
                  <a:pt x="66955" y="66955"/>
                </a:lnTo>
                <a:lnTo>
                  <a:pt x="39041" y="100788"/>
                </a:lnTo>
                <a:lnTo>
                  <a:pt x="17964" y="139619"/>
                </a:lnTo>
                <a:lnTo>
                  <a:pt x="4644" y="182529"/>
                </a:lnTo>
                <a:lnTo>
                  <a:pt x="0" y="228600"/>
                </a:lnTo>
                <a:lnTo>
                  <a:pt x="4644" y="274670"/>
                </a:lnTo>
                <a:lnTo>
                  <a:pt x="17964" y="317580"/>
                </a:lnTo>
                <a:lnTo>
                  <a:pt x="39041" y="356411"/>
                </a:lnTo>
                <a:lnTo>
                  <a:pt x="66955" y="390244"/>
                </a:lnTo>
                <a:lnTo>
                  <a:pt x="100788" y="418158"/>
                </a:lnTo>
                <a:lnTo>
                  <a:pt x="139619" y="439235"/>
                </a:lnTo>
                <a:lnTo>
                  <a:pt x="182529" y="452555"/>
                </a:lnTo>
                <a:lnTo>
                  <a:pt x="228600" y="457200"/>
                </a:lnTo>
                <a:lnTo>
                  <a:pt x="274670" y="452555"/>
                </a:lnTo>
                <a:lnTo>
                  <a:pt x="317580" y="439235"/>
                </a:lnTo>
                <a:lnTo>
                  <a:pt x="356411" y="418158"/>
                </a:lnTo>
                <a:lnTo>
                  <a:pt x="390244" y="390244"/>
                </a:lnTo>
                <a:lnTo>
                  <a:pt x="418158" y="356411"/>
                </a:lnTo>
                <a:lnTo>
                  <a:pt x="439235" y="317580"/>
                </a:lnTo>
                <a:lnTo>
                  <a:pt x="452555" y="274670"/>
                </a:lnTo>
                <a:lnTo>
                  <a:pt x="457200" y="228599"/>
                </a:lnTo>
                <a:close/>
              </a:path>
            </a:pathLst>
          </a:custGeom>
          <a:solidFill>
            <a:srgbClr val="F7EC1A"/>
          </a:solidFill>
        </p:spPr>
        <p:txBody>
          <a:bodyPr wrap="square" lIns="0" tIns="0" rIns="0" bIns="0" rtlCol="0"/>
          <a:lstStyle/>
          <a:p>
            <a:endParaRPr sz="1588"/>
          </a:p>
        </p:txBody>
      </p:sp>
      <p:grpSp>
        <p:nvGrpSpPr>
          <p:cNvPr id="28" name="object 28"/>
          <p:cNvGrpSpPr/>
          <p:nvPr/>
        </p:nvGrpSpPr>
        <p:grpSpPr>
          <a:xfrm>
            <a:off x="8033171" y="2538390"/>
            <a:ext cx="447115" cy="1697691"/>
            <a:chOff x="7224661" y="2876842"/>
            <a:chExt cx="506730" cy="1924050"/>
          </a:xfrm>
        </p:grpSpPr>
        <p:sp>
          <p:nvSpPr>
            <p:cNvPr id="29" name="object 29"/>
            <p:cNvSpPr/>
            <p:nvPr/>
          </p:nvSpPr>
          <p:spPr>
            <a:xfrm>
              <a:off x="7258938" y="3124199"/>
              <a:ext cx="237490" cy="1648460"/>
            </a:xfrm>
            <a:custGeom>
              <a:avLst/>
              <a:gdLst/>
              <a:ahLst/>
              <a:cxnLst/>
              <a:rect l="l" t="t" r="r" b="b"/>
              <a:pathLst>
                <a:path w="237490" h="1648460">
                  <a:moveTo>
                    <a:pt x="237235" y="0"/>
                  </a:moveTo>
                  <a:lnTo>
                    <a:pt x="0" y="1648117"/>
                  </a:lnTo>
                </a:path>
              </a:pathLst>
            </a:custGeom>
            <a:ln w="28575">
              <a:solidFill>
                <a:srgbClr val="010202"/>
              </a:solidFill>
            </a:ln>
          </p:spPr>
          <p:txBody>
            <a:bodyPr wrap="square" lIns="0" tIns="0" rIns="0" bIns="0" rtlCol="0"/>
            <a:lstStyle/>
            <a:p>
              <a:endParaRPr sz="1588"/>
            </a:p>
          </p:txBody>
        </p:sp>
        <p:sp>
          <p:nvSpPr>
            <p:cNvPr id="30" name="object 30"/>
            <p:cNvSpPr/>
            <p:nvPr/>
          </p:nvSpPr>
          <p:spPr>
            <a:xfrm>
              <a:off x="7224661" y="4709655"/>
              <a:ext cx="85090" cy="91440"/>
            </a:xfrm>
            <a:custGeom>
              <a:avLst/>
              <a:gdLst/>
              <a:ahLst/>
              <a:cxnLst/>
              <a:rect l="l" t="t" r="r" b="b"/>
              <a:pathLst>
                <a:path w="85090" h="91439">
                  <a:moveTo>
                    <a:pt x="84848" y="12217"/>
                  </a:moveTo>
                  <a:lnTo>
                    <a:pt x="38353" y="34391"/>
                  </a:lnTo>
                  <a:lnTo>
                    <a:pt x="0" y="0"/>
                  </a:lnTo>
                  <a:lnTo>
                    <a:pt x="30213" y="90957"/>
                  </a:lnTo>
                  <a:lnTo>
                    <a:pt x="84848" y="12217"/>
                  </a:lnTo>
                  <a:close/>
                </a:path>
              </a:pathLst>
            </a:custGeom>
            <a:solidFill>
              <a:srgbClr val="010202"/>
            </a:solidFill>
          </p:spPr>
          <p:txBody>
            <a:bodyPr wrap="square" lIns="0" tIns="0" rIns="0" bIns="0" rtlCol="0"/>
            <a:lstStyle/>
            <a:p>
              <a:endParaRPr sz="1588"/>
            </a:p>
          </p:txBody>
        </p:sp>
        <p:sp>
          <p:nvSpPr>
            <p:cNvPr id="31" name="object 31"/>
            <p:cNvSpPr/>
            <p:nvPr/>
          </p:nvSpPr>
          <p:spPr>
            <a:xfrm>
              <a:off x="7254874" y="2895599"/>
              <a:ext cx="457200" cy="457200"/>
            </a:xfrm>
            <a:custGeom>
              <a:avLst/>
              <a:gdLst/>
              <a:ahLst/>
              <a:cxnLst/>
              <a:rect l="l" t="t" r="r" b="b"/>
              <a:pathLst>
                <a:path w="457200" h="457200">
                  <a:moveTo>
                    <a:pt x="457200" y="228599"/>
                  </a:moveTo>
                  <a:lnTo>
                    <a:pt x="452555" y="182529"/>
                  </a:lnTo>
                  <a:lnTo>
                    <a:pt x="439235" y="139619"/>
                  </a:lnTo>
                  <a:lnTo>
                    <a:pt x="418158" y="100788"/>
                  </a:lnTo>
                  <a:lnTo>
                    <a:pt x="390244" y="66955"/>
                  </a:lnTo>
                  <a:lnTo>
                    <a:pt x="356411" y="39041"/>
                  </a:lnTo>
                  <a:lnTo>
                    <a:pt x="317580" y="17964"/>
                  </a:lnTo>
                  <a:lnTo>
                    <a:pt x="274670" y="4644"/>
                  </a:lnTo>
                  <a:lnTo>
                    <a:pt x="228600" y="0"/>
                  </a:lnTo>
                  <a:lnTo>
                    <a:pt x="182529" y="4644"/>
                  </a:lnTo>
                  <a:lnTo>
                    <a:pt x="139619" y="17964"/>
                  </a:lnTo>
                  <a:lnTo>
                    <a:pt x="100788" y="39041"/>
                  </a:lnTo>
                  <a:lnTo>
                    <a:pt x="66955" y="66955"/>
                  </a:lnTo>
                  <a:lnTo>
                    <a:pt x="39041" y="100788"/>
                  </a:lnTo>
                  <a:lnTo>
                    <a:pt x="17964" y="139619"/>
                  </a:lnTo>
                  <a:lnTo>
                    <a:pt x="4644" y="182529"/>
                  </a:lnTo>
                  <a:lnTo>
                    <a:pt x="0" y="228600"/>
                  </a:lnTo>
                  <a:lnTo>
                    <a:pt x="4644" y="274670"/>
                  </a:lnTo>
                  <a:lnTo>
                    <a:pt x="17964" y="317580"/>
                  </a:lnTo>
                  <a:lnTo>
                    <a:pt x="39041" y="356411"/>
                  </a:lnTo>
                  <a:lnTo>
                    <a:pt x="66955" y="390244"/>
                  </a:lnTo>
                  <a:lnTo>
                    <a:pt x="100788" y="418158"/>
                  </a:lnTo>
                  <a:lnTo>
                    <a:pt x="139619" y="439235"/>
                  </a:lnTo>
                  <a:lnTo>
                    <a:pt x="182529" y="452555"/>
                  </a:lnTo>
                  <a:lnTo>
                    <a:pt x="228600" y="457200"/>
                  </a:lnTo>
                  <a:lnTo>
                    <a:pt x="274670" y="452555"/>
                  </a:lnTo>
                  <a:lnTo>
                    <a:pt x="317580" y="439235"/>
                  </a:lnTo>
                  <a:lnTo>
                    <a:pt x="356411" y="418158"/>
                  </a:lnTo>
                  <a:lnTo>
                    <a:pt x="390244" y="390244"/>
                  </a:lnTo>
                  <a:lnTo>
                    <a:pt x="418158" y="356411"/>
                  </a:lnTo>
                  <a:lnTo>
                    <a:pt x="439235" y="317580"/>
                  </a:lnTo>
                  <a:lnTo>
                    <a:pt x="452555" y="274670"/>
                  </a:lnTo>
                  <a:lnTo>
                    <a:pt x="457200" y="228599"/>
                  </a:lnTo>
                  <a:close/>
                </a:path>
              </a:pathLst>
            </a:custGeom>
            <a:solidFill>
              <a:srgbClr val="F7EC1A"/>
            </a:solidFill>
          </p:spPr>
          <p:txBody>
            <a:bodyPr wrap="square" lIns="0" tIns="0" rIns="0" bIns="0" rtlCol="0"/>
            <a:lstStyle/>
            <a:p>
              <a:endParaRPr sz="1588"/>
            </a:p>
          </p:txBody>
        </p:sp>
        <p:sp>
          <p:nvSpPr>
            <p:cNvPr id="32" name="object 32"/>
            <p:cNvSpPr/>
            <p:nvPr/>
          </p:nvSpPr>
          <p:spPr>
            <a:xfrm>
              <a:off x="7242111" y="2883192"/>
              <a:ext cx="483234" cy="482600"/>
            </a:xfrm>
            <a:custGeom>
              <a:avLst/>
              <a:gdLst/>
              <a:ahLst/>
              <a:cxnLst/>
              <a:rect l="l" t="t" r="r" b="b"/>
              <a:pathLst>
                <a:path w="483234" h="482600">
                  <a:moveTo>
                    <a:pt x="0" y="241007"/>
                  </a:moveTo>
                  <a:lnTo>
                    <a:pt x="5029" y="192379"/>
                  </a:lnTo>
                  <a:lnTo>
                    <a:pt x="19253" y="147180"/>
                  </a:lnTo>
                  <a:lnTo>
                    <a:pt x="39963" y="108132"/>
                  </a:lnTo>
                  <a:lnTo>
                    <a:pt x="65760" y="75091"/>
                  </a:lnTo>
                  <a:lnTo>
                    <a:pt x="95795" y="48058"/>
                  </a:lnTo>
                  <a:lnTo>
                    <a:pt x="129220" y="27033"/>
                  </a:lnTo>
                  <a:lnTo>
                    <a:pt x="165188" y="12014"/>
                  </a:lnTo>
                  <a:lnTo>
                    <a:pt x="202852" y="3003"/>
                  </a:lnTo>
                  <a:lnTo>
                    <a:pt x="241363" y="0"/>
                  </a:lnTo>
                  <a:lnTo>
                    <a:pt x="279874" y="3003"/>
                  </a:lnTo>
                  <a:lnTo>
                    <a:pt x="317538" y="12014"/>
                  </a:lnTo>
                  <a:lnTo>
                    <a:pt x="353506" y="27033"/>
                  </a:lnTo>
                  <a:lnTo>
                    <a:pt x="386931" y="48058"/>
                  </a:lnTo>
                  <a:lnTo>
                    <a:pt x="416966" y="75091"/>
                  </a:lnTo>
                  <a:lnTo>
                    <a:pt x="442763" y="108132"/>
                  </a:lnTo>
                  <a:lnTo>
                    <a:pt x="463473" y="147180"/>
                  </a:lnTo>
                  <a:lnTo>
                    <a:pt x="477697" y="192379"/>
                  </a:lnTo>
                  <a:lnTo>
                    <a:pt x="482727" y="241007"/>
                  </a:lnTo>
                  <a:lnTo>
                    <a:pt x="478644" y="284116"/>
                  </a:lnTo>
                  <a:lnTo>
                    <a:pt x="468263" y="323544"/>
                  </a:lnTo>
                  <a:lnTo>
                    <a:pt x="452260" y="359088"/>
                  </a:lnTo>
                  <a:lnTo>
                    <a:pt x="406102" y="417719"/>
                  </a:lnTo>
                  <a:lnTo>
                    <a:pt x="345590" y="458393"/>
                  </a:lnTo>
                  <a:lnTo>
                    <a:pt x="276147" y="479492"/>
                  </a:lnTo>
                  <a:lnTo>
                    <a:pt x="239770" y="482197"/>
                  </a:lnTo>
                  <a:lnTo>
                    <a:pt x="203192" y="479401"/>
                  </a:lnTo>
                  <a:lnTo>
                    <a:pt x="132148" y="456503"/>
                  </a:lnTo>
                  <a:lnTo>
                    <a:pt x="99036" y="435996"/>
                  </a:lnTo>
                  <a:lnTo>
                    <a:pt x="68434" y="409181"/>
                  </a:lnTo>
                  <a:lnTo>
                    <a:pt x="41021" y="375856"/>
                  </a:lnTo>
                  <a:lnTo>
                    <a:pt x="19253" y="334835"/>
                  </a:lnTo>
                  <a:lnTo>
                    <a:pt x="5029" y="289636"/>
                  </a:lnTo>
                  <a:lnTo>
                    <a:pt x="0" y="241007"/>
                  </a:lnTo>
                  <a:close/>
                </a:path>
              </a:pathLst>
            </a:custGeom>
            <a:ln w="12700">
              <a:solidFill>
                <a:srgbClr val="010202"/>
              </a:solidFill>
            </a:ln>
          </p:spPr>
          <p:txBody>
            <a:bodyPr wrap="square" lIns="0" tIns="0" rIns="0" bIns="0" rtlCol="0"/>
            <a:lstStyle/>
            <a:p>
              <a:endParaRPr sz="1588"/>
            </a:p>
          </p:txBody>
        </p:sp>
        <p:sp>
          <p:nvSpPr>
            <p:cNvPr id="33" name="object 33"/>
            <p:cNvSpPr/>
            <p:nvPr/>
          </p:nvSpPr>
          <p:spPr>
            <a:xfrm>
              <a:off x="7267638" y="2908696"/>
              <a:ext cx="431800" cy="431165"/>
            </a:xfrm>
            <a:custGeom>
              <a:avLst/>
              <a:gdLst/>
              <a:ahLst/>
              <a:cxnLst/>
              <a:rect l="l" t="t" r="r" b="b"/>
              <a:pathLst>
                <a:path w="431800" h="431164">
                  <a:moveTo>
                    <a:pt x="0" y="215503"/>
                  </a:moveTo>
                  <a:lnTo>
                    <a:pt x="4495" y="172056"/>
                  </a:lnTo>
                  <a:lnTo>
                    <a:pt x="17259" y="131530"/>
                  </a:lnTo>
                  <a:lnTo>
                    <a:pt x="39298" y="91340"/>
                  </a:lnTo>
                  <a:lnTo>
                    <a:pt x="67369" y="58458"/>
                  </a:lnTo>
                  <a:lnTo>
                    <a:pt x="100265" y="32882"/>
                  </a:lnTo>
                  <a:lnTo>
                    <a:pt x="136780" y="14614"/>
                  </a:lnTo>
                  <a:lnTo>
                    <a:pt x="175707" y="3653"/>
                  </a:lnTo>
                  <a:lnTo>
                    <a:pt x="215841" y="0"/>
                  </a:lnTo>
                  <a:lnTo>
                    <a:pt x="255974" y="3653"/>
                  </a:lnTo>
                  <a:lnTo>
                    <a:pt x="294901" y="14614"/>
                  </a:lnTo>
                  <a:lnTo>
                    <a:pt x="331414" y="32882"/>
                  </a:lnTo>
                  <a:lnTo>
                    <a:pt x="364308" y="58458"/>
                  </a:lnTo>
                  <a:lnTo>
                    <a:pt x="392377" y="91340"/>
                  </a:lnTo>
                  <a:lnTo>
                    <a:pt x="414413" y="131530"/>
                  </a:lnTo>
                  <a:lnTo>
                    <a:pt x="427177" y="172056"/>
                  </a:lnTo>
                  <a:lnTo>
                    <a:pt x="431673" y="215503"/>
                  </a:lnTo>
                  <a:lnTo>
                    <a:pt x="427032" y="259283"/>
                  </a:lnTo>
                  <a:lnTo>
                    <a:pt x="415151" y="298732"/>
                  </a:lnTo>
                  <a:lnTo>
                    <a:pt x="396933" y="333582"/>
                  </a:lnTo>
                  <a:lnTo>
                    <a:pt x="373281" y="363561"/>
                  </a:lnTo>
                  <a:lnTo>
                    <a:pt x="313292" y="407832"/>
                  </a:lnTo>
                  <a:lnTo>
                    <a:pt x="242416" y="429391"/>
                  </a:lnTo>
                  <a:lnTo>
                    <a:pt x="205154" y="430980"/>
                  </a:lnTo>
                  <a:lnTo>
                    <a:pt x="167882" y="426083"/>
                  </a:lnTo>
                  <a:lnTo>
                    <a:pt x="131504" y="414430"/>
                  </a:lnTo>
                  <a:lnTo>
                    <a:pt x="96922" y="395751"/>
                  </a:lnTo>
                  <a:lnTo>
                    <a:pt x="65042" y="369778"/>
                  </a:lnTo>
                  <a:lnTo>
                    <a:pt x="36766" y="336242"/>
                  </a:lnTo>
                  <a:lnTo>
                    <a:pt x="17259" y="299475"/>
                  </a:lnTo>
                  <a:lnTo>
                    <a:pt x="4495" y="258949"/>
                  </a:lnTo>
                  <a:lnTo>
                    <a:pt x="0" y="215503"/>
                  </a:lnTo>
                  <a:close/>
                </a:path>
              </a:pathLst>
            </a:custGeom>
            <a:ln w="12700">
              <a:solidFill>
                <a:srgbClr val="010202"/>
              </a:solidFill>
            </a:ln>
          </p:spPr>
          <p:txBody>
            <a:bodyPr wrap="square" lIns="0" tIns="0" rIns="0" bIns="0" rtlCol="0"/>
            <a:lstStyle/>
            <a:p>
              <a:endParaRPr sz="1588"/>
            </a:p>
          </p:txBody>
        </p:sp>
      </p:grpSp>
      <p:sp>
        <p:nvSpPr>
          <p:cNvPr id="34" name="object 34"/>
          <p:cNvSpPr/>
          <p:nvPr/>
        </p:nvSpPr>
        <p:spPr>
          <a:xfrm>
            <a:off x="7589172" y="2554941"/>
            <a:ext cx="403412" cy="403412"/>
          </a:xfrm>
          <a:custGeom>
            <a:avLst/>
            <a:gdLst/>
            <a:ahLst/>
            <a:cxnLst/>
            <a:rect l="l" t="t" r="r" b="b"/>
            <a:pathLst>
              <a:path w="457200" h="457200">
                <a:moveTo>
                  <a:pt x="457200" y="228599"/>
                </a:moveTo>
                <a:lnTo>
                  <a:pt x="452555" y="182529"/>
                </a:lnTo>
                <a:lnTo>
                  <a:pt x="439235" y="139619"/>
                </a:lnTo>
                <a:lnTo>
                  <a:pt x="418158" y="100788"/>
                </a:lnTo>
                <a:lnTo>
                  <a:pt x="390244" y="66955"/>
                </a:lnTo>
                <a:lnTo>
                  <a:pt x="356411" y="39041"/>
                </a:lnTo>
                <a:lnTo>
                  <a:pt x="317580" y="17964"/>
                </a:lnTo>
                <a:lnTo>
                  <a:pt x="274670" y="4644"/>
                </a:lnTo>
                <a:lnTo>
                  <a:pt x="228600" y="0"/>
                </a:lnTo>
                <a:lnTo>
                  <a:pt x="182529" y="4644"/>
                </a:lnTo>
                <a:lnTo>
                  <a:pt x="139619" y="17964"/>
                </a:lnTo>
                <a:lnTo>
                  <a:pt x="100788" y="39041"/>
                </a:lnTo>
                <a:lnTo>
                  <a:pt x="66955" y="66955"/>
                </a:lnTo>
                <a:lnTo>
                  <a:pt x="39041" y="100788"/>
                </a:lnTo>
                <a:lnTo>
                  <a:pt x="17964" y="139619"/>
                </a:lnTo>
                <a:lnTo>
                  <a:pt x="4644" y="182529"/>
                </a:lnTo>
                <a:lnTo>
                  <a:pt x="0" y="228600"/>
                </a:lnTo>
                <a:lnTo>
                  <a:pt x="4644" y="274670"/>
                </a:lnTo>
                <a:lnTo>
                  <a:pt x="17964" y="317580"/>
                </a:lnTo>
                <a:lnTo>
                  <a:pt x="39041" y="356411"/>
                </a:lnTo>
                <a:lnTo>
                  <a:pt x="66955" y="390244"/>
                </a:lnTo>
                <a:lnTo>
                  <a:pt x="100788" y="418158"/>
                </a:lnTo>
                <a:lnTo>
                  <a:pt x="139619" y="439235"/>
                </a:lnTo>
                <a:lnTo>
                  <a:pt x="182529" y="452555"/>
                </a:lnTo>
                <a:lnTo>
                  <a:pt x="228600" y="457200"/>
                </a:lnTo>
                <a:lnTo>
                  <a:pt x="274670" y="452555"/>
                </a:lnTo>
                <a:lnTo>
                  <a:pt x="317580" y="439235"/>
                </a:lnTo>
                <a:lnTo>
                  <a:pt x="356411" y="418158"/>
                </a:lnTo>
                <a:lnTo>
                  <a:pt x="390244" y="390244"/>
                </a:lnTo>
                <a:lnTo>
                  <a:pt x="418158" y="356411"/>
                </a:lnTo>
                <a:lnTo>
                  <a:pt x="439235" y="317580"/>
                </a:lnTo>
                <a:lnTo>
                  <a:pt x="452555" y="274670"/>
                </a:lnTo>
                <a:lnTo>
                  <a:pt x="457200" y="228599"/>
                </a:lnTo>
                <a:close/>
              </a:path>
            </a:pathLst>
          </a:custGeom>
          <a:solidFill>
            <a:srgbClr val="F7EC1A"/>
          </a:solidFill>
        </p:spPr>
        <p:txBody>
          <a:bodyPr wrap="square" lIns="0" tIns="0" rIns="0" bIns="0" rtlCol="0"/>
          <a:lstStyle/>
          <a:p>
            <a:endParaRPr sz="1588"/>
          </a:p>
        </p:txBody>
      </p:sp>
      <p:sp>
        <p:nvSpPr>
          <p:cNvPr id="35" name="object 35"/>
          <p:cNvSpPr/>
          <p:nvPr/>
        </p:nvSpPr>
        <p:spPr>
          <a:xfrm>
            <a:off x="5476863" y="3025599"/>
            <a:ext cx="403412" cy="403412"/>
          </a:xfrm>
          <a:custGeom>
            <a:avLst/>
            <a:gdLst/>
            <a:ahLst/>
            <a:cxnLst/>
            <a:rect l="l" t="t" r="r" b="b"/>
            <a:pathLst>
              <a:path w="457200" h="457200">
                <a:moveTo>
                  <a:pt x="457200" y="228599"/>
                </a:moveTo>
                <a:lnTo>
                  <a:pt x="452555" y="182529"/>
                </a:lnTo>
                <a:lnTo>
                  <a:pt x="439235" y="139619"/>
                </a:lnTo>
                <a:lnTo>
                  <a:pt x="418158" y="100788"/>
                </a:lnTo>
                <a:lnTo>
                  <a:pt x="390244" y="66955"/>
                </a:lnTo>
                <a:lnTo>
                  <a:pt x="356411" y="39041"/>
                </a:lnTo>
                <a:lnTo>
                  <a:pt x="317580" y="17964"/>
                </a:lnTo>
                <a:lnTo>
                  <a:pt x="274670" y="4644"/>
                </a:lnTo>
                <a:lnTo>
                  <a:pt x="228600" y="0"/>
                </a:lnTo>
                <a:lnTo>
                  <a:pt x="182529" y="4644"/>
                </a:lnTo>
                <a:lnTo>
                  <a:pt x="139619" y="17964"/>
                </a:lnTo>
                <a:lnTo>
                  <a:pt x="100788" y="39041"/>
                </a:lnTo>
                <a:lnTo>
                  <a:pt x="66955" y="66955"/>
                </a:lnTo>
                <a:lnTo>
                  <a:pt x="39041" y="100788"/>
                </a:lnTo>
                <a:lnTo>
                  <a:pt x="17964" y="139619"/>
                </a:lnTo>
                <a:lnTo>
                  <a:pt x="4644" y="182529"/>
                </a:lnTo>
                <a:lnTo>
                  <a:pt x="0" y="228600"/>
                </a:lnTo>
                <a:lnTo>
                  <a:pt x="4644" y="274670"/>
                </a:lnTo>
                <a:lnTo>
                  <a:pt x="17964" y="317580"/>
                </a:lnTo>
                <a:lnTo>
                  <a:pt x="39041" y="356411"/>
                </a:lnTo>
                <a:lnTo>
                  <a:pt x="66955" y="390244"/>
                </a:lnTo>
                <a:lnTo>
                  <a:pt x="100788" y="418158"/>
                </a:lnTo>
                <a:lnTo>
                  <a:pt x="139619" y="439235"/>
                </a:lnTo>
                <a:lnTo>
                  <a:pt x="182529" y="452555"/>
                </a:lnTo>
                <a:lnTo>
                  <a:pt x="228600" y="457200"/>
                </a:lnTo>
                <a:lnTo>
                  <a:pt x="274670" y="452555"/>
                </a:lnTo>
                <a:lnTo>
                  <a:pt x="317580" y="439235"/>
                </a:lnTo>
                <a:lnTo>
                  <a:pt x="356411" y="418158"/>
                </a:lnTo>
                <a:lnTo>
                  <a:pt x="390244" y="390244"/>
                </a:lnTo>
                <a:lnTo>
                  <a:pt x="418158" y="356411"/>
                </a:lnTo>
                <a:lnTo>
                  <a:pt x="439235" y="317580"/>
                </a:lnTo>
                <a:lnTo>
                  <a:pt x="452555" y="274670"/>
                </a:lnTo>
                <a:lnTo>
                  <a:pt x="457200" y="228599"/>
                </a:lnTo>
                <a:close/>
              </a:path>
            </a:pathLst>
          </a:custGeom>
          <a:solidFill>
            <a:srgbClr val="F7EC1A"/>
          </a:solidFill>
        </p:spPr>
        <p:txBody>
          <a:bodyPr wrap="square" lIns="0" tIns="0" rIns="0" bIns="0" rtlCol="0"/>
          <a:lstStyle/>
          <a:p>
            <a:endParaRPr sz="1588"/>
          </a:p>
        </p:txBody>
      </p:sp>
      <p:grpSp>
        <p:nvGrpSpPr>
          <p:cNvPr id="36" name="object 36"/>
          <p:cNvGrpSpPr/>
          <p:nvPr/>
        </p:nvGrpSpPr>
        <p:grpSpPr>
          <a:xfrm>
            <a:off x="4989351" y="3009048"/>
            <a:ext cx="437589" cy="1227044"/>
            <a:chOff x="3774998" y="3410254"/>
            <a:chExt cx="495934" cy="1390650"/>
          </a:xfrm>
        </p:grpSpPr>
        <p:sp>
          <p:nvSpPr>
            <p:cNvPr id="37" name="object 37"/>
            <p:cNvSpPr/>
            <p:nvPr/>
          </p:nvSpPr>
          <p:spPr>
            <a:xfrm>
              <a:off x="3990962" y="3505212"/>
              <a:ext cx="224154" cy="1267460"/>
            </a:xfrm>
            <a:custGeom>
              <a:avLst/>
              <a:gdLst/>
              <a:ahLst/>
              <a:cxnLst/>
              <a:rect l="l" t="t" r="r" b="b"/>
              <a:pathLst>
                <a:path w="224154" h="1267460">
                  <a:moveTo>
                    <a:pt x="0" y="0"/>
                  </a:moveTo>
                  <a:lnTo>
                    <a:pt x="223634" y="1267256"/>
                  </a:lnTo>
                </a:path>
              </a:pathLst>
            </a:custGeom>
            <a:ln w="28575">
              <a:solidFill>
                <a:srgbClr val="010202"/>
              </a:solidFill>
            </a:ln>
          </p:spPr>
          <p:txBody>
            <a:bodyPr wrap="square" lIns="0" tIns="0" rIns="0" bIns="0" rtlCol="0"/>
            <a:lstStyle/>
            <a:p>
              <a:endParaRPr sz="1588"/>
            </a:p>
          </p:txBody>
        </p:sp>
        <p:sp>
          <p:nvSpPr>
            <p:cNvPr id="38" name="object 38"/>
            <p:cNvSpPr/>
            <p:nvPr/>
          </p:nvSpPr>
          <p:spPr>
            <a:xfrm>
              <a:off x="4162450" y="4708740"/>
              <a:ext cx="84455" cy="92075"/>
            </a:xfrm>
            <a:custGeom>
              <a:avLst/>
              <a:gdLst/>
              <a:ahLst/>
              <a:cxnLst/>
              <a:rect l="l" t="t" r="r" b="b"/>
              <a:pathLst>
                <a:path w="84454" h="92075">
                  <a:moveTo>
                    <a:pt x="84429" y="0"/>
                  </a:moveTo>
                  <a:lnTo>
                    <a:pt x="47180" y="35585"/>
                  </a:lnTo>
                  <a:lnTo>
                    <a:pt x="0" y="14897"/>
                  </a:lnTo>
                  <a:lnTo>
                    <a:pt x="57111" y="91871"/>
                  </a:lnTo>
                  <a:lnTo>
                    <a:pt x="84429" y="0"/>
                  </a:lnTo>
                  <a:close/>
                </a:path>
              </a:pathLst>
            </a:custGeom>
            <a:solidFill>
              <a:srgbClr val="010202"/>
            </a:solidFill>
          </p:spPr>
          <p:txBody>
            <a:bodyPr wrap="square" lIns="0" tIns="0" rIns="0" bIns="0" rtlCol="0"/>
            <a:lstStyle/>
            <a:p>
              <a:endParaRPr sz="1588"/>
            </a:p>
          </p:txBody>
        </p:sp>
        <p:sp>
          <p:nvSpPr>
            <p:cNvPr id="39" name="object 39"/>
            <p:cNvSpPr/>
            <p:nvPr/>
          </p:nvSpPr>
          <p:spPr>
            <a:xfrm>
              <a:off x="3794112" y="3429012"/>
              <a:ext cx="457200" cy="457200"/>
            </a:xfrm>
            <a:custGeom>
              <a:avLst/>
              <a:gdLst/>
              <a:ahLst/>
              <a:cxnLst/>
              <a:rect l="l" t="t" r="r" b="b"/>
              <a:pathLst>
                <a:path w="457200" h="457200">
                  <a:moveTo>
                    <a:pt x="457200" y="228599"/>
                  </a:moveTo>
                  <a:lnTo>
                    <a:pt x="452555" y="182529"/>
                  </a:lnTo>
                  <a:lnTo>
                    <a:pt x="439235" y="139619"/>
                  </a:lnTo>
                  <a:lnTo>
                    <a:pt x="418158" y="100788"/>
                  </a:lnTo>
                  <a:lnTo>
                    <a:pt x="390244" y="66955"/>
                  </a:lnTo>
                  <a:lnTo>
                    <a:pt x="356411" y="39041"/>
                  </a:lnTo>
                  <a:lnTo>
                    <a:pt x="317580" y="17964"/>
                  </a:lnTo>
                  <a:lnTo>
                    <a:pt x="274670" y="4644"/>
                  </a:lnTo>
                  <a:lnTo>
                    <a:pt x="228600" y="0"/>
                  </a:lnTo>
                  <a:lnTo>
                    <a:pt x="182529" y="4644"/>
                  </a:lnTo>
                  <a:lnTo>
                    <a:pt x="139619" y="17964"/>
                  </a:lnTo>
                  <a:lnTo>
                    <a:pt x="100788" y="39041"/>
                  </a:lnTo>
                  <a:lnTo>
                    <a:pt x="66955" y="66955"/>
                  </a:lnTo>
                  <a:lnTo>
                    <a:pt x="39041" y="100788"/>
                  </a:lnTo>
                  <a:lnTo>
                    <a:pt x="17964" y="139619"/>
                  </a:lnTo>
                  <a:lnTo>
                    <a:pt x="4644" y="182529"/>
                  </a:lnTo>
                  <a:lnTo>
                    <a:pt x="0" y="228600"/>
                  </a:lnTo>
                  <a:lnTo>
                    <a:pt x="4644" y="274670"/>
                  </a:lnTo>
                  <a:lnTo>
                    <a:pt x="17964" y="317580"/>
                  </a:lnTo>
                  <a:lnTo>
                    <a:pt x="39041" y="356411"/>
                  </a:lnTo>
                  <a:lnTo>
                    <a:pt x="66955" y="390244"/>
                  </a:lnTo>
                  <a:lnTo>
                    <a:pt x="100788" y="418158"/>
                  </a:lnTo>
                  <a:lnTo>
                    <a:pt x="139619" y="439235"/>
                  </a:lnTo>
                  <a:lnTo>
                    <a:pt x="182529" y="452555"/>
                  </a:lnTo>
                  <a:lnTo>
                    <a:pt x="228600" y="457200"/>
                  </a:lnTo>
                  <a:lnTo>
                    <a:pt x="274670" y="452555"/>
                  </a:lnTo>
                  <a:lnTo>
                    <a:pt x="317580" y="439235"/>
                  </a:lnTo>
                  <a:lnTo>
                    <a:pt x="356411" y="418158"/>
                  </a:lnTo>
                  <a:lnTo>
                    <a:pt x="390244" y="390244"/>
                  </a:lnTo>
                  <a:lnTo>
                    <a:pt x="418158" y="356411"/>
                  </a:lnTo>
                  <a:lnTo>
                    <a:pt x="439235" y="317580"/>
                  </a:lnTo>
                  <a:lnTo>
                    <a:pt x="452555" y="274670"/>
                  </a:lnTo>
                  <a:lnTo>
                    <a:pt x="457200" y="228599"/>
                  </a:lnTo>
                  <a:close/>
                </a:path>
              </a:pathLst>
            </a:custGeom>
            <a:solidFill>
              <a:srgbClr val="F7EC1A"/>
            </a:solidFill>
          </p:spPr>
          <p:txBody>
            <a:bodyPr wrap="square" lIns="0" tIns="0" rIns="0" bIns="0" rtlCol="0"/>
            <a:lstStyle/>
            <a:p>
              <a:endParaRPr sz="1588"/>
            </a:p>
          </p:txBody>
        </p:sp>
        <p:sp>
          <p:nvSpPr>
            <p:cNvPr id="40" name="object 40"/>
            <p:cNvSpPr/>
            <p:nvPr/>
          </p:nvSpPr>
          <p:spPr>
            <a:xfrm>
              <a:off x="3781348" y="3416604"/>
              <a:ext cx="483234" cy="482600"/>
            </a:xfrm>
            <a:custGeom>
              <a:avLst/>
              <a:gdLst/>
              <a:ahLst/>
              <a:cxnLst/>
              <a:rect l="l" t="t" r="r" b="b"/>
              <a:pathLst>
                <a:path w="483235" h="482600">
                  <a:moveTo>
                    <a:pt x="0" y="241007"/>
                  </a:moveTo>
                  <a:lnTo>
                    <a:pt x="5029" y="192379"/>
                  </a:lnTo>
                  <a:lnTo>
                    <a:pt x="19253" y="147180"/>
                  </a:lnTo>
                  <a:lnTo>
                    <a:pt x="39963" y="108132"/>
                  </a:lnTo>
                  <a:lnTo>
                    <a:pt x="65760" y="75091"/>
                  </a:lnTo>
                  <a:lnTo>
                    <a:pt x="95795" y="48058"/>
                  </a:lnTo>
                  <a:lnTo>
                    <a:pt x="129220" y="27033"/>
                  </a:lnTo>
                  <a:lnTo>
                    <a:pt x="165188" y="12014"/>
                  </a:lnTo>
                  <a:lnTo>
                    <a:pt x="202852" y="3003"/>
                  </a:lnTo>
                  <a:lnTo>
                    <a:pt x="241363" y="0"/>
                  </a:lnTo>
                  <a:lnTo>
                    <a:pt x="279874" y="3003"/>
                  </a:lnTo>
                  <a:lnTo>
                    <a:pt x="317538" y="12014"/>
                  </a:lnTo>
                  <a:lnTo>
                    <a:pt x="353506" y="27033"/>
                  </a:lnTo>
                  <a:lnTo>
                    <a:pt x="386931" y="48058"/>
                  </a:lnTo>
                  <a:lnTo>
                    <a:pt x="416966" y="75091"/>
                  </a:lnTo>
                  <a:lnTo>
                    <a:pt x="442763" y="108132"/>
                  </a:lnTo>
                  <a:lnTo>
                    <a:pt x="463473" y="147180"/>
                  </a:lnTo>
                  <a:lnTo>
                    <a:pt x="477697" y="192379"/>
                  </a:lnTo>
                  <a:lnTo>
                    <a:pt x="482727" y="241007"/>
                  </a:lnTo>
                  <a:lnTo>
                    <a:pt x="478642" y="284116"/>
                  </a:lnTo>
                  <a:lnTo>
                    <a:pt x="468259" y="323544"/>
                  </a:lnTo>
                  <a:lnTo>
                    <a:pt x="452256" y="359088"/>
                  </a:lnTo>
                  <a:lnTo>
                    <a:pt x="406099" y="417719"/>
                  </a:lnTo>
                  <a:lnTo>
                    <a:pt x="345589" y="458393"/>
                  </a:lnTo>
                  <a:lnTo>
                    <a:pt x="276148" y="479492"/>
                  </a:lnTo>
                  <a:lnTo>
                    <a:pt x="239772" y="482197"/>
                  </a:lnTo>
                  <a:lnTo>
                    <a:pt x="203195" y="479401"/>
                  </a:lnTo>
                  <a:lnTo>
                    <a:pt x="132151" y="456503"/>
                  </a:lnTo>
                  <a:lnTo>
                    <a:pt x="99039" y="435996"/>
                  </a:lnTo>
                  <a:lnTo>
                    <a:pt x="68436" y="409181"/>
                  </a:lnTo>
                  <a:lnTo>
                    <a:pt x="41021" y="375856"/>
                  </a:lnTo>
                  <a:lnTo>
                    <a:pt x="19253" y="334835"/>
                  </a:lnTo>
                  <a:lnTo>
                    <a:pt x="5029" y="289636"/>
                  </a:lnTo>
                  <a:lnTo>
                    <a:pt x="0" y="241007"/>
                  </a:lnTo>
                  <a:close/>
                </a:path>
              </a:pathLst>
            </a:custGeom>
            <a:ln w="12700">
              <a:solidFill>
                <a:srgbClr val="010202"/>
              </a:solidFill>
            </a:ln>
          </p:spPr>
          <p:txBody>
            <a:bodyPr wrap="square" lIns="0" tIns="0" rIns="0" bIns="0" rtlCol="0"/>
            <a:lstStyle/>
            <a:p>
              <a:endParaRPr sz="1588"/>
            </a:p>
          </p:txBody>
        </p:sp>
        <p:sp>
          <p:nvSpPr>
            <p:cNvPr id="41" name="object 41"/>
            <p:cNvSpPr/>
            <p:nvPr/>
          </p:nvSpPr>
          <p:spPr>
            <a:xfrm>
              <a:off x="3806875" y="3442109"/>
              <a:ext cx="431800" cy="431165"/>
            </a:xfrm>
            <a:custGeom>
              <a:avLst/>
              <a:gdLst/>
              <a:ahLst/>
              <a:cxnLst/>
              <a:rect l="l" t="t" r="r" b="b"/>
              <a:pathLst>
                <a:path w="431800" h="431164">
                  <a:moveTo>
                    <a:pt x="0" y="215503"/>
                  </a:moveTo>
                  <a:lnTo>
                    <a:pt x="4495" y="172056"/>
                  </a:lnTo>
                  <a:lnTo>
                    <a:pt x="17259" y="131530"/>
                  </a:lnTo>
                  <a:lnTo>
                    <a:pt x="39295" y="91340"/>
                  </a:lnTo>
                  <a:lnTo>
                    <a:pt x="67365" y="58458"/>
                  </a:lnTo>
                  <a:lnTo>
                    <a:pt x="100260" y="32882"/>
                  </a:lnTo>
                  <a:lnTo>
                    <a:pt x="136774" y="14614"/>
                  </a:lnTo>
                  <a:lnTo>
                    <a:pt x="175702" y="3653"/>
                  </a:lnTo>
                  <a:lnTo>
                    <a:pt x="215836" y="0"/>
                  </a:lnTo>
                  <a:lnTo>
                    <a:pt x="255970" y="3653"/>
                  </a:lnTo>
                  <a:lnTo>
                    <a:pt x="294898" y="14614"/>
                  </a:lnTo>
                  <a:lnTo>
                    <a:pt x="331412" y="32882"/>
                  </a:lnTo>
                  <a:lnTo>
                    <a:pt x="364307" y="58458"/>
                  </a:lnTo>
                  <a:lnTo>
                    <a:pt x="392377" y="91340"/>
                  </a:lnTo>
                  <a:lnTo>
                    <a:pt x="414413" y="131530"/>
                  </a:lnTo>
                  <a:lnTo>
                    <a:pt x="427177" y="172056"/>
                  </a:lnTo>
                  <a:lnTo>
                    <a:pt x="431673" y="215503"/>
                  </a:lnTo>
                  <a:lnTo>
                    <a:pt x="427032" y="259283"/>
                  </a:lnTo>
                  <a:lnTo>
                    <a:pt x="415151" y="298732"/>
                  </a:lnTo>
                  <a:lnTo>
                    <a:pt x="396933" y="333582"/>
                  </a:lnTo>
                  <a:lnTo>
                    <a:pt x="373281" y="363561"/>
                  </a:lnTo>
                  <a:lnTo>
                    <a:pt x="313292" y="407832"/>
                  </a:lnTo>
                  <a:lnTo>
                    <a:pt x="242416" y="429391"/>
                  </a:lnTo>
                  <a:lnTo>
                    <a:pt x="205154" y="430980"/>
                  </a:lnTo>
                  <a:lnTo>
                    <a:pt x="167882" y="426083"/>
                  </a:lnTo>
                  <a:lnTo>
                    <a:pt x="131504" y="414430"/>
                  </a:lnTo>
                  <a:lnTo>
                    <a:pt x="96922" y="395751"/>
                  </a:lnTo>
                  <a:lnTo>
                    <a:pt x="65042" y="369778"/>
                  </a:lnTo>
                  <a:lnTo>
                    <a:pt x="36766" y="336242"/>
                  </a:lnTo>
                  <a:lnTo>
                    <a:pt x="17259" y="299475"/>
                  </a:lnTo>
                  <a:lnTo>
                    <a:pt x="4495" y="258949"/>
                  </a:lnTo>
                  <a:lnTo>
                    <a:pt x="0" y="215503"/>
                  </a:lnTo>
                  <a:close/>
                </a:path>
              </a:pathLst>
            </a:custGeom>
            <a:ln w="12700">
              <a:solidFill>
                <a:srgbClr val="010202"/>
              </a:solidFill>
            </a:ln>
          </p:spPr>
          <p:txBody>
            <a:bodyPr wrap="square" lIns="0" tIns="0" rIns="0" bIns="0" rtlCol="0"/>
            <a:lstStyle/>
            <a:p>
              <a:endParaRPr sz="1588"/>
            </a:p>
          </p:txBody>
        </p:sp>
      </p:grpSp>
      <p:grpSp>
        <p:nvGrpSpPr>
          <p:cNvPr id="42" name="object 42"/>
          <p:cNvGrpSpPr/>
          <p:nvPr/>
        </p:nvGrpSpPr>
        <p:grpSpPr>
          <a:xfrm>
            <a:off x="6749302" y="3009048"/>
            <a:ext cx="439831" cy="1227044"/>
            <a:chOff x="5769609" y="3410254"/>
            <a:chExt cx="498475" cy="1390650"/>
          </a:xfrm>
        </p:grpSpPr>
        <p:sp>
          <p:nvSpPr>
            <p:cNvPr id="43" name="object 43"/>
            <p:cNvSpPr/>
            <p:nvPr/>
          </p:nvSpPr>
          <p:spPr>
            <a:xfrm>
              <a:off x="5797880" y="3733812"/>
              <a:ext cx="250825" cy="1039494"/>
            </a:xfrm>
            <a:custGeom>
              <a:avLst/>
              <a:gdLst/>
              <a:ahLst/>
              <a:cxnLst/>
              <a:rect l="l" t="t" r="r" b="b"/>
              <a:pathLst>
                <a:path w="250825" h="1039495">
                  <a:moveTo>
                    <a:pt x="250482" y="0"/>
                  </a:moveTo>
                  <a:lnTo>
                    <a:pt x="0" y="1039025"/>
                  </a:lnTo>
                </a:path>
              </a:pathLst>
            </a:custGeom>
            <a:ln w="28575">
              <a:solidFill>
                <a:srgbClr val="010202"/>
              </a:solidFill>
            </a:ln>
          </p:spPr>
          <p:txBody>
            <a:bodyPr wrap="square" lIns="0" tIns="0" rIns="0" bIns="0" rtlCol="0"/>
            <a:lstStyle/>
            <a:p>
              <a:endParaRPr sz="1588"/>
            </a:p>
          </p:txBody>
        </p:sp>
        <p:sp>
          <p:nvSpPr>
            <p:cNvPr id="44" name="object 44"/>
            <p:cNvSpPr/>
            <p:nvPr/>
          </p:nvSpPr>
          <p:spPr>
            <a:xfrm>
              <a:off x="5769609" y="4707229"/>
              <a:ext cx="83820" cy="93980"/>
            </a:xfrm>
            <a:custGeom>
              <a:avLst/>
              <a:gdLst/>
              <a:ahLst/>
              <a:cxnLst/>
              <a:rect l="l" t="t" r="r" b="b"/>
              <a:pathLst>
                <a:path w="83820" h="93979">
                  <a:moveTo>
                    <a:pt x="83337" y="20091"/>
                  </a:moveTo>
                  <a:lnTo>
                    <a:pt x="34975" y="37820"/>
                  </a:lnTo>
                  <a:lnTo>
                    <a:pt x="0" y="0"/>
                  </a:lnTo>
                  <a:lnTo>
                    <a:pt x="21577" y="93383"/>
                  </a:lnTo>
                  <a:lnTo>
                    <a:pt x="83337" y="20091"/>
                  </a:lnTo>
                  <a:close/>
                </a:path>
              </a:pathLst>
            </a:custGeom>
            <a:solidFill>
              <a:srgbClr val="010202"/>
            </a:solidFill>
          </p:spPr>
          <p:txBody>
            <a:bodyPr wrap="square" lIns="0" tIns="0" rIns="0" bIns="0" rtlCol="0"/>
            <a:lstStyle/>
            <a:p>
              <a:endParaRPr sz="1588"/>
            </a:p>
          </p:txBody>
        </p:sp>
        <p:sp>
          <p:nvSpPr>
            <p:cNvPr id="45" name="object 45"/>
            <p:cNvSpPr/>
            <p:nvPr/>
          </p:nvSpPr>
          <p:spPr>
            <a:xfrm>
              <a:off x="5791187" y="3429012"/>
              <a:ext cx="457200" cy="457200"/>
            </a:xfrm>
            <a:custGeom>
              <a:avLst/>
              <a:gdLst/>
              <a:ahLst/>
              <a:cxnLst/>
              <a:rect l="l" t="t" r="r" b="b"/>
              <a:pathLst>
                <a:path w="457200" h="457200">
                  <a:moveTo>
                    <a:pt x="457200" y="228599"/>
                  </a:moveTo>
                  <a:lnTo>
                    <a:pt x="452555" y="182529"/>
                  </a:lnTo>
                  <a:lnTo>
                    <a:pt x="439235" y="139619"/>
                  </a:lnTo>
                  <a:lnTo>
                    <a:pt x="418158" y="100788"/>
                  </a:lnTo>
                  <a:lnTo>
                    <a:pt x="390244" y="66955"/>
                  </a:lnTo>
                  <a:lnTo>
                    <a:pt x="356411" y="39041"/>
                  </a:lnTo>
                  <a:lnTo>
                    <a:pt x="317580" y="17964"/>
                  </a:lnTo>
                  <a:lnTo>
                    <a:pt x="274670" y="4644"/>
                  </a:lnTo>
                  <a:lnTo>
                    <a:pt x="228600" y="0"/>
                  </a:lnTo>
                  <a:lnTo>
                    <a:pt x="182529" y="4644"/>
                  </a:lnTo>
                  <a:lnTo>
                    <a:pt x="139619" y="17964"/>
                  </a:lnTo>
                  <a:lnTo>
                    <a:pt x="100788" y="39041"/>
                  </a:lnTo>
                  <a:lnTo>
                    <a:pt x="66955" y="66955"/>
                  </a:lnTo>
                  <a:lnTo>
                    <a:pt x="39041" y="100788"/>
                  </a:lnTo>
                  <a:lnTo>
                    <a:pt x="17964" y="139619"/>
                  </a:lnTo>
                  <a:lnTo>
                    <a:pt x="4644" y="182529"/>
                  </a:lnTo>
                  <a:lnTo>
                    <a:pt x="0" y="228600"/>
                  </a:lnTo>
                  <a:lnTo>
                    <a:pt x="4644" y="274670"/>
                  </a:lnTo>
                  <a:lnTo>
                    <a:pt x="17964" y="317580"/>
                  </a:lnTo>
                  <a:lnTo>
                    <a:pt x="39041" y="356411"/>
                  </a:lnTo>
                  <a:lnTo>
                    <a:pt x="66955" y="390244"/>
                  </a:lnTo>
                  <a:lnTo>
                    <a:pt x="100788" y="418158"/>
                  </a:lnTo>
                  <a:lnTo>
                    <a:pt x="139619" y="439235"/>
                  </a:lnTo>
                  <a:lnTo>
                    <a:pt x="182529" y="452555"/>
                  </a:lnTo>
                  <a:lnTo>
                    <a:pt x="228600" y="457200"/>
                  </a:lnTo>
                  <a:lnTo>
                    <a:pt x="274670" y="452555"/>
                  </a:lnTo>
                  <a:lnTo>
                    <a:pt x="317580" y="439235"/>
                  </a:lnTo>
                  <a:lnTo>
                    <a:pt x="356411" y="418158"/>
                  </a:lnTo>
                  <a:lnTo>
                    <a:pt x="390244" y="390244"/>
                  </a:lnTo>
                  <a:lnTo>
                    <a:pt x="418158" y="356411"/>
                  </a:lnTo>
                  <a:lnTo>
                    <a:pt x="439235" y="317580"/>
                  </a:lnTo>
                  <a:lnTo>
                    <a:pt x="452555" y="274670"/>
                  </a:lnTo>
                  <a:lnTo>
                    <a:pt x="457200" y="228599"/>
                  </a:lnTo>
                  <a:close/>
                </a:path>
              </a:pathLst>
            </a:custGeom>
            <a:solidFill>
              <a:srgbClr val="F7EC1A"/>
            </a:solidFill>
          </p:spPr>
          <p:txBody>
            <a:bodyPr wrap="square" lIns="0" tIns="0" rIns="0" bIns="0" rtlCol="0"/>
            <a:lstStyle/>
            <a:p>
              <a:endParaRPr sz="1588"/>
            </a:p>
          </p:txBody>
        </p:sp>
        <p:sp>
          <p:nvSpPr>
            <p:cNvPr id="46" name="object 46"/>
            <p:cNvSpPr/>
            <p:nvPr/>
          </p:nvSpPr>
          <p:spPr>
            <a:xfrm>
              <a:off x="5778423" y="3416604"/>
              <a:ext cx="483234" cy="482600"/>
            </a:xfrm>
            <a:custGeom>
              <a:avLst/>
              <a:gdLst/>
              <a:ahLst/>
              <a:cxnLst/>
              <a:rect l="l" t="t" r="r" b="b"/>
              <a:pathLst>
                <a:path w="483235" h="482600">
                  <a:moveTo>
                    <a:pt x="0" y="241007"/>
                  </a:moveTo>
                  <a:lnTo>
                    <a:pt x="5029" y="192379"/>
                  </a:lnTo>
                  <a:lnTo>
                    <a:pt x="19253" y="147180"/>
                  </a:lnTo>
                  <a:lnTo>
                    <a:pt x="39963" y="108132"/>
                  </a:lnTo>
                  <a:lnTo>
                    <a:pt x="65760" y="75091"/>
                  </a:lnTo>
                  <a:lnTo>
                    <a:pt x="95795" y="48058"/>
                  </a:lnTo>
                  <a:lnTo>
                    <a:pt x="129220" y="27033"/>
                  </a:lnTo>
                  <a:lnTo>
                    <a:pt x="165188" y="12014"/>
                  </a:lnTo>
                  <a:lnTo>
                    <a:pt x="202852" y="3003"/>
                  </a:lnTo>
                  <a:lnTo>
                    <a:pt x="241363" y="0"/>
                  </a:lnTo>
                  <a:lnTo>
                    <a:pt x="279874" y="3003"/>
                  </a:lnTo>
                  <a:lnTo>
                    <a:pt x="317538" y="12014"/>
                  </a:lnTo>
                  <a:lnTo>
                    <a:pt x="353506" y="27033"/>
                  </a:lnTo>
                  <a:lnTo>
                    <a:pt x="386931" y="48058"/>
                  </a:lnTo>
                  <a:lnTo>
                    <a:pt x="416966" y="75091"/>
                  </a:lnTo>
                  <a:lnTo>
                    <a:pt x="442763" y="108132"/>
                  </a:lnTo>
                  <a:lnTo>
                    <a:pt x="463473" y="147180"/>
                  </a:lnTo>
                  <a:lnTo>
                    <a:pt x="477697" y="192379"/>
                  </a:lnTo>
                  <a:lnTo>
                    <a:pt x="482727" y="241007"/>
                  </a:lnTo>
                  <a:lnTo>
                    <a:pt x="478642" y="284116"/>
                  </a:lnTo>
                  <a:lnTo>
                    <a:pt x="468259" y="323544"/>
                  </a:lnTo>
                  <a:lnTo>
                    <a:pt x="452256" y="359088"/>
                  </a:lnTo>
                  <a:lnTo>
                    <a:pt x="406099" y="417719"/>
                  </a:lnTo>
                  <a:lnTo>
                    <a:pt x="345589" y="458393"/>
                  </a:lnTo>
                  <a:lnTo>
                    <a:pt x="276148" y="479492"/>
                  </a:lnTo>
                  <a:lnTo>
                    <a:pt x="239772" y="482197"/>
                  </a:lnTo>
                  <a:lnTo>
                    <a:pt x="203195" y="479401"/>
                  </a:lnTo>
                  <a:lnTo>
                    <a:pt x="132151" y="456503"/>
                  </a:lnTo>
                  <a:lnTo>
                    <a:pt x="99039" y="435996"/>
                  </a:lnTo>
                  <a:lnTo>
                    <a:pt x="68436" y="409181"/>
                  </a:lnTo>
                  <a:lnTo>
                    <a:pt x="41021" y="375856"/>
                  </a:lnTo>
                  <a:lnTo>
                    <a:pt x="19253" y="334835"/>
                  </a:lnTo>
                  <a:lnTo>
                    <a:pt x="5029" y="289636"/>
                  </a:lnTo>
                  <a:lnTo>
                    <a:pt x="0" y="241007"/>
                  </a:lnTo>
                  <a:close/>
                </a:path>
              </a:pathLst>
            </a:custGeom>
            <a:ln w="12700">
              <a:solidFill>
                <a:srgbClr val="010202"/>
              </a:solidFill>
            </a:ln>
          </p:spPr>
          <p:txBody>
            <a:bodyPr wrap="square" lIns="0" tIns="0" rIns="0" bIns="0" rtlCol="0"/>
            <a:lstStyle/>
            <a:p>
              <a:endParaRPr sz="1588"/>
            </a:p>
          </p:txBody>
        </p:sp>
        <p:sp>
          <p:nvSpPr>
            <p:cNvPr id="47" name="object 47"/>
            <p:cNvSpPr/>
            <p:nvPr/>
          </p:nvSpPr>
          <p:spPr>
            <a:xfrm>
              <a:off x="5803950" y="3442109"/>
              <a:ext cx="431800" cy="431165"/>
            </a:xfrm>
            <a:custGeom>
              <a:avLst/>
              <a:gdLst/>
              <a:ahLst/>
              <a:cxnLst/>
              <a:rect l="l" t="t" r="r" b="b"/>
              <a:pathLst>
                <a:path w="431800" h="431164">
                  <a:moveTo>
                    <a:pt x="0" y="215503"/>
                  </a:moveTo>
                  <a:lnTo>
                    <a:pt x="4495" y="172056"/>
                  </a:lnTo>
                  <a:lnTo>
                    <a:pt x="17259" y="131530"/>
                  </a:lnTo>
                  <a:lnTo>
                    <a:pt x="39295" y="91340"/>
                  </a:lnTo>
                  <a:lnTo>
                    <a:pt x="67365" y="58458"/>
                  </a:lnTo>
                  <a:lnTo>
                    <a:pt x="100260" y="32882"/>
                  </a:lnTo>
                  <a:lnTo>
                    <a:pt x="136774" y="14614"/>
                  </a:lnTo>
                  <a:lnTo>
                    <a:pt x="175702" y="3653"/>
                  </a:lnTo>
                  <a:lnTo>
                    <a:pt x="215836" y="0"/>
                  </a:lnTo>
                  <a:lnTo>
                    <a:pt x="255970" y="3653"/>
                  </a:lnTo>
                  <a:lnTo>
                    <a:pt x="294898" y="14614"/>
                  </a:lnTo>
                  <a:lnTo>
                    <a:pt x="331412" y="32882"/>
                  </a:lnTo>
                  <a:lnTo>
                    <a:pt x="364307" y="58458"/>
                  </a:lnTo>
                  <a:lnTo>
                    <a:pt x="392377" y="91340"/>
                  </a:lnTo>
                  <a:lnTo>
                    <a:pt x="414413" y="131530"/>
                  </a:lnTo>
                  <a:lnTo>
                    <a:pt x="427177" y="172056"/>
                  </a:lnTo>
                  <a:lnTo>
                    <a:pt x="431673" y="215503"/>
                  </a:lnTo>
                  <a:lnTo>
                    <a:pt x="427032" y="259283"/>
                  </a:lnTo>
                  <a:lnTo>
                    <a:pt x="415151" y="298732"/>
                  </a:lnTo>
                  <a:lnTo>
                    <a:pt x="396933" y="333582"/>
                  </a:lnTo>
                  <a:lnTo>
                    <a:pt x="373281" y="363561"/>
                  </a:lnTo>
                  <a:lnTo>
                    <a:pt x="313292" y="407832"/>
                  </a:lnTo>
                  <a:lnTo>
                    <a:pt x="242416" y="429391"/>
                  </a:lnTo>
                  <a:lnTo>
                    <a:pt x="205154" y="430980"/>
                  </a:lnTo>
                  <a:lnTo>
                    <a:pt x="167882" y="426083"/>
                  </a:lnTo>
                  <a:lnTo>
                    <a:pt x="131504" y="414430"/>
                  </a:lnTo>
                  <a:lnTo>
                    <a:pt x="96922" y="395751"/>
                  </a:lnTo>
                  <a:lnTo>
                    <a:pt x="65042" y="369778"/>
                  </a:lnTo>
                  <a:lnTo>
                    <a:pt x="36766" y="336242"/>
                  </a:lnTo>
                  <a:lnTo>
                    <a:pt x="17259" y="299475"/>
                  </a:lnTo>
                  <a:lnTo>
                    <a:pt x="4495" y="258949"/>
                  </a:lnTo>
                  <a:lnTo>
                    <a:pt x="0" y="215503"/>
                  </a:lnTo>
                  <a:close/>
                </a:path>
              </a:pathLst>
            </a:custGeom>
            <a:ln w="12700">
              <a:solidFill>
                <a:srgbClr val="010202"/>
              </a:solidFill>
            </a:ln>
          </p:spPr>
          <p:txBody>
            <a:bodyPr wrap="square" lIns="0" tIns="0" rIns="0" bIns="0" rtlCol="0"/>
            <a:lstStyle/>
            <a:p>
              <a:endParaRPr sz="1588"/>
            </a:p>
          </p:txBody>
        </p:sp>
      </p:grpSp>
      <p:grpSp>
        <p:nvGrpSpPr>
          <p:cNvPr id="48" name="object 48"/>
          <p:cNvGrpSpPr/>
          <p:nvPr/>
        </p:nvGrpSpPr>
        <p:grpSpPr>
          <a:xfrm>
            <a:off x="9321098" y="2000507"/>
            <a:ext cx="451037" cy="2235574"/>
            <a:chOff x="8684311" y="2267242"/>
            <a:chExt cx="511175" cy="2533650"/>
          </a:xfrm>
        </p:grpSpPr>
        <p:sp>
          <p:nvSpPr>
            <p:cNvPr id="49" name="object 49"/>
            <p:cNvSpPr/>
            <p:nvPr/>
          </p:nvSpPr>
          <p:spPr>
            <a:xfrm>
              <a:off x="8721356" y="2514599"/>
              <a:ext cx="222885" cy="2258060"/>
            </a:xfrm>
            <a:custGeom>
              <a:avLst/>
              <a:gdLst/>
              <a:ahLst/>
              <a:cxnLst/>
              <a:rect l="l" t="t" r="r" b="b"/>
              <a:pathLst>
                <a:path w="222884" h="2258060">
                  <a:moveTo>
                    <a:pt x="222618" y="0"/>
                  </a:moveTo>
                  <a:lnTo>
                    <a:pt x="0" y="2257564"/>
                  </a:lnTo>
                </a:path>
              </a:pathLst>
            </a:custGeom>
            <a:ln w="28575">
              <a:solidFill>
                <a:srgbClr val="010202"/>
              </a:solidFill>
            </a:ln>
          </p:spPr>
          <p:txBody>
            <a:bodyPr wrap="square" lIns="0" tIns="0" rIns="0" bIns="0" rtlCol="0"/>
            <a:lstStyle/>
            <a:p>
              <a:endParaRPr sz="1588"/>
            </a:p>
          </p:txBody>
        </p:sp>
        <p:sp>
          <p:nvSpPr>
            <p:cNvPr id="50" name="object 50"/>
            <p:cNvSpPr/>
            <p:nvPr/>
          </p:nvSpPr>
          <p:spPr>
            <a:xfrm>
              <a:off x="8684311" y="4711090"/>
              <a:ext cx="85725" cy="89535"/>
            </a:xfrm>
            <a:custGeom>
              <a:avLst/>
              <a:gdLst/>
              <a:ahLst/>
              <a:cxnLst/>
              <a:rect l="l" t="t" r="r" b="b"/>
              <a:pathLst>
                <a:path w="85725" h="89535">
                  <a:moveTo>
                    <a:pt x="85305" y="8420"/>
                  </a:moveTo>
                  <a:lnTo>
                    <a:pt x="39852" y="32651"/>
                  </a:lnTo>
                  <a:lnTo>
                    <a:pt x="0" y="0"/>
                  </a:lnTo>
                  <a:lnTo>
                    <a:pt x="34239" y="89522"/>
                  </a:lnTo>
                  <a:lnTo>
                    <a:pt x="85305" y="8420"/>
                  </a:lnTo>
                  <a:close/>
                </a:path>
              </a:pathLst>
            </a:custGeom>
            <a:solidFill>
              <a:srgbClr val="010202"/>
            </a:solidFill>
          </p:spPr>
          <p:txBody>
            <a:bodyPr wrap="square" lIns="0" tIns="0" rIns="0" bIns="0" rtlCol="0"/>
            <a:lstStyle/>
            <a:p>
              <a:endParaRPr sz="1588"/>
            </a:p>
          </p:txBody>
        </p:sp>
        <p:sp>
          <p:nvSpPr>
            <p:cNvPr id="51" name="object 51"/>
            <p:cNvSpPr/>
            <p:nvPr/>
          </p:nvSpPr>
          <p:spPr>
            <a:xfrm>
              <a:off x="8718550" y="2285999"/>
              <a:ext cx="457200" cy="457200"/>
            </a:xfrm>
            <a:custGeom>
              <a:avLst/>
              <a:gdLst/>
              <a:ahLst/>
              <a:cxnLst/>
              <a:rect l="l" t="t" r="r" b="b"/>
              <a:pathLst>
                <a:path w="457200" h="457200">
                  <a:moveTo>
                    <a:pt x="457200" y="228599"/>
                  </a:moveTo>
                  <a:lnTo>
                    <a:pt x="452555" y="182529"/>
                  </a:lnTo>
                  <a:lnTo>
                    <a:pt x="439235" y="139619"/>
                  </a:lnTo>
                  <a:lnTo>
                    <a:pt x="418158" y="100788"/>
                  </a:lnTo>
                  <a:lnTo>
                    <a:pt x="390244" y="66955"/>
                  </a:lnTo>
                  <a:lnTo>
                    <a:pt x="356411" y="39041"/>
                  </a:lnTo>
                  <a:lnTo>
                    <a:pt x="317580" y="17964"/>
                  </a:lnTo>
                  <a:lnTo>
                    <a:pt x="274670" y="4644"/>
                  </a:lnTo>
                  <a:lnTo>
                    <a:pt x="228600" y="0"/>
                  </a:lnTo>
                  <a:lnTo>
                    <a:pt x="182529" y="4644"/>
                  </a:lnTo>
                  <a:lnTo>
                    <a:pt x="139619" y="17964"/>
                  </a:lnTo>
                  <a:lnTo>
                    <a:pt x="100788" y="39041"/>
                  </a:lnTo>
                  <a:lnTo>
                    <a:pt x="66955" y="66955"/>
                  </a:lnTo>
                  <a:lnTo>
                    <a:pt x="39041" y="100788"/>
                  </a:lnTo>
                  <a:lnTo>
                    <a:pt x="17964" y="139619"/>
                  </a:lnTo>
                  <a:lnTo>
                    <a:pt x="4644" y="182529"/>
                  </a:lnTo>
                  <a:lnTo>
                    <a:pt x="0" y="228600"/>
                  </a:lnTo>
                  <a:lnTo>
                    <a:pt x="4644" y="274670"/>
                  </a:lnTo>
                  <a:lnTo>
                    <a:pt x="17964" y="317580"/>
                  </a:lnTo>
                  <a:lnTo>
                    <a:pt x="39041" y="356411"/>
                  </a:lnTo>
                  <a:lnTo>
                    <a:pt x="66955" y="390244"/>
                  </a:lnTo>
                  <a:lnTo>
                    <a:pt x="100788" y="418158"/>
                  </a:lnTo>
                  <a:lnTo>
                    <a:pt x="139619" y="439235"/>
                  </a:lnTo>
                  <a:lnTo>
                    <a:pt x="182529" y="452555"/>
                  </a:lnTo>
                  <a:lnTo>
                    <a:pt x="228600" y="457200"/>
                  </a:lnTo>
                  <a:lnTo>
                    <a:pt x="274670" y="452555"/>
                  </a:lnTo>
                  <a:lnTo>
                    <a:pt x="317580" y="439235"/>
                  </a:lnTo>
                  <a:lnTo>
                    <a:pt x="356411" y="418158"/>
                  </a:lnTo>
                  <a:lnTo>
                    <a:pt x="390244" y="390244"/>
                  </a:lnTo>
                  <a:lnTo>
                    <a:pt x="418158" y="356411"/>
                  </a:lnTo>
                  <a:lnTo>
                    <a:pt x="439235" y="317580"/>
                  </a:lnTo>
                  <a:lnTo>
                    <a:pt x="452555" y="274670"/>
                  </a:lnTo>
                  <a:lnTo>
                    <a:pt x="457200" y="228599"/>
                  </a:lnTo>
                  <a:close/>
                </a:path>
              </a:pathLst>
            </a:custGeom>
            <a:solidFill>
              <a:srgbClr val="F7EC1A"/>
            </a:solidFill>
          </p:spPr>
          <p:txBody>
            <a:bodyPr wrap="square" lIns="0" tIns="0" rIns="0" bIns="0" rtlCol="0"/>
            <a:lstStyle/>
            <a:p>
              <a:endParaRPr sz="1588"/>
            </a:p>
          </p:txBody>
        </p:sp>
        <p:sp>
          <p:nvSpPr>
            <p:cNvPr id="52" name="object 52"/>
            <p:cNvSpPr/>
            <p:nvPr/>
          </p:nvSpPr>
          <p:spPr>
            <a:xfrm>
              <a:off x="8705786" y="2273592"/>
              <a:ext cx="483234" cy="482600"/>
            </a:xfrm>
            <a:custGeom>
              <a:avLst/>
              <a:gdLst/>
              <a:ahLst/>
              <a:cxnLst/>
              <a:rect l="l" t="t" r="r" b="b"/>
              <a:pathLst>
                <a:path w="483234" h="482600">
                  <a:moveTo>
                    <a:pt x="0" y="241007"/>
                  </a:moveTo>
                  <a:lnTo>
                    <a:pt x="5029" y="192379"/>
                  </a:lnTo>
                  <a:lnTo>
                    <a:pt x="19253" y="147180"/>
                  </a:lnTo>
                  <a:lnTo>
                    <a:pt x="39963" y="108132"/>
                  </a:lnTo>
                  <a:lnTo>
                    <a:pt x="65760" y="75091"/>
                  </a:lnTo>
                  <a:lnTo>
                    <a:pt x="95795" y="48058"/>
                  </a:lnTo>
                  <a:lnTo>
                    <a:pt x="129220" y="27033"/>
                  </a:lnTo>
                  <a:lnTo>
                    <a:pt x="165188" y="12014"/>
                  </a:lnTo>
                  <a:lnTo>
                    <a:pt x="202852" y="3003"/>
                  </a:lnTo>
                  <a:lnTo>
                    <a:pt x="241363" y="0"/>
                  </a:lnTo>
                  <a:lnTo>
                    <a:pt x="279874" y="3003"/>
                  </a:lnTo>
                  <a:lnTo>
                    <a:pt x="317538" y="12014"/>
                  </a:lnTo>
                  <a:lnTo>
                    <a:pt x="353506" y="27033"/>
                  </a:lnTo>
                  <a:lnTo>
                    <a:pt x="386931" y="48058"/>
                  </a:lnTo>
                  <a:lnTo>
                    <a:pt x="416966" y="75091"/>
                  </a:lnTo>
                  <a:lnTo>
                    <a:pt x="442763" y="108132"/>
                  </a:lnTo>
                  <a:lnTo>
                    <a:pt x="463473" y="147180"/>
                  </a:lnTo>
                  <a:lnTo>
                    <a:pt x="477697" y="192379"/>
                  </a:lnTo>
                  <a:lnTo>
                    <a:pt x="482727" y="241007"/>
                  </a:lnTo>
                  <a:lnTo>
                    <a:pt x="478644" y="284116"/>
                  </a:lnTo>
                  <a:lnTo>
                    <a:pt x="468263" y="323544"/>
                  </a:lnTo>
                  <a:lnTo>
                    <a:pt x="452260" y="359088"/>
                  </a:lnTo>
                  <a:lnTo>
                    <a:pt x="406102" y="417719"/>
                  </a:lnTo>
                  <a:lnTo>
                    <a:pt x="345590" y="458393"/>
                  </a:lnTo>
                  <a:lnTo>
                    <a:pt x="276147" y="479492"/>
                  </a:lnTo>
                  <a:lnTo>
                    <a:pt x="239770" y="482197"/>
                  </a:lnTo>
                  <a:lnTo>
                    <a:pt x="203192" y="479401"/>
                  </a:lnTo>
                  <a:lnTo>
                    <a:pt x="132148" y="456503"/>
                  </a:lnTo>
                  <a:lnTo>
                    <a:pt x="99036" y="435996"/>
                  </a:lnTo>
                  <a:lnTo>
                    <a:pt x="68434" y="409181"/>
                  </a:lnTo>
                  <a:lnTo>
                    <a:pt x="41021" y="375856"/>
                  </a:lnTo>
                  <a:lnTo>
                    <a:pt x="19253" y="334835"/>
                  </a:lnTo>
                  <a:lnTo>
                    <a:pt x="5029" y="289636"/>
                  </a:lnTo>
                  <a:lnTo>
                    <a:pt x="0" y="241007"/>
                  </a:lnTo>
                  <a:close/>
                </a:path>
              </a:pathLst>
            </a:custGeom>
            <a:ln w="12700">
              <a:solidFill>
                <a:srgbClr val="010202"/>
              </a:solidFill>
            </a:ln>
          </p:spPr>
          <p:txBody>
            <a:bodyPr wrap="square" lIns="0" tIns="0" rIns="0" bIns="0" rtlCol="0"/>
            <a:lstStyle/>
            <a:p>
              <a:endParaRPr sz="1588"/>
            </a:p>
          </p:txBody>
        </p:sp>
      </p:grpSp>
      <p:sp>
        <p:nvSpPr>
          <p:cNvPr id="53" name="object 53"/>
          <p:cNvSpPr/>
          <p:nvPr/>
        </p:nvSpPr>
        <p:spPr>
          <a:xfrm>
            <a:off x="9362570" y="2028614"/>
            <a:ext cx="381000" cy="380440"/>
          </a:xfrm>
          <a:custGeom>
            <a:avLst/>
            <a:gdLst/>
            <a:ahLst/>
            <a:cxnLst/>
            <a:rect l="l" t="t" r="r" b="b"/>
            <a:pathLst>
              <a:path w="431800" h="431164">
                <a:moveTo>
                  <a:pt x="0" y="215503"/>
                </a:moveTo>
                <a:lnTo>
                  <a:pt x="4495" y="172056"/>
                </a:lnTo>
                <a:lnTo>
                  <a:pt x="17259" y="131530"/>
                </a:lnTo>
                <a:lnTo>
                  <a:pt x="39295" y="91340"/>
                </a:lnTo>
                <a:lnTo>
                  <a:pt x="67365" y="58458"/>
                </a:lnTo>
                <a:lnTo>
                  <a:pt x="100260" y="32882"/>
                </a:lnTo>
                <a:lnTo>
                  <a:pt x="136774" y="14614"/>
                </a:lnTo>
                <a:lnTo>
                  <a:pt x="175702" y="3653"/>
                </a:lnTo>
                <a:lnTo>
                  <a:pt x="215836" y="0"/>
                </a:lnTo>
                <a:lnTo>
                  <a:pt x="255970" y="3653"/>
                </a:lnTo>
                <a:lnTo>
                  <a:pt x="294898" y="14614"/>
                </a:lnTo>
                <a:lnTo>
                  <a:pt x="331412" y="32882"/>
                </a:lnTo>
                <a:lnTo>
                  <a:pt x="364307" y="58458"/>
                </a:lnTo>
                <a:lnTo>
                  <a:pt x="392377" y="91340"/>
                </a:lnTo>
                <a:lnTo>
                  <a:pt x="414413" y="131530"/>
                </a:lnTo>
                <a:lnTo>
                  <a:pt x="427177" y="172056"/>
                </a:lnTo>
                <a:lnTo>
                  <a:pt x="431673" y="215503"/>
                </a:lnTo>
                <a:lnTo>
                  <a:pt x="427032" y="259283"/>
                </a:lnTo>
                <a:lnTo>
                  <a:pt x="415151" y="298732"/>
                </a:lnTo>
                <a:lnTo>
                  <a:pt x="396933" y="333582"/>
                </a:lnTo>
                <a:lnTo>
                  <a:pt x="373281" y="363561"/>
                </a:lnTo>
                <a:lnTo>
                  <a:pt x="313292" y="407832"/>
                </a:lnTo>
                <a:lnTo>
                  <a:pt x="242416" y="429391"/>
                </a:lnTo>
                <a:lnTo>
                  <a:pt x="205154" y="430980"/>
                </a:lnTo>
                <a:lnTo>
                  <a:pt x="167882" y="426083"/>
                </a:lnTo>
                <a:lnTo>
                  <a:pt x="131504" y="414430"/>
                </a:lnTo>
                <a:lnTo>
                  <a:pt x="96922" y="395751"/>
                </a:lnTo>
                <a:lnTo>
                  <a:pt x="65042" y="369778"/>
                </a:lnTo>
                <a:lnTo>
                  <a:pt x="36766" y="336242"/>
                </a:lnTo>
                <a:lnTo>
                  <a:pt x="17259" y="299475"/>
                </a:lnTo>
                <a:lnTo>
                  <a:pt x="4495" y="258949"/>
                </a:lnTo>
                <a:lnTo>
                  <a:pt x="0" y="215503"/>
                </a:lnTo>
                <a:close/>
              </a:path>
            </a:pathLst>
          </a:custGeom>
          <a:ln w="12700">
            <a:solidFill>
              <a:srgbClr val="010202"/>
            </a:solidFill>
          </a:ln>
        </p:spPr>
        <p:txBody>
          <a:bodyPr wrap="square" lIns="0" tIns="0" rIns="0" bIns="0" rtlCol="0"/>
          <a:lstStyle/>
          <a:p>
            <a:endParaRPr sz="1588"/>
          </a:p>
        </p:txBody>
      </p:sp>
      <p:graphicFrame>
        <p:nvGraphicFramePr>
          <p:cNvPr id="54" name="object 54"/>
          <p:cNvGraphicFramePr>
            <a:graphicFrameLocks noGrp="1"/>
          </p:cNvGraphicFramePr>
          <p:nvPr/>
        </p:nvGraphicFramePr>
        <p:xfrm>
          <a:off x="2461917" y="2017059"/>
          <a:ext cx="7263651" cy="2611148"/>
        </p:xfrm>
        <a:graphic>
          <a:graphicData uri="http://schemas.openxmlformats.org/drawingml/2006/table">
            <a:tbl>
              <a:tblPr firstRow="1" bandRow="1">
                <a:tableStyleId>{2D5ABB26-0587-4C30-8999-92F81FD0307C}</a:tableStyleId>
              </a:tblPr>
              <a:tblGrid>
                <a:gridCol w="303679">
                  <a:extLst>
                    <a:ext uri="{9D8B030D-6E8A-4147-A177-3AD203B41FA5}">
                      <a16:colId xmlns:a16="http://schemas.microsoft.com/office/drawing/2014/main" val="20000"/>
                    </a:ext>
                  </a:extLst>
                </a:gridCol>
                <a:gridCol w="174812">
                  <a:extLst>
                    <a:ext uri="{9D8B030D-6E8A-4147-A177-3AD203B41FA5}">
                      <a16:colId xmlns:a16="http://schemas.microsoft.com/office/drawing/2014/main" val="20001"/>
                    </a:ext>
                  </a:extLst>
                </a:gridCol>
                <a:gridCol w="572060">
                  <a:extLst>
                    <a:ext uri="{9D8B030D-6E8A-4147-A177-3AD203B41FA5}">
                      <a16:colId xmlns:a16="http://schemas.microsoft.com/office/drawing/2014/main" val="20002"/>
                    </a:ext>
                  </a:extLst>
                </a:gridCol>
                <a:gridCol w="510428">
                  <a:extLst>
                    <a:ext uri="{9D8B030D-6E8A-4147-A177-3AD203B41FA5}">
                      <a16:colId xmlns:a16="http://schemas.microsoft.com/office/drawing/2014/main" val="20003"/>
                    </a:ext>
                  </a:extLst>
                </a:gridCol>
                <a:gridCol w="780490">
                  <a:extLst>
                    <a:ext uri="{9D8B030D-6E8A-4147-A177-3AD203B41FA5}">
                      <a16:colId xmlns:a16="http://schemas.microsoft.com/office/drawing/2014/main" val="20004"/>
                    </a:ext>
                  </a:extLst>
                </a:gridCol>
                <a:gridCol w="544045">
                  <a:extLst>
                    <a:ext uri="{9D8B030D-6E8A-4147-A177-3AD203B41FA5}">
                      <a16:colId xmlns:a16="http://schemas.microsoft.com/office/drawing/2014/main" val="20005"/>
                    </a:ext>
                  </a:extLst>
                </a:gridCol>
                <a:gridCol w="174812">
                  <a:extLst>
                    <a:ext uri="{9D8B030D-6E8A-4147-A177-3AD203B41FA5}">
                      <a16:colId xmlns:a16="http://schemas.microsoft.com/office/drawing/2014/main" val="20006"/>
                    </a:ext>
                  </a:extLst>
                </a:gridCol>
                <a:gridCol w="572060">
                  <a:extLst>
                    <a:ext uri="{9D8B030D-6E8A-4147-A177-3AD203B41FA5}">
                      <a16:colId xmlns:a16="http://schemas.microsoft.com/office/drawing/2014/main" val="20007"/>
                    </a:ext>
                  </a:extLst>
                </a:gridCol>
                <a:gridCol w="544046">
                  <a:extLst>
                    <a:ext uri="{9D8B030D-6E8A-4147-A177-3AD203B41FA5}">
                      <a16:colId xmlns:a16="http://schemas.microsoft.com/office/drawing/2014/main" val="20008"/>
                    </a:ext>
                  </a:extLst>
                </a:gridCol>
                <a:gridCol w="174812">
                  <a:extLst>
                    <a:ext uri="{9D8B030D-6E8A-4147-A177-3AD203B41FA5}">
                      <a16:colId xmlns:a16="http://schemas.microsoft.com/office/drawing/2014/main" val="20009"/>
                    </a:ext>
                  </a:extLst>
                </a:gridCol>
                <a:gridCol w="572060">
                  <a:extLst>
                    <a:ext uri="{9D8B030D-6E8A-4147-A177-3AD203B41FA5}">
                      <a16:colId xmlns:a16="http://schemas.microsoft.com/office/drawing/2014/main" val="20010"/>
                    </a:ext>
                  </a:extLst>
                </a:gridCol>
                <a:gridCol w="544046">
                  <a:extLst>
                    <a:ext uri="{9D8B030D-6E8A-4147-A177-3AD203B41FA5}">
                      <a16:colId xmlns:a16="http://schemas.microsoft.com/office/drawing/2014/main" val="20011"/>
                    </a:ext>
                  </a:extLst>
                </a:gridCol>
                <a:gridCol w="746871">
                  <a:extLst>
                    <a:ext uri="{9D8B030D-6E8A-4147-A177-3AD203B41FA5}">
                      <a16:colId xmlns:a16="http://schemas.microsoft.com/office/drawing/2014/main" val="20012"/>
                    </a:ext>
                  </a:extLst>
                </a:gridCol>
                <a:gridCol w="544045">
                  <a:extLst>
                    <a:ext uri="{9D8B030D-6E8A-4147-A177-3AD203B41FA5}">
                      <a16:colId xmlns:a16="http://schemas.microsoft.com/office/drawing/2014/main" val="20013"/>
                    </a:ext>
                  </a:extLst>
                </a:gridCol>
                <a:gridCol w="505385">
                  <a:extLst>
                    <a:ext uri="{9D8B030D-6E8A-4147-A177-3AD203B41FA5}">
                      <a16:colId xmlns:a16="http://schemas.microsoft.com/office/drawing/2014/main" val="20014"/>
                    </a:ext>
                  </a:extLst>
                </a:gridCol>
              </a:tblGrid>
              <a:tr h="456259">
                <a:tc>
                  <a:txBody>
                    <a:bodyPr/>
                    <a:lstStyle/>
                    <a:p>
                      <a:pPr marL="23495" algn="ctr">
                        <a:lnSpc>
                          <a:spcPct val="100000"/>
                        </a:lnSpc>
                        <a:spcBef>
                          <a:spcPts val="360"/>
                        </a:spcBef>
                      </a:pPr>
                      <a:r>
                        <a:rPr sz="2100" dirty="0">
                          <a:solidFill>
                            <a:srgbClr val="010202"/>
                          </a:solidFill>
                          <a:latin typeface="Times New Roman"/>
                          <a:cs typeface="Times New Roman"/>
                        </a:rPr>
                        <a:t>20</a:t>
                      </a:r>
                      <a:endParaRPr sz="2100">
                        <a:latin typeface="Times New Roman"/>
                        <a:cs typeface="Times New Roman"/>
                      </a:endParaRPr>
                    </a:p>
                  </a:txBody>
                  <a:tcPr marL="0" marR="0" marT="40341" marB="0"/>
                </a:tc>
                <a:tc>
                  <a:txBody>
                    <a:bodyPr/>
                    <a:lstStyle/>
                    <a:p>
                      <a:pPr>
                        <a:lnSpc>
                          <a:spcPct val="100000"/>
                        </a:lnSpc>
                      </a:pPr>
                      <a:endParaRPr sz="2600">
                        <a:latin typeface="Times New Roman"/>
                        <a:cs typeface="Times New Roman"/>
                      </a:endParaRPr>
                    </a:p>
                  </a:txBody>
                  <a:tcPr marL="0" marR="0" marT="0" marB="0"/>
                </a:tc>
                <a:tc>
                  <a:txBody>
                    <a:bodyPr/>
                    <a:lstStyle/>
                    <a:p>
                      <a:pPr marR="259715" algn="ctr">
                        <a:lnSpc>
                          <a:spcPct val="100000"/>
                        </a:lnSpc>
                        <a:spcBef>
                          <a:spcPts val="360"/>
                        </a:spcBef>
                      </a:pPr>
                      <a:r>
                        <a:rPr sz="2100" dirty="0">
                          <a:solidFill>
                            <a:srgbClr val="010202"/>
                          </a:solidFill>
                          <a:latin typeface="Times New Roman"/>
                          <a:cs typeface="Times New Roman"/>
                        </a:rPr>
                        <a:t>12</a:t>
                      </a:r>
                      <a:endParaRPr sz="2100">
                        <a:latin typeface="Times New Roman"/>
                        <a:cs typeface="Times New Roman"/>
                      </a:endParaRPr>
                    </a:p>
                  </a:txBody>
                  <a:tcPr marL="0" marR="0" marT="40341" marB="0"/>
                </a:tc>
                <a:tc>
                  <a:txBody>
                    <a:bodyPr/>
                    <a:lstStyle/>
                    <a:p>
                      <a:pPr>
                        <a:lnSpc>
                          <a:spcPct val="100000"/>
                        </a:lnSpc>
                      </a:pPr>
                      <a:endParaRPr sz="2600">
                        <a:latin typeface="Times New Roman"/>
                        <a:cs typeface="Times New Roman"/>
                      </a:endParaRPr>
                    </a:p>
                  </a:txBody>
                  <a:tcPr marL="0" marR="0" marT="0" marB="0"/>
                </a:tc>
                <a:tc>
                  <a:txBody>
                    <a:bodyPr/>
                    <a:lstStyle/>
                    <a:p>
                      <a:pPr>
                        <a:lnSpc>
                          <a:spcPct val="100000"/>
                        </a:lnSpc>
                      </a:pPr>
                      <a:endParaRPr sz="2600">
                        <a:latin typeface="Times New Roman"/>
                        <a:cs typeface="Times New Roman"/>
                      </a:endParaRPr>
                    </a:p>
                  </a:txBody>
                  <a:tcPr marL="0" marR="0" marT="0" marB="0"/>
                </a:tc>
                <a:tc>
                  <a:txBody>
                    <a:bodyPr/>
                    <a:lstStyle/>
                    <a:p>
                      <a:pPr algn="r">
                        <a:lnSpc>
                          <a:spcPct val="100000"/>
                        </a:lnSpc>
                        <a:spcBef>
                          <a:spcPts val="360"/>
                        </a:spcBef>
                      </a:pPr>
                      <a:r>
                        <a:rPr sz="2100" dirty="0">
                          <a:solidFill>
                            <a:srgbClr val="010202"/>
                          </a:solidFill>
                          <a:latin typeface="Times New Roman"/>
                          <a:cs typeface="Times New Roman"/>
                        </a:rPr>
                        <a:t>20</a:t>
                      </a:r>
                      <a:endParaRPr sz="2100">
                        <a:latin typeface="Times New Roman"/>
                        <a:cs typeface="Times New Roman"/>
                      </a:endParaRPr>
                    </a:p>
                  </a:txBody>
                  <a:tcPr marL="0" marR="0" marT="40341" marB="0"/>
                </a:tc>
                <a:tc>
                  <a:txBody>
                    <a:bodyPr/>
                    <a:lstStyle/>
                    <a:p>
                      <a:pPr>
                        <a:lnSpc>
                          <a:spcPct val="100000"/>
                        </a:lnSpc>
                      </a:pPr>
                      <a:endParaRPr sz="2600">
                        <a:latin typeface="Times New Roman"/>
                        <a:cs typeface="Times New Roman"/>
                      </a:endParaRPr>
                    </a:p>
                  </a:txBody>
                  <a:tcPr marL="0" marR="0" marT="0" marB="0"/>
                </a:tc>
                <a:tc>
                  <a:txBody>
                    <a:bodyPr/>
                    <a:lstStyle/>
                    <a:p>
                      <a:pPr marL="37465">
                        <a:lnSpc>
                          <a:spcPct val="100000"/>
                        </a:lnSpc>
                        <a:spcBef>
                          <a:spcPts val="360"/>
                        </a:spcBef>
                      </a:pPr>
                      <a:r>
                        <a:rPr sz="2100" dirty="0">
                          <a:solidFill>
                            <a:srgbClr val="010202"/>
                          </a:solidFill>
                          <a:latin typeface="Times New Roman"/>
                          <a:cs typeface="Times New Roman"/>
                        </a:rPr>
                        <a:t>12</a:t>
                      </a:r>
                      <a:endParaRPr sz="2100">
                        <a:latin typeface="Times New Roman"/>
                        <a:cs typeface="Times New Roman"/>
                      </a:endParaRPr>
                    </a:p>
                  </a:txBody>
                  <a:tcPr marL="0" marR="0" marT="40341" marB="0">
                    <a:lnR w="28575">
                      <a:solidFill>
                        <a:srgbClr val="010202"/>
                      </a:solidFill>
                      <a:prstDash val="solid"/>
                    </a:lnR>
                  </a:tcPr>
                </a:tc>
                <a:tc>
                  <a:txBody>
                    <a:bodyPr/>
                    <a:lstStyle/>
                    <a:p>
                      <a:pPr algn="r">
                        <a:lnSpc>
                          <a:spcPct val="100000"/>
                        </a:lnSpc>
                        <a:spcBef>
                          <a:spcPts val="360"/>
                        </a:spcBef>
                      </a:pPr>
                      <a:r>
                        <a:rPr sz="2100" dirty="0">
                          <a:solidFill>
                            <a:srgbClr val="010202"/>
                          </a:solidFill>
                          <a:latin typeface="Times New Roman"/>
                          <a:cs typeface="Times New Roman"/>
                        </a:rPr>
                        <a:t>20</a:t>
                      </a:r>
                      <a:endParaRPr sz="2100">
                        <a:latin typeface="Times New Roman"/>
                        <a:cs typeface="Times New Roman"/>
                      </a:endParaRPr>
                    </a:p>
                  </a:txBody>
                  <a:tcPr marL="0" marR="0" marT="40341" marB="0">
                    <a:lnL w="28575">
                      <a:solidFill>
                        <a:srgbClr val="010202"/>
                      </a:solidFill>
                      <a:prstDash val="solid"/>
                    </a:lnL>
                  </a:tcPr>
                </a:tc>
                <a:tc>
                  <a:txBody>
                    <a:bodyPr/>
                    <a:lstStyle/>
                    <a:p>
                      <a:pPr>
                        <a:lnSpc>
                          <a:spcPct val="100000"/>
                        </a:lnSpc>
                      </a:pPr>
                      <a:endParaRPr sz="2600">
                        <a:latin typeface="Times New Roman"/>
                        <a:cs typeface="Times New Roman"/>
                      </a:endParaRPr>
                    </a:p>
                  </a:txBody>
                  <a:tcPr marL="0" marR="0" marT="0" marB="0"/>
                </a:tc>
                <a:tc>
                  <a:txBody>
                    <a:bodyPr/>
                    <a:lstStyle/>
                    <a:p>
                      <a:pPr marL="37465">
                        <a:lnSpc>
                          <a:spcPct val="100000"/>
                        </a:lnSpc>
                        <a:spcBef>
                          <a:spcPts val="360"/>
                        </a:spcBef>
                      </a:pPr>
                      <a:r>
                        <a:rPr sz="2100" dirty="0">
                          <a:solidFill>
                            <a:srgbClr val="010202"/>
                          </a:solidFill>
                          <a:latin typeface="Times New Roman"/>
                          <a:cs typeface="Times New Roman"/>
                        </a:rPr>
                        <a:t>12</a:t>
                      </a:r>
                      <a:endParaRPr sz="2100">
                        <a:latin typeface="Times New Roman"/>
                        <a:cs typeface="Times New Roman"/>
                      </a:endParaRPr>
                    </a:p>
                  </a:txBody>
                  <a:tcPr marL="0" marR="0" marT="40341" marB="0">
                    <a:lnR w="28575">
                      <a:solidFill>
                        <a:srgbClr val="010202"/>
                      </a:solidFill>
                      <a:prstDash val="solid"/>
                    </a:lnR>
                  </a:tcPr>
                </a:tc>
                <a:tc>
                  <a:txBody>
                    <a:bodyPr/>
                    <a:lstStyle/>
                    <a:p>
                      <a:pPr algn="r">
                        <a:lnSpc>
                          <a:spcPct val="100000"/>
                        </a:lnSpc>
                        <a:spcBef>
                          <a:spcPts val="360"/>
                        </a:spcBef>
                      </a:pPr>
                      <a:r>
                        <a:rPr sz="2100" dirty="0">
                          <a:solidFill>
                            <a:srgbClr val="010202"/>
                          </a:solidFill>
                          <a:latin typeface="Times New Roman"/>
                          <a:cs typeface="Times New Roman"/>
                        </a:rPr>
                        <a:t>20</a:t>
                      </a:r>
                      <a:endParaRPr sz="2100">
                        <a:latin typeface="Times New Roman"/>
                        <a:cs typeface="Times New Roman"/>
                      </a:endParaRPr>
                    </a:p>
                  </a:txBody>
                  <a:tcPr marL="0" marR="0" marT="40341" marB="0">
                    <a:lnL w="28575">
                      <a:solidFill>
                        <a:srgbClr val="010202"/>
                      </a:solidFill>
                      <a:prstDash val="solid"/>
                    </a:lnL>
                  </a:tcPr>
                </a:tc>
                <a:tc>
                  <a:txBody>
                    <a:bodyPr/>
                    <a:lstStyle/>
                    <a:p>
                      <a:pPr marR="297815" algn="r">
                        <a:lnSpc>
                          <a:spcPct val="100000"/>
                        </a:lnSpc>
                        <a:spcBef>
                          <a:spcPts val="360"/>
                        </a:spcBef>
                      </a:pPr>
                      <a:r>
                        <a:rPr sz="2100" dirty="0">
                          <a:solidFill>
                            <a:srgbClr val="010202"/>
                          </a:solidFill>
                          <a:latin typeface="Times New Roman"/>
                          <a:cs typeface="Times New Roman"/>
                        </a:rPr>
                        <a:t>12</a:t>
                      </a:r>
                      <a:endParaRPr sz="2100">
                        <a:latin typeface="Times New Roman"/>
                        <a:cs typeface="Times New Roman"/>
                      </a:endParaRPr>
                    </a:p>
                  </a:txBody>
                  <a:tcPr marL="0" marR="0" marT="40341" marB="0">
                    <a:lnR w="28575">
                      <a:solidFill>
                        <a:srgbClr val="010202"/>
                      </a:solidFill>
                      <a:prstDash val="solid"/>
                    </a:lnR>
                  </a:tcPr>
                </a:tc>
                <a:tc>
                  <a:txBody>
                    <a:bodyPr/>
                    <a:lstStyle/>
                    <a:p>
                      <a:pPr algn="r">
                        <a:lnSpc>
                          <a:spcPct val="100000"/>
                        </a:lnSpc>
                        <a:spcBef>
                          <a:spcPts val="360"/>
                        </a:spcBef>
                      </a:pPr>
                      <a:r>
                        <a:rPr sz="2100" dirty="0">
                          <a:solidFill>
                            <a:srgbClr val="010202"/>
                          </a:solidFill>
                          <a:latin typeface="Times New Roman"/>
                          <a:cs typeface="Times New Roman"/>
                        </a:rPr>
                        <a:t>20</a:t>
                      </a:r>
                      <a:endParaRPr sz="2100">
                        <a:latin typeface="Times New Roman"/>
                        <a:cs typeface="Times New Roman"/>
                      </a:endParaRPr>
                    </a:p>
                  </a:txBody>
                  <a:tcPr marL="0" marR="0" marT="40341" marB="0">
                    <a:lnL w="28575">
                      <a:solidFill>
                        <a:srgbClr val="010202"/>
                      </a:solidFill>
                      <a:prstDash val="solid"/>
                    </a:lnL>
                  </a:tcPr>
                </a:tc>
                <a:tc>
                  <a:txBody>
                    <a:bodyPr/>
                    <a:lstStyle/>
                    <a:p>
                      <a:pPr marL="236220">
                        <a:lnSpc>
                          <a:spcPct val="100000"/>
                        </a:lnSpc>
                        <a:spcBef>
                          <a:spcPts val="360"/>
                        </a:spcBef>
                      </a:pPr>
                      <a:r>
                        <a:rPr sz="2100" dirty="0">
                          <a:solidFill>
                            <a:srgbClr val="010202"/>
                          </a:solidFill>
                          <a:latin typeface="Times New Roman"/>
                          <a:cs typeface="Times New Roman"/>
                        </a:rPr>
                        <a:t>12</a:t>
                      </a:r>
                      <a:endParaRPr sz="2100">
                        <a:latin typeface="Times New Roman"/>
                        <a:cs typeface="Times New Roman"/>
                      </a:endParaRPr>
                    </a:p>
                  </a:txBody>
                  <a:tcPr marL="0" marR="0" marT="40341" marB="0"/>
                </a:tc>
                <a:extLst>
                  <a:ext uri="{0D108BD9-81ED-4DB2-BD59-A6C34878D82A}">
                    <a16:rowId xmlns:a16="http://schemas.microsoft.com/office/drawing/2014/main" val="10000"/>
                  </a:ext>
                </a:extLst>
              </a:tr>
              <a:tr h="481942">
                <a:tc>
                  <a:txBody>
                    <a:bodyPr/>
                    <a:lstStyle/>
                    <a:p>
                      <a:pPr marL="23495" algn="ctr">
                        <a:lnSpc>
                          <a:spcPct val="100000"/>
                        </a:lnSpc>
                        <a:spcBef>
                          <a:spcPts val="590"/>
                        </a:spcBef>
                      </a:pPr>
                      <a:r>
                        <a:rPr sz="2100" dirty="0">
                          <a:solidFill>
                            <a:srgbClr val="010202"/>
                          </a:solidFill>
                          <a:latin typeface="Times New Roman"/>
                          <a:cs typeface="Times New Roman"/>
                        </a:rPr>
                        <a:t>13</a:t>
                      </a:r>
                      <a:endParaRPr sz="2100">
                        <a:latin typeface="Times New Roman"/>
                        <a:cs typeface="Times New Roman"/>
                      </a:endParaRPr>
                    </a:p>
                  </a:txBody>
                  <a:tcPr marL="0" marR="0" marT="66115" marB="0"/>
                </a:tc>
                <a:tc>
                  <a:txBody>
                    <a:bodyPr/>
                    <a:lstStyle/>
                    <a:p>
                      <a:pPr>
                        <a:lnSpc>
                          <a:spcPct val="100000"/>
                        </a:lnSpc>
                      </a:pPr>
                      <a:endParaRPr sz="2600">
                        <a:latin typeface="Times New Roman"/>
                        <a:cs typeface="Times New Roman"/>
                      </a:endParaRPr>
                    </a:p>
                  </a:txBody>
                  <a:tcPr marL="0" marR="0" marT="0" marB="0"/>
                </a:tc>
                <a:tc>
                  <a:txBody>
                    <a:bodyPr/>
                    <a:lstStyle/>
                    <a:p>
                      <a:pPr marR="281940" algn="ctr">
                        <a:lnSpc>
                          <a:spcPct val="100000"/>
                        </a:lnSpc>
                        <a:spcBef>
                          <a:spcPts val="590"/>
                        </a:spcBef>
                      </a:pPr>
                      <a:r>
                        <a:rPr sz="2100" spc="-90" dirty="0">
                          <a:solidFill>
                            <a:srgbClr val="010202"/>
                          </a:solidFill>
                          <a:latin typeface="Times New Roman"/>
                          <a:cs typeface="Times New Roman"/>
                        </a:rPr>
                        <a:t>11</a:t>
                      </a:r>
                      <a:endParaRPr sz="2100">
                        <a:latin typeface="Times New Roman"/>
                        <a:cs typeface="Times New Roman"/>
                      </a:endParaRPr>
                    </a:p>
                  </a:txBody>
                  <a:tcPr marL="0" marR="0" marT="66115" marB="0"/>
                </a:tc>
                <a:tc>
                  <a:txBody>
                    <a:bodyPr/>
                    <a:lstStyle/>
                    <a:p>
                      <a:pPr>
                        <a:lnSpc>
                          <a:spcPct val="100000"/>
                        </a:lnSpc>
                      </a:pPr>
                      <a:endParaRPr sz="2600">
                        <a:latin typeface="Times New Roman"/>
                        <a:cs typeface="Times New Roman"/>
                      </a:endParaRPr>
                    </a:p>
                  </a:txBody>
                  <a:tcPr marL="0" marR="0" marT="0" marB="0"/>
                </a:tc>
                <a:tc>
                  <a:txBody>
                    <a:bodyPr/>
                    <a:lstStyle/>
                    <a:p>
                      <a:pPr>
                        <a:lnSpc>
                          <a:spcPct val="100000"/>
                        </a:lnSpc>
                      </a:pPr>
                      <a:endParaRPr sz="2600">
                        <a:latin typeface="Times New Roman"/>
                        <a:cs typeface="Times New Roman"/>
                      </a:endParaRPr>
                    </a:p>
                  </a:txBody>
                  <a:tcPr marL="0" marR="0" marT="0" marB="0"/>
                </a:tc>
                <a:tc>
                  <a:txBody>
                    <a:bodyPr/>
                    <a:lstStyle/>
                    <a:p>
                      <a:pPr algn="r">
                        <a:lnSpc>
                          <a:spcPct val="100000"/>
                        </a:lnSpc>
                        <a:spcBef>
                          <a:spcPts val="590"/>
                        </a:spcBef>
                      </a:pPr>
                      <a:r>
                        <a:rPr sz="2100" dirty="0">
                          <a:solidFill>
                            <a:srgbClr val="010202"/>
                          </a:solidFill>
                          <a:latin typeface="Times New Roman"/>
                          <a:cs typeface="Times New Roman"/>
                        </a:rPr>
                        <a:t>13</a:t>
                      </a:r>
                      <a:endParaRPr sz="2100">
                        <a:latin typeface="Times New Roman"/>
                        <a:cs typeface="Times New Roman"/>
                      </a:endParaRPr>
                    </a:p>
                  </a:txBody>
                  <a:tcPr marL="0" marR="0" marT="66115" marB="0"/>
                </a:tc>
                <a:tc>
                  <a:txBody>
                    <a:bodyPr/>
                    <a:lstStyle/>
                    <a:p>
                      <a:pPr>
                        <a:lnSpc>
                          <a:spcPct val="100000"/>
                        </a:lnSpc>
                      </a:pPr>
                      <a:endParaRPr sz="2600">
                        <a:latin typeface="Times New Roman"/>
                        <a:cs typeface="Times New Roman"/>
                      </a:endParaRPr>
                    </a:p>
                  </a:txBody>
                  <a:tcPr marL="0" marR="0" marT="0" marB="0"/>
                </a:tc>
                <a:tc>
                  <a:txBody>
                    <a:bodyPr/>
                    <a:lstStyle/>
                    <a:p>
                      <a:pPr marL="37465">
                        <a:lnSpc>
                          <a:spcPct val="100000"/>
                        </a:lnSpc>
                        <a:spcBef>
                          <a:spcPts val="590"/>
                        </a:spcBef>
                      </a:pPr>
                      <a:r>
                        <a:rPr sz="2100" spc="-90" dirty="0">
                          <a:solidFill>
                            <a:srgbClr val="010202"/>
                          </a:solidFill>
                          <a:latin typeface="Times New Roman"/>
                          <a:cs typeface="Times New Roman"/>
                        </a:rPr>
                        <a:t>11</a:t>
                      </a:r>
                      <a:endParaRPr sz="2100">
                        <a:latin typeface="Times New Roman"/>
                        <a:cs typeface="Times New Roman"/>
                      </a:endParaRPr>
                    </a:p>
                  </a:txBody>
                  <a:tcPr marL="0" marR="0" marT="66115" marB="0">
                    <a:lnR w="28575">
                      <a:solidFill>
                        <a:srgbClr val="010202"/>
                      </a:solidFill>
                      <a:prstDash val="solid"/>
                    </a:lnR>
                  </a:tcPr>
                </a:tc>
                <a:tc>
                  <a:txBody>
                    <a:bodyPr/>
                    <a:lstStyle/>
                    <a:p>
                      <a:pPr algn="r">
                        <a:lnSpc>
                          <a:spcPct val="100000"/>
                        </a:lnSpc>
                        <a:spcBef>
                          <a:spcPts val="590"/>
                        </a:spcBef>
                      </a:pPr>
                      <a:r>
                        <a:rPr sz="2100" dirty="0">
                          <a:solidFill>
                            <a:srgbClr val="010202"/>
                          </a:solidFill>
                          <a:latin typeface="Times New Roman"/>
                          <a:cs typeface="Times New Roman"/>
                        </a:rPr>
                        <a:t>13</a:t>
                      </a:r>
                      <a:endParaRPr sz="2100">
                        <a:latin typeface="Times New Roman"/>
                        <a:cs typeface="Times New Roman"/>
                      </a:endParaRPr>
                    </a:p>
                  </a:txBody>
                  <a:tcPr marL="0" marR="0" marT="66115" marB="0">
                    <a:lnL w="28575">
                      <a:solidFill>
                        <a:srgbClr val="010202"/>
                      </a:solidFill>
                      <a:prstDash val="solid"/>
                    </a:lnL>
                  </a:tcPr>
                </a:tc>
                <a:tc>
                  <a:txBody>
                    <a:bodyPr/>
                    <a:lstStyle/>
                    <a:p>
                      <a:pPr>
                        <a:lnSpc>
                          <a:spcPct val="100000"/>
                        </a:lnSpc>
                      </a:pPr>
                      <a:endParaRPr sz="2600">
                        <a:latin typeface="Times New Roman"/>
                        <a:cs typeface="Times New Roman"/>
                      </a:endParaRPr>
                    </a:p>
                  </a:txBody>
                  <a:tcPr marL="0" marR="0" marT="0" marB="0"/>
                </a:tc>
                <a:tc>
                  <a:txBody>
                    <a:bodyPr/>
                    <a:lstStyle/>
                    <a:p>
                      <a:pPr marL="38100">
                        <a:lnSpc>
                          <a:spcPct val="100000"/>
                        </a:lnSpc>
                        <a:spcBef>
                          <a:spcPts val="590"/>
                        </a:spcBef>
                      </a:pPr>
                      <a:r>
                        <a:rPr sz="2100" spc="-90" dirty="0">
                          <a:solidFill>
                            <a:srgbClr val="010202"/>
                          </a:solidFill>
                          <a:latin typeface="Times New Roman"/>
                          <a:cs typeface="Times New Roman"/>
                        </a:rPr>
                        <a:t>11</a:t>
                      </a:r>
                      <a:endParaRPr sz="2100">
                        <a:latin typeface="Times New Roman"/>
                        <a:cs typeface="Times New Roman"/>
                      </a:endParaRPr>
                    </a:p>
                  </a:txBody>
                  <a:tcPr marL="0" marR="0" marT="66115" marB="0">
                    <a:lnR w="28575">
                      <a:solidFill>
                        <a:srgbClr val="010202"/>
                      </a:solidFill>
                      <a:prstDash val="solid"/>
                    </a:lnR>
                  </a:tcPr>
                </a:tc>
                <a:tc>
                  <a:txBody>
                    <a:bodyPr/>
                    <a:lstStyle/>
                    <a:p>
                      <a:pPr algn="r">
                        <a:lnSpc>
                          <a:spcPct val="100000"/>
                        </a:lnSpc>
                        <a:spcBef>
                          <a:spcPts val="590"/>
                        </a:spcBef>
                      </a:pPr>
                      <a:r>
                        <a:rPr sz="2100" dirty="0">
                          <a:solidFill>
                            <a:srgbClr val="010202"/>
                          </a:solidFill>
                          <a:latin typeface="Times New Roman"/>
                          <a:cs typeface="Times New Roman"/>
                        </a:rPr>
                        <a:t>13</a:t>
                      </a:r>
                      <a:endParaRPr sz="2100">
                        <a:latin typeface="Times New Roman"/>
                        <a:cs typeface="Times New Roman"/>
                      </a:endParaRPr>
                    </a:p>
                  </a:txBody>
                  <a:tcPr marL="0" marR="0" marT="66115" marB="0">
                    <a:lnL w="28575">
                      <a:solidFill>
                        <a:srgbClr val="010202"/>
                      </a:solidFill>
                      <a:prstDash val="solid"/>
                    </a:lnL>
                  </a:tcPr>
                </a:tc>
                <a:tc>
                  <a:txBody>
                    <a:bodyPr/>
                    <a:lstStyle/>
                    <a:p>
                      <a:pPr marR="320040" algn="r">
                        <a:lnSpc>
                          <a:spcPct val="100000"/>
                        </a:lnSpc>
                        <a:spcBef>
                          <a:spcPts val="590"/>
                        </a:spcBef>
                      </a:pPr>
                      <a:r>
                        <a:rPr sz="2100" spc="-90" dirty="0">
                          <a:solidFill>
                            <a:srgbClr val="010202"/>
                          </a:solidFill>
                          <a:latin typeface="Times New Roman"/>
                          <a:cs typeface="Times New Roman"/>
                        </a:rPr>
                        <a:t>11</a:t>
                      </a:r>
                      <a:endParaRPr sz="2100">
                        <a:latin typeface="Times New Roman"/>
                        <a:cs typeface="Times New Roman"/>
                      </a:endParaRPr>
                    </a:p>
                  </a:txBody>
                  <a:tcPr marL="0" marR="0" marT="66115" marB="0">
                    <a:lnR w="28575">
                      <a:solidFill>
                        <a:srgbClr val="010202"/>
                      </a:solidFill>
                      <a:prstDash val="solid"/>
                    </a:lnR>
                  </a:tcPr>
                </a:tc>
                <a:tc>
                  <a:txBody>
                    <a:bodyPr/>
                    <a:lstStyle/>
                    <a:p>
                      <a:pPr algn="r">
                        <a:lnSpc>
                          <a:spcPct val="100000"/>
                        </a:lnSpc>
                        <a:spcBef>
                          <a:spcPts val="590"/>
                        </a:spcBef>
                      </a:pPr>
                      <a:r>
                        <a:rPr sz="2100" dirty="0">
                          <a:solidFill>
                            <a:srgbClr val="010202"/>
                          </a:solidFill>
                          <a:latin typeface="Times New Roman"/>
                          <a:cs typeface="Times New Roman"/>
                        </a:rPr>
                        <a:t>13</a:t>
                      </a:r>
                      <a:endParaRPr sz="2100">
                        <a:latin typeface="Times New Roman"/>
                        <a:cs typeface="Times New Roman"/>
                      </a:endParaRPr>
                    </a:p>
                  </a:txBody>
                  <a:tcPr marL="0" marR="0" marT="66115" marB="0">
                    <a:lnL w="28575">
                      <a:solidFill>
                        <a:srgbClr val="010202"/>
                      </a:solidFill>
                      <a:prstDash val="solid"/>
                    </a:lnL>
                  </a:tcPr>
                </a:tc>
                <a:tc>
                  <a:txBody>
                    <a:bodyPr/>
                    <a:lstStyle/>
                    <a:p>
                      <a:pPr>
                        <a:lnSpc>
                          <a:spcPct val="100000"/>
                        </a:lnSpc>
                      </a:pPr>
                      <a:endParaRPr sz="2600">
                        <a:latin typeface="Times New Roman"/>
                        <a:cs typeface="Times New Roman"/>
                      </a:endParaRPr>
                    </a:p>
                  </a:txBody>
                  <a:tcPr marL="0" marR="0" marT="0" marB="0"/>
                </a:tc>
                <a:extLst>
                  <a:ext uri="{0D108BD9-81ED-4DB2-BD59-A6C34878D82A}">
                    <a16:rowId xmlns:a16="http://schemas.microsoft.com/office/drawing/2014/main" val="10001"/>
                  </a:ext>
                </a:extLst>
              </a:tr>
              <a:tr h="481942">
                <a:tc>
                  <a:txBody>
                    <a:bodyPr/>
                    <a:lstStyle/>
                    <a:p>
                      <a:pPr marL="23495" algn="ctr">
                        <a:lnSpc>
                          <a:spcPct val="100000"/>
                        </a:lnSpc>
                        <a:spcBef>
                          <a:spcPts val="590"/>
                        </a:spcBef>
                      </a:pPr>
                      <a:r>
                        <a:rPr sz="2100" dirty="0">
                          <a:solidFill>
                            <a:srgbClr val="010202"/>
                          </a:solidFill>
                          <a:latin typeface="Times New Roman"/>
                          <a:cs typeface="Times New Roman"/>
                        </a:rPr>
                        <a:t>7</a:t>
                      </a:r>
                      <a:endParaRPr sz="2100">
                        <a:latin typeface="Times New Roman"/>
                        <a:cs typeface="Times New Roman"/>
                      </a:endParaRPr>
                    </a:p>
                  </a:txBody>
                  <a:tcPr marL="0" marR="0" marT="66115" marB="0"/>
                </a:tc>
                <a:tc>
                  <a:txBody>
                    <a:bodyPr/>
                    <a:lstStyle/>
                    <a:p>
                      <a:pPr>
                        <a:lnSpc>
                          <a:spcPct val="100000"/>
                        </a:lnSpc>
                      </a:pPr>
                      <a:endParaRPr sz="2600">
                        <a:latin typeface="Times New Roman"/>
                        <a:cs typeface="Times New Roman"/>
                      </a:endParaRPr>
                    </a:p>
                  </a:txBody>
                  <a:tcPr marL="0" marR="0" marT="0" marB="0"/>
                </a:tc>
                <a:tc>
                  <a:txBody>
                    <a:bodyPr/>
                    <a:lstStyle/>
                    <a:p>
                      <a:pPr marR="259715" algn="ctr">
                        <a:lnSpc>
                          <a:spcPct val="100000"/>
                        </a:lnSpc>
                        <a:spcBef>
                          <a:spcPts val="590"/>
                        </a:spcBef>
                      </a:pPr>
                      <a:r>
                        <a:rPr sz="2100" dirty="0">
                          <a:solidFill>
                            <a:srgbClr val="010202"/>
                          </a:solidFill>
                          <a:latin typeface="Times New Roman"/>
                          <a:cs typeface="Times New Roman"/>
                        </a:rPr>
                        <a:t>9</a:t>
                      </a:r>
                      <a:endParaRPr sz="2100">
                        <a:latin typeface="Times New Roman"/>
                        <a:cs typeface="Times New Roman"/>
                      </a:endParaRPr>
                    </a:p>
                  </a:txBody>
                  <a:tcPr marL="0" marR="0" marT="66115" marB="0"/>
                </a:tc>
                <a:tc>
                  <a:txBody>
                    <a:bodyPr/>
                    <a:lstStyle/>
                    <a:p>
                      <a:pPr>
                        <a:lnSpc>
                          <a:spcPct val="100000"/>
                        </a:lnSpc>
                      </a:pPr>
                      <a:endParaRPr sz="2600">
                        <a:latin typeface="Times New Roman"/>
                        <a:cs typeface="Times New Roman"/>
                      </a:endParaRPr>
                    </a:p>
                  </a:txBody>
                  <a:tcPr marL="0" marR="0" marT="0" marB="0"/>
                </a:tc>
                <a:tc>
                  <a:txBody>
                    <a:bodyPr/>
                    <a:lstStyle/>
                    <a:p>
                      <a:pPr>
                        <a:lnSpc>
                          <a:spcPct val="100000"/>
                        </a:lnSpc>
                      </a:pPr>
                      <a:endParaRPr sz="2600">
                        <a:latin typeface="Times New Roman"/>
                        <a:cs typeface="Times New Roman"/>
                      </a:endParaRPr>
                    </a:p>
                  </a:txBody>
                  <a:tcPr marL="0" marR="0" marT="0" marB="0"/>
                </a:tc>
                <a:tc>
                  <a:txBody>
                    <a:bodyPr/>
                    <a:lstStyle/>
                    <a:p>
                      <a:pPr marR="76200" algn="r">
                        <a:lnSpc>
                          <a:spcPct val="100000"/>
                        </a:lnSpc>
                        <a:spcBef>
                          <a:spcPts val="590"/>
                        </a:spcBef>
                      </a:pPr>
                      <a:r>
                        <a:rPr sz="2100" dirty="0">
                          <a:solidFill>
                            <a:srgbClr val="010202"/>
                          </a:solidFill>
                          <a:latin typeface="Times New Roman"/>
                          <a:cs typeface="Times New Roman"/>
                        </a:rPr>
                        <a:t>7</a:t>
                      </a:r>
                      <a:endParaRPr sz="2100">
                        <a:latin typeface="Times New Roman"/>
                        <a:cs typeface="Times New Roman"/>
                      </a:endParaRPr>
                    </a:p>
                  </a:txBody>
                  <a:tcPr marL="0" marR="0" marT="66115" marB="0"/>
                </a:tc>
                <a:tc>
                  <a:txBody>
                    <a:bodyPr/>
                    <a:lstStyle/>
                    <a:p>
                      <a:pPr>
                        <a:lnSpc>
                          <a:spcPct val="100000"/>
                        </a:lnSpc>
                      </a:pPr>
                      <a:endParaRPr sz="2600">
                        <a:latin typeface="Times New Roman"/>
                        <a:cs typeface="Times New Roman"/>
                      </a:endParaRPr>
                    </a:p>
                  </a:txBody>
                  <a:tcPr marL="0" marR="0" marT="0" marB="0"/>
                </a:tc>
                <a:tc>
                  <a:txBody>
                    <a:bodyPr/>
                    <a:lstStyle/>
                    <a:p>
                      <a:pPr marL="114300">
                        <a:lnSpc>
                          <a:spcPct val="100000"/>
                        </a:lnSpc>
                        <a:spcBef>
                          <a:spcPts val="590"/>
                        </a:spcBef>
                      </a:pPr>
                      <a:r>
                        <a:rPr sz="2100" dirty="0">
                          <a:solidFill>
                            <a:srgbClr val="010202"/>
                          </a:solidFill>
                          <a:latin typeface="Times New Roman"/>
                          <a:cs typeface="Times New Roman"/>
                        </a:rPr>
                        <a:t>9</a:t>
                      </a:r>
                      <a:endParaRPr sz="2100">
                        <a:latin typeface="Times New Roman"/>
                        <a:cs typeface="Times New Roman"/>
                      </a:endParaRPr>
                    </a:p>
                  </a:txBody>
                  <a:tcPr marL="0" marR="0" marT="66115" marB="0">
                    <a:lnR w="28575">
                      <a:solidFill>
                        <a:srgbClr val="010202"/>
                      </a:solidFill>
                      <a:prstDash val="solid"/>
                    </a:lnR>
                  </a:tcPr>
                </a:tc>
                <a:tc>
                  <a:txBody>
                    <a:bodyPr/>
                    <a:lstStyle/>
                    <a:p>
                      <a:pPr>
                        <a:lnSpc>
                          <a:spcPct val="100000"/>
                        </a:lnSpc>
                      </a:pPr>
                      <a:endParaRPr sz="2600">
                        <a:latin typeface="Times New Roman"/>
                        <a:cs typeface="Times New Roman"/>
                      </a:endParaRPr>
                    </a:p>
                  </a:txBody>
                  <a:tcPr marL="0" marR="0" marT="0" marB="0">
                    <a:lnL w="28575">
                      <a:solidFill>
                        <a:srgbClr val="010202"/>
                      </a:solidFill>
                      <a:prstDash val="solid"/>
                    </a:lnL>
                  </a:tcPr>
                </a:tc>
                <a:tc>
                  <a:txBody>
                    <a:bodyPr/>
                    <a:lstStyle/>
                    <a:p>
                      <a:pPr>
                        <a:lnSpc>
                          <a:spcPct val="100000"/>
                        </a:lnSpc>
                      </a:pPr>
                      <a:endParaRPr sz="2600">
                        <a:latin typeface="Times New Roman"/>
                        <a:cs typeface="Times New Roman"/>
                      </a:endParaRPr>
                    </a:p>
                  </a:txBody>
                  <a:tcPr marL="0" marR="0" marT="0" marB="0"/>
                </a:tc>
                <a:tc>
                  <a:txBody>
                    <a:bodyPr/>
                    <a:lstStyle/>
                    <a:p>
                      <a:pPr marL="114300">
                        <a:lnSpc>
                          <a:spcPct val="100000"/>
                        </a:lnSpc>
                        <a:spcBef>
                          <a:spcPts val="590"/>
                        </a:spcBef>
                      </a:pPr>
                      <a:r>
                        <a:rPr sz="2100" dirty="0">
                          <a:solidFill>
                            <a:srgbClr val="010202"/>
                          </a:solidFill>
                          <a:latin typeface="Times New Roman"/>
                          <a:cs typeface="Times New Roman"/>
                        </a:rPr>
                        <a:t>9</a:t>
                      </a:r>
                      <a:endParaRPr sz="2100">
                        <a:latin typeface="Times New Roman"/>
                        <a:cs typeface="Times New Roman"/>
                      </a:endParaRPr>
                    </a:p>
                  </a:txBody>
                  <a:tcPr marL="0" marR="0" marT="66115" marB="0">
                    <a:lnR w="28575">
                      <a:solidFill>
                        <a:srgbClr val="010202"/>
                      </a:solidFill>
                      <a:prstDash val="solid"/>
                    </a:lnR>
                  </a:tcPr>
                </a:tc>
                <a:tc>
                  <a:txBody>
                    <a:bodyPr/>
                    <a:lstStyle/>
                    <a:p>
                      <a:pPr>
                        <a:lnSpc>
                          <a:spcPct val="100000"/>
                        </a:lnSpc>
                      </a:pPr>
                      <a:endParaRPr sz="2600">
                        <a:latin typeface="Times New Roman"/>
                        <a:cs typeface="Times New Roman"/>
                      </a:endParaRPr>
                    </a:p>
                  </a:txBody>
                  <a:tcPr marL="0" marR="0" marT="0" marB="0">
                    <a:lnL w="28575">
                      <a:solidFill>
                        <a:srgbClr val="010202"/>
                      </a:solidFill>
                      <a:prstDash val="solid"/>
                    </a:lnL>
                  </a:tcPr>
                </a:tc>
                <a:tc>
                  <a:txBody>
                    <a:bodyPr/>
                    <a:lstStyle/>
                    <a:p>
                      <a:pPr>
                        <a:lnSpc>
                          <a:spcPct val="100000"/>
                        </a:lnSpc>
                      </a:pPr>
                      <a:endParaRPr sz="2600">
                        <a:latin typeface="Times New Roman"/>
                        <a:cs typeface="Times New Roman"/>
                      </a:endParaRPr>
                    </a:p>
                  </a:txBody>
                  <a:tcPr marL="0" marR="0" marT="0" marB="0">
                    <a:lnR w="28575">
                      <a:solidFill>
                        <a:srgbClr val="010202"/>
                      </a:solidFill>
                      <a:prstDash val="solid"/>
                    </a:lnR>
                  </a:tcPr>
                </a:tc>
                <a:tc>
                  <a:txBody>
                    <a:bodyPr/>
                    <a:lstStyle/>
                    <a:p>
                      <a:pPr>
                        <a:lnSpc>
                          <a:spcPct val="100000"/>
                        </a:lnSpc>
                      </a:pPr>
                      <a:endParaRPr sz="2600">
                        <a:latin typeface="Times New Roman"/>
                        <a:cs typeface="Times New Roman"/>
                      </a:endParaRPr>
                    </a:p>
                  </a:txBody>
                  <a:tcPr marL="0" marR="0" marT="0" marB="0">
                    <a:lnL w="28575">
                      <a:solidFill>
                        <a:srgbClr val="010202"/>
                      </a:solidFill>
                      <a:prstDash val="solid"/>
                    </a:lnL>
                  </a:tcPr>
                </a:tc>
                <a:tc>
                  <a:txBody>
                    <a:bodyPr/>
                    <a:lstStyle/>
                    <a:p>
                      <a:pPr>
                        <a:lnSpc>
                          <a:spcPct val="100000"/>
                        </a:lnSpc>
                      </a:pPr>
                      <a:endParaRPr sz="2600">
                        <a:latin typeface="Times New Roman"/>
                        <a:cs typeface="Times New Roman"/>
                      </a:endParaRPr>
                    </a:p>
                  </a:txBody>
                  <a:tcPr marL="0" marR="0" marT="0" marB="0"/>
                </a:tc>
                <a:extLst>
                  <a:ext uri="{0D108BD9-81ED-4DB2-BD59-A6C34878D82A}">
                    <a16:rowId xmlns:a16="http://schemas.microsoft.com/office/drawing/2014/main" val="10002"/>
                  </a:ext>
                </a:extLst>
              </a:tr>
              <a:tr h="798620">
                <a:tc>
                  <a:txBody>
                    <a:bodyPr/>
                    <a:lstStyle/>
                    <a:p>
                      <a:pPr marL="23495" algn="ctr">
                        <a:lnSpc>
                          <a:spcPct val="100000"/>
                        </a:lnSpc>
                        <a:spcBef>
                          <a:spcPts val="590"/>
                        </a:spcBef>
                      </a:pPr>
                      <a:r>
                        <a:rPr sz="2100" dirty="0">
                          <a:solidFill>
                            <a:srgbClr val="010202"/>
                          </a:solidFill>
                          <a:latin typeface="Times New Roman"/>
                          <a:cs typeface="Times New Roman"/>
                        </a:rPr>
                        <a:t>2</a:t>
                      </a:r>
                      <a:endParaRPr sz="2100">
                        <a:latin typeface="Times New Roman"/>
                        <a:cs typeface="Times New Roman"/>
                      </a:endParaRPr>
                    </a:p>
                  </a:txBody>
                  <a:tcPr marL="0" marR="0" marT="66115" marB="0"/>
                </a:tc>
                <a:tc>
                  <a:txBody>
                    <a:bodyPr/>
                    <a:lstStyle/>
                    <a:p>
                      <a:pPr>
                        <a:lnSpc>
                          <a:spcPct val="100000"/>
                        </a:lnSpc>
                      </a:pPr>
                      <a:endParaRPr sz="2600">
                        <a:latin typeface="Times New Roman"/>
                        <a:cs typeface="Times New Roman"/>
                      </a:endParaRPr>
                    </a:p>
                  </a:txBody>
                  <a:tcPr marL="0" marR="0" marT="0" marB="0"/>
                </a:tc>
                <a:tc>
                  <a:txBody>
                    <a:bodyPr/>
                    <a:lstStyle/>
                    <a:p>
                      <a:pPr marR="259715" algn="ctr">
                        <a:lnSpc>
                          <a:spcPct val="100000"/>
                        </a:lnSpc>
                        <a:spcBef>
                          <a:spcPts val="590"/>
                        </a:spcBef>
                      </a:pPr>
                      <a:r>
                        <a:rPr sz="2100" dirty="0">
                          <a:solidFill>
                            <a:srgbClr val="010202"/>
                          </a:solidFill>
                          <a:latin typeface="Times New Roman"/>
                          <a:cs typeface="Times New Roman"/>
                        </a:rPr>
                        <a:t>1</a:t>
                      </a:r>
                      <a:endParaRPr sz="2100">
                        <a:latin typeface="Times New Roman"/>
                        <a:cs typeface="Times New Roman"/>
                      </a:endParaRPr>
                    </a:p>
                  </a:txBody>
                  <a:tcPr marL="0" marR="0" marT="66115" marB="0"/>
                </a:tc>
                <a:tc>
                  <a:txBody>
                    <a:bodyPr/>
                    <a:lstStyle/>
                    <a:p>
                      <a:pPr marL="380365">
                        <a:lnSpc>
                          <a:spcPct val="100000"/>
                        </a:lnSpc>
                        <a:spcBef>
                          <a:spcPts val="590"/>
                        </a:spcBef>
                      </a:pPr>
                      <a:r>
                        <a:rPr sz="2100" dirty="0">
                          <a:solidFill>
                            <a:srgbClr val="010202"/>
                          </a:solidFill>
                          <a:latin typeface="Times New Roman"/>
                          <a:cs typeface="Times New Roman"/>
                        </a:rPr>
                        <a:t>2</a:t>
                      </a:r>
                      <a:endParaRPr sz="2100">
                        <a:latin typeface="Times New Roman"/>
                        <a:cs typeface="Times New Roman"/>
                      </a:endParaRPr>
                    </a:p>
                  </a:txBody>
                  <a:tcPr marL="0" marR="0" marT="66115" marB="0"/>
                </a:tc>
                <a:tc>
                  <a:txBody>
                    <a:bodyPr/>
                    <a:lstStyle/>
                    <a:p>
                      <a:pPr>
                        <a:lnSpc>
                          <a:spcPct val="100000"/>
                        </a:lnSpc>
                      </a:pPr>
                      <a:endParaRPr sz="2600">
                        <a:latin typeface="Times New Roman"/>
                        <a:cs typeface="Times New Roman"/>
                      </a:endParaRPr>
                    </a:p>
                  </a:txBody>
                  <a:tcPr marL="0" marR="0" marT="0" marB="0"/>
                </a:tc>
                <a:tc>
                  <a:txBody>
                    <a:bodyPr/>
                    <a:lstStyle/>
                    <a:p>
                      <a:pPr>
                        <a:lnSpc>
                          <a:spcPct val="100000"/>
                        </a:lnSpc>
                      </a:pPr>
                      <a:endParaRPr sz="2600">
                        <a:latin typeface="Times New Roman"/>
                        <a:cs typeface="Times New Roman"/>
                      </a:endParaRPr>
                    </a:p>
                  </a:txBody>
                  <a:tcPr marL="0" marR="0" marT="0" marB="0"/>
                </a:tc>
                <a:tc>
                  <a:txBody>
                    <a:bodyPr/>
                    <a:lstStyle/>
                    <a:p>
                      <a:pPr>
                        <a:lnSpc>
                          <a:spcPct val="100000"/>
                        </a:lnSpc>
                      </a:pPr>
                      <a:endParaRPr sz="2600">
                        <a:latin typeface="Times New Roman"/>
                        <a:cs typeface="Times New Roman"/>
                      </a:endParaRPr>
                    </a:p>
                  </a:txBody>
                  <a:tcPr marL="0" marR="0" marT="0" marB="0"/>
                </a:tc>
                <a:tc>
                  <a:txBody>
                    <a:bodyPr/>
                    <a:lstStyle/>
                    <a:p>
                      <a:pPr>
                        <a:lnSpc>
                          <a:spcPct val="100000"/>
                        </a:lnSpc>
                      </a:pPr>
                      <a:endParaRPr sz="2600">
                        <a:latin typeface="Times New Roman"/>
                        <a:cs typeface="Times New Roman"/>
                      </a:endParaRPr>
                    </a:p>
                  </a:txBody>
                  <a:tcPr marL="0" marR="0" marT="0" marB="0">
                    <a:lnR w="28575">
                      <a:solidFill>
                        <a:srgbClr val="010202"/>
                      </a:solidFill>
                      <a:prstDash val="solid"/>
                    </a:lnR>
                  </a:tcPr>
                </a:tc>
                <a:tc>
                  <a:txBody>
                    <a:bodyPr/>
                    <a:lstStyle/>
                    <a:p>
                      <a:pPr>
                        <a:lnSpc>
                          <a:spcPct val="100000"/>
                        </a:lnSpc>
                      </a:pPr>
                      <a:endParaRPr sz="2600">
                        <a:latin typeface="Times New Roman"/>
                        <a:cs typeface="Times New Roman"/>
                      </a:endParaRPr>
                    </a:p>
                  </a:txBody>
                  <a:tcPr marL="0" marR="0" marT="0" marB="0">
                    <a:lnL w="28575">
                      <a:solidFill>
                        <a:srgbClr val="010202"/>
                      </a:solidFill>
                      <a:prstDash val="solid"/>
                    </a:lnL>
                  </a:tcPr>
                </a:tc>
                <a:tc>
                  <a:txBody>
                    <a:bodyPr/>
                    <a:lstStyle/>
                    <a:p>
                      <a:pPr>
                        <a:lnSpc>
                          <a:spcPct val="100000"/>
                        </a:lnSpc>
                      </a:pPr>
                      <a:endParaRPr sz="2600">
                        <a:latin typeface="Times New Roman"/>
                        <a:cs typeface="Times New Roman"/>
                      </a:endParaRPr>
                    </a:p>
                  </a:txBody>
                  <a:tcPr marL="0" marR="0" marT="0" marB="0"/>
                </a:tc>
                <a:tc>
                  <a:txBody>
                    <a:bodyPr/>
                    <a:lstStyle/>
                    <a:p>
                      <a:pPr>
                        <a:lnSpc>
                          <a:spcPct val="100000"/>
                        </a:lnSpc>
                      </a:pPr>
                      <a:endParaRPr sz="2600">
                        <a:latin typeface="Times New Roman"/>
                        <a:cs typeface="Times New Roman"/>
                      </a:endParaRPr>
                    </a:p>
                  </a:txBody>
                  <a:tcPr marL="0" marR="0" marT="0" marB="0">
                    <a:lnR w="28575">
                      <a:solidFill>
                        <a:srgbClr val="010202"/>
                      </a:solidFill>
                      <a:prstDash val="solid"/>
                    </a:lnR>
                  </a:tcPr>
                </a:tc>
                <a:tc>
                  <a:txBody>
                    <a:bodyPr/>
                    <a:lstStyle/>
                    <a:p>
                      <a:pPr>
                        <a:lnSpc>
                          <a:spcPct val="100000"/>
                        </a:lnSpc>
                      </a:pPr>
                      <a:endParaRPr sz="2600">
                        <a:latin typeface="Times New Roman"/>
                        <a:cs typeface="Times New Roman"/>
                      </a:endParaRPr>
                    </a:p>
                  </a:txBody>
                  <a:tcPr marL="0" marR="0" marT="0" marB="0">
                    <a:lnL w="28575">
                      <a:solidFill>
                        <a:srgbClr val="010202"/>
                      </a:solidFill>
                      <a:prstDash val="solid"/>
                    </a:lnL>
                  </a:tcPr>
                </a:tc>
                <a:tc>
                  <a:txBody>
                    <a:bodyPr/>
                    <a:lstStyle/>
                    <a:p>
                      <a:pPr>
                        <a:lnSpc>
                          <a:spcPct val="100000"/>
                        </a:lnSpc>
                      </a:pPr>
                      <a:endParaRPr sz="2600">
                        <a:latin typeface="Times New Roman"/>
                        <a:cs typeface="Times New Roman"/>
                      </a:endParaRPr>
                    </a:p>
                  </a:txBody>
                  <a:tcPr marL="0" marR="0" marT="0" marB="0">
                    <a:lnR w="28575">
                      <a:solidFill>
                        <a:srgbClr val="010202"/>
                      </a:solidFill>
                      <a:prstDash val="solid"/>
                    </a:lnR>
                  </a:tcPr>
                </a:tc>
                <a:tc>
                  <a:txBody>
                    <a:bodyPr/>
                    <a:lstStyle/>
                    <a:p>
                      <a:pPr>
                        <a:lnSpc>
                          <a:spcPct val="100000"/>
                        </a:lnSpc>
                      </a:pPr>
                      <a:endParaRPr sz="2600">
                        <a:latin typeface="Times New Roman"/>
                        <a:cs typeface="Times New Roman"/>
                      </a:endParaRPr>
                    </a:p>
                  </a:txBody>
                  <a:tcPr marL="0" marR="0" marT="0" marB="0">
                    <a:lnL w="28575">
                      <a:solidFill>
                        <a:srgbClr val="010202"/>
                      </a:solidFill>
                      <a:prstDash val="solid"/>
                    </a:lnL>
                  </a:tcPr>
                </a:tc>
                <a:tc>
                  <a:txBody>
                    <a:bodyPr/>
                    <a:lstStyle/>
                    <a:p>
                      <a:pPr>
                        <a:lnSpc>
                          <a:spcPct val="100000"/>
                        </a:lnSpc>
                      </a:pPr>
                      <a:endParaRPr sz="2600">
                        <a:latin typeface="Times New Roman"/>
                        <a:cs typeface="Times New Roman"/>
                      </a:endParaRPr>
                    </a:p>
                  </a:txBody>
                  <a:tcPr marL="0" marR="0" marT="0" marB="0"/>
                </a:tc>
                <a:extLst>
                  <a:ext uri="{0D108BD9-81ED-4DB2-BD59-A6C34878D82A}">
                    <a16:rowId xmlns:a16="http://schemas.microsoft.com/office/drawing/2014/main" val="10003"/>
                  </a:ext>
                </a:extLst>
              </a:tr>
              <a:tr h="392385">
                <a:tc>
                  <a:txBody>
                    <a:bodyPr/>
                    <a:lstStyle/>
                    <a:p>
                      <a:pPr>
                        <a:lnSpc>
                          <a:spcPct val="100000"/>
                        </a:lnSpc>
                      </a:pPr>
                      <a:endParaRPr sz="2500">
                        <a:latin typeface="Times New Roman"/>
                        <a:cs typeface="Times New Roman"/>
                      </a:endParaRPr>
                    </a:p>
                  </a:txBody>
                  <a:tcPr marL="0" marR="0" marT="0" marB="0"/>
                </a:tc>
                <a:tc>
                  <a:txBody>
                    <a:bodyPr/>
                    <a:lstStyle/>
                    <a:p>
                      <a:pPr marL="7620">
                        <a:lnSpc>
                          <a:spcPct val="100000"/>
                        </a:lnSpc>
                        <a:spcBef>
                          <a:spcPts val="365"/>
                        </a:spcBef>
                      </a:pPr>
                      <a:r>
                        <a:rPr sz="2100" dirty="0">
                          <a:solidFill>
                            <a:srgbClr val="010202"/>
                          </a:solidFill>
                          <a:latin typeface="Times New Roman"/>
                          <a:cs typeface="Times New Roman"/>
                        </a:rPr>
                        <a:t>1</a:t>
                      </a:r>
                      <a:endParaRPr sz="2100">
                        <a:latin typeface="Times New Roman"/>
                        <a:cs typeface="Times New Roman"/>
                      </a:endParaRPr>
                    </a:p>
                  </a:txBody>
                  <a:tcPr marL="0" marR="0" marT="40901" marB="0"/>
                </a:tc>
                <a:tc>
                  <a:txBody>
                    <a:bodyPr/>
                    <a:lstStyle/>
                    <a:p>
                      <a:pPr>
                        <a:lnSpc>
                          <a:spcPct val="100000"/>
                        </a:lnSpc>
                      </a:pPr>
                      <a:endParaRPr sz="2500">
                        <a:latin typeface="Times New Roman"/>
                        <a:cs typeface="Times New Roman"/>
                      </a:endParaRPr>
                    </a:p>
                  </a:txBody>
                  <a:tcPr marL="0" marR="0" marT="0" marB="0"/>
                </a:tc>
                <a:tc>
                  <a:txBody>
                    <a:bodyPr/>
                    <a:lstStyle/>
                    <a:p>
                      <a:pPr>
                        <a:lnSpc>
                          <a:spcPct val="100000"/>
                        </a:lnSpc>
                      </a:pPr>
                      <a:endParaRPr sz="2500">
                        <a:latin typeface="Times New Roman"/>
                        <a:cs typeface="Times New Roman"/>
                      </a:endParaRPr>
                    </a:p>
                  </a:txBody>
                  <a:tcPr marL="0" marR="0" marT="0" marB="0"/>
                </a:tc>
                <a:tc>
                  <a:txBody>
                    <a:bodyPr/>
                    <a:lstStyle/>
                    <a:p>
                      <a:pPr marL="45720">
                        <a:lnSpc>
                          <a:spcPct val="100000"/>
                        </a:lnSpc>
                        <a:spcBef>
                          <a:spcPts val="365"/>
                        </a:spcBef>
                      </a:pPr>
                      <a:r>
                        <a:rPr sz="2100" dirty="0">
                          <a:solidFill>
                            <a:srgbClr val="010202"/>
                          </a:solidFill>
                          <a:latin typeface="Times New Roman"/>
                          <a:cs typeface="Times New Roman"/>
                        </a:rPr>
                        <a:t>2</a:t>
                      </a:r>
                      <a:endParaRPr sz="2100">
                        <a:latin typeface="Times New Roman"/>
                        <a:cs typeface="Times New Roman"/>
                      </a:endParaRPr>
                    </a:p>
                  </a:txBody>
                  <a:tcPr marL="0" marR="0" marT="40901" marB="0"/>
                </a:tc>
                <a:tc>
                  <a:txBody>
                    <a:bodyPr/>
                    <a:lstStyle/>
                    <a:p>
                      <a:pPr>
                        <a:lnSpc>
                          <a:spcPct val="100000"/>
                        </a:lnSpc>
                      </a:pPr>
                      <a:endParaRPr sz="2500">
                        <a:latin typeface="Times New Roman"/>
                        <a:cs typeface="Times New Roman"/>
                      </a:endParaRPr>
                    </a:p>
                  </a:txBody>
                  <a:tcPr marL="0" marR="0" marT="0" marB="0"/>
                </a:tc>
                <a:tc>
                  <a:txBody>
                    <a:bodyPr/>
                    <a:lstStyle/>
                    <a:p>
                      <a:pPr marL="7620">
                        <a:lnSpc>
                          <a:spcPct val="100000"/>
                        </a:lnSpc>
                        <a:spcBef>
                          <a:spcPts val="365"/>
                        </a:spcBef>
                      </a:pPr>
                      <a:r>
                        <a:rPr sz="2100" dirty="0">
                          <a:solidFill>
                            <a:srgbClr val="010202"/>
                          </a:solidFill>
                          <a:latin typeface="Times New Roman"/>
                          <a:cs typeface="Times New Roman"/>
                        </a:rPr>
                        <a:t>7</a:t>
                      </a:r>
                      <a:endParaRPr sz="2100">
                        <a:latin typeface="Times New Roman"/>
                        <a:cs typeface="Times New Roman"/>
                      </a:endParaRPr>
                    </a:p>
                  </a:txBody>
                  <a:tcPr marL="0" marR="0" marT="40901" marB="0"/>
                </a:tc>
                <a:tc>
                  <a:txBody>
                    <a:bodyPr/>
                    <a:lstStyle/>
                    <a:p>
                      <a:pPr>
                        <a:lnSpc>
                          <a:spcPct val="100000"/>
                        </a:lnSpc>
                      </a:pPr>
                      <a:endParaRPr sz="2500">
                        <a:latin typeface="Times New Roman"/>
                        <a:cs typeface="Times New Roman"/>
                      </a:endParaRPr>
                    </a:p>
                  </a:txBody>
                  <a:tcPr marL="0" marR="0" marT="0" marB="0"/>
                </a:tc>
                <a:tc>
                  <a:txBody>
                    <a:bodyPr/>
                    <a:lstStyle/>
                    <a:p>
                      <a:pPr>
                        <a:lnSpc>
                          <a:spcPct val="100000"/>
                        </a:lnSpc>
                      </a:pPr>
                      <a:endParaRPr sz="2500">
                        <a:latin typeface="Times New Roman"/>
                        <a:cs typeface="Times New Roman"/>
                      </a:endParaRPr>
                    </a:p>
                  </a:txBody>
                  <a:tcPr marL="0" marR="0" marT="0" marB="0"/>
                </a:tc>
                <a:tc>
                  <a:txBody>
                    <a:bodyPr/>
                    <a:lstStyle/>
                    <a:p>
                      <a:pPr marL="7620">
                        <a:lnSpc>
                          <a:spcPct val="100000"/>
                        </a:lnSpc>
                        <a:spcBef>
                          <a:spcPts val="360"/>
                        </a:spcBef>
                      </a:pPr>
                      <a:r>
                        <a:rPr sz="2100" dirty="0">
                          <a:solidFill>
                            <a:srgbClr val="010202"/>
                          </a:solidFill>
                          <a:latin typeface="Times New Roman"/>
                          <a:cs typeface="Times New Roman"/>
                        </a:rPr>
                        <a:t>9</a:t>
                      </a:r>
                      <a:endParaRPr sz="2100">
                        <a:latin typeface="Times New Roman"/>
                        <a:cs typeface="Times New Roman"/>
                      </a:endParaRPr>
                    </a:p>
                  </a:txBody>
                  <a:tcPr marL="0" marR="0" marT="40341" marB="0"/>
                </a:tc>
                <a:tc>
                  <a:txBody>
                    <a:bodyPr/>
                    <a:lstStyle/>
                    <a:p>
                      <a:pPr>
                        <a:lnSpc>
                          <a:spcPct val="100000"/>
                        </a:lnSpc>
                      </a:pPr>
                      <a:endParaRPr sz="2500">
                        <a:latin typeface="Times New Roman"/>
                        <a:cs typeface="Times New Roman"/>
                      </a:endParaRPr>
                    </a:p>
                  </a:txBody>
                  <a:tcPr marL="0" marR="0" marT="0" marB="0"/>
                </a:tc>
                <a:tc>
                  <a:txBody>
                    <a:bodyPr/>
                    <a:lstStyle/>
                    <a:p>
                      <a:pPr>
                        <a:lnSpc>
                          <a:spcPct val="100000"/>
                        </a:lnSpc>
                      </a:pPr>
                      <a:endParaRPr sz="2500">
                        <a:latin typeface="Times New Roman"/>
                        <a:cs typeface="Times New Roman"/>
                      </a:endParaRPr>
                    </a:p>
                  </a:txBody>
                  <a:tcPr marL="0" marR="0" marT="0" marB="0"/>
                </a:tc>
                <a:tc>
                  <a:txBody>
                    <a:bodyPr/>
                    <a:lstStyle/>
                    <a:p>
                      <a:pPr marL="7620">
                        <a:lnSpc>
                          <a:spcPct val="100000"/>
                        </a:lnSpc>
                        <a:spcBef>
                          <a:spcPts val="360"/>
                        </a:spcBef>
                      </a:pPr>
                      <a:r>
                        <a:rPr sz="2100" spc="-90" dirty="0">
                          <a:solidFill>
                            <a:srgbClr val="010202"/>
                          </a:solidFill>
                          <a:latin typeface="Times New Roman"/>
                          <a:cs typeface="Times New Roman"/>
                        </a:rPr>
                        <a:t>11</a:t>
                      </a:r>
                      <a:endParaRPr sz="2100">
                        <a:latin typeface="Times New Roman"/>
                        <a:cs typeface="Times New Roman"/>
                      </a:endParaRPr>
                    </a:p>
                  </a:txBody>
                  <a:tcPr marL="0" marR="0" marT="40341" marB="0"/>
                </a:tc>
                <a:tc>
                  <a:txBody>
                    <a:bodyPr/>
                    <a:lstStyle/>
                    <a:p>
                      <a:pPr>
                        <a:lnSpc>
                          <a:spcPct val="100000"/>
                        </a:lnSpc>
                      </a:pPr>
                      <a:endParaRPr sz="2500">
                        <a:latin typeface="Times New Roman"/>
                        <a:cs typeface="Times New Roman"/>
                      </a:endParaRPr>
                    </a:p>
                  </a:txBody>
                  <a:tcPr marL="0" marR="0" marT="0" marB="0"/>
                </a:tc>
                <a:tc>
                  <a:txBody>
                    <a:bodyPr/>
                    <a:lstStyle/>
                    <a:p>
                      <a:pPr marL="7620">
                        <a:lnSpc>
                          <a:spcPct val="100000"/>
                        </a:lnSpc>
                        <a:spcBef>
                          <a:spcPts val="360"/>
                        </a:spcBef>
                      </a:pPr>
                      <a:r>
                        <a:rPr sz="2100" dirty="0">
                          <a:solidFill>
                            <a:srgbClr val="010202"/>
                          </a:solidFill>
                          <a:latin typeface="Times New Roman"/>
                          <a:cs typeface="Times New Roman"/>
                        </a:rPr>
                        <a:t>12</a:t>
                      </a:r>
                      <a:endParaRPr sz="2100">
                        <a:latin typeface="Times New Roman"/>
                        <a:cs typeface="Times New Roman"/>
                      </a:endParaRPr>
                    </a:p>
                  </a:txBody>
                  <a:tcPr marL="0" marR="0" marT="40341" marB="0"/>
                </a:tc>
                <a:extLst>
                  <a:ext uri="{0D108BD9-81ED-4DB2-BD59-A6C34878D82A}">
                    <a16:rowId xmlns:a16="http://schemas.microsoft.com/office/drawing/2014/main" val="10004"/>
                  </a:ext>
                </a:extLst>
              </a:tr>
            </a:tbl>
          </a:graphicData>
        </a:graphic>
      </p:graphicFrame>
      <p:sp>
        <p:nvSpPr>
          <p:cNvPr id="56" name="object 56"/>
          <p:cNvSpPr txBox="1">
            <a:spLocks noGrp="1"/>
          </p:cNvSpPr>
          <p:nvPr>
            <p:ph type="sldNum" sz="quarter" idx="7"/>
          </p:nvPr>
        </p:nvSpPr>
        <p:spPr>
          <a:xfrm>
            <a:off x="4934597" y="7300897"/>
            <a:ext cx="189229" cy="139065"/>
          </a:xfrm>
          <a:prstGeom prst="rect">
            <a:avLst/>
          </a:prstGeom>
        </p:spPr>
        <p:txBody>
          <a:bodyPr vert="horz" wrap="square" lIns="0" tIns="0" rIns="0" bIns="0" rtlCol="0">
            <a:spAutoFit/>
          </a:bodyPr>
          <a:lstStyle>
            <a:defPPr>
              <a:defRPr lang="ar-EG"/>
            </a:defPPr>
            <a:lvl1pPr marL="0" algn="l" defTabSz="914400" rtl="0" eaLnBrk="1" latinLnBrk="0" hangingPunct="1">
              <a:defRPr sz="800" b="0" i="0" kern="1200">
                <a:solidFill>
                  <a:schemeClr val="tx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25"/>
              </a:spcBef>
            </a:pPr>
            <a:fld id="{81D60167-4931-47E6-BA6A-407CBD079E47}" type="slidenum">
              <a:rPr lang="ar-EG" smtClean="0"/>
              <a:pPr marL="38100">
                <a:spcBef>
                  <a:spcPts val="25"/>
                </a:spcBef>
              </a:pPr>
              <a:t>39</a:t>
            </a:fld>
            <a:endParaRPr dirty="0"/>
          </a:p>
        </p:txBody>
      </p:sp>
      <p:sp>
        <p:nvSpPr>
          <p:cNvPr id="55" name="object 55"/>
          <p:cNvSpPr txBox="1"/>
          <p:nvPr/>
        </p:nvSpPr>
        <p:spPr>
          <a:xfrm>
            <a:off x="4020503" y="4870086"/>
            <a:ext cx="4155701" cy="877344"/>
          </a:xfrm>
          <a:prstGeom prst="rect">
            <a:avLst/>
          </a:prstGeom>
        </p:spPr>
        <p:txBody>
          <a:bodyPr vert="horz" wrap="square" lIns="0" tIns="29135" rIns="0" bIns="0" rtlCol="0">
            <a:spAutoFit/>
          </a:bodyPr>
          <a:lstStyle/>
          <a:p>
            <a:pPr marL="130555" marR="4483" indent="-119909">
              <a:lnSpc>
                <a:spcPts val="3353"/>
              </a:lnSpc>
              <a:spcBef>
                <a:spcPts val="229"/>
              </a:spcBef>
            </a:pPr>
            <a:r>
              <a:rPr sz="2824" spc="-31" dirty="0">
                <a:solidFill>
                  <a:srgbClr val="010202"/>
                </a:solidFill>
                <a:latin typeface="Times New Roman"/>
                <a:cs typeface="Times New Roman"/>
              </a:rPr>
              <a:t>Time </a:t>
            </a:r>
            <a:r>
              <a:rPr sz="2824" dirty="0">
                <a:solidFill>
                  <a:srgbClr val="009999"/>
                </a:solidFill>
                <a:latin typeface="Times New Roman"/>
                <a:cs typeface="Times New Roman"/>
              </a:rPr>
              <a:t>= </a:t>
            </a:r>
            <a:r>
              <a:rPr sz="2824" spc="-4" dirty="0">
                <a:solidFill>
                  <a:srgbClr val="009999"/>
                </a:solidFill>
                <a:latin typeface="Symbol"/>
                <a:cs typeface="Symbol"/>
              </a:rPr>
              <a:t></a:t>
            </a:r>
            <a:r>
              <a:rPr sz="2824" spc="-4" dirty="0">
                <a:solidFill>
                  <a:srgbClr val="009999"/>
                </a:solidFill>
                <a:latin typeface="Times New Roman"/>
                <a:cs typeface="Times New Roman"/>
              </a:rPr>
              <a:t>(</a:t>
            </a:r>
            <a:r>
              <a:rPr sz="2824" i="1" spc="-4" dirty="0">
                <a:solidFill>
                  <a:srgbClr val="009999"/>
                </a:solidFill>
                <a:latin typeface="Times New Roman"/>
                <a:cs typeface="Times New Roman"/>
              </a:rPr>
              <a:t>n</a:t>
            </a:r>
            <a:r>
              <a:rPr sz="2824" spc="-4" dirty="0">
                <a:solidFill>
                  <a:srgbClr val="009999"/>
                </a:solidFill>
                <a:latin typeface="Times New Roman"/>
                <a:cs typeface="Times New Roman"/>
              </a:rPr>
              <a:t>) </a:t>
            </a:r>
            <a:r>
              <a:rPr sz="2824" spc="-4" dirty="0">
                <a:solidFill>
                  <a:srgbClr val="010202"/>
                </a:solidFill>
                <a:latin typeface="Times New Roman"/>
                <a:cs typeface="Times New Roman"/>
              </a:rPr>
              <a:t>to </a:t>
            </a:r>
            <a:r>
              <a:rPr sz="2824" spc="-13" dirty="0">
                <a:solidFill>
                  <a:srgbClr val="010202"/>
                </a:solidFill>
                <a:latin typeface="Times New Roman"/>
                <a:cs typeface="Times New Roman"/>
              </a:rPr>
              <a:t>merge </a:t>
            </a:r>
            <a:r>
              <a:rPr sz="2824" dirty="0">
                <a:solidFill>
                  <a:srgbClr val="010202"/>
                </a:solidFill>
                <a:latin typeface="Times New Roman"/>
                <a:cs typeface="Times New Roman"/>
              </a:rPr>
              <a:t>a </a:t>
            </a:r>
            <a:r>
              <a:rPr sz="2824" spc="-4" dirty="0">
                <a:solidFill>
                  <a:srgbClr val="010202"/>
                </a:solidFill>
                <a:latin typeface="Times New Roman"/>
                <a:cs typeface="Times New Roman"/>
              </a:rPr>
              <a:t>total  </a:t>
            </a:r>
            <a:r>
              <a:rPr sz="2824" dirty="0">
                <a:solidFill>
                  <a:srgbClr val="010202"/>
                </a:solidFill>
                <a:latin typeface="Times New Roman"/>
                <a:cs typeface="Times New Roman"/>
              </a:rPr>
              <a:t>of </a:t>
            </a:r>
            <a:r>
              <a:rPr sz="2824" i="1" dirty="0">
                <a:solidFill>
                  <a:srgbClr val="009999"/>
                </a:solidFill>
                <a:latin typeface="Times New Roman"/>
                <a:cs typeface="Times New Roman"/>
              </a:rPr>
              <a:t>n </a:t>
            </a:r>
            <a:r>
              <a:rPr sz="2824" spc="-4" dirty="0">
                <a:solidFill>
                  <a:srgbClr val="010202"/>
                </a:solidFill>
                <a:latin typeface="Times New Roman"/>
                <a:cs typeface="Times New Roman"/>
              </a:rPr>
              <a:t>elements (linear</a:t>
            </a:r>
            <a:r>
              <a:rPr sz="2824" spc="-62" dirty="0">
                <a:solidFill>
                  <a:srgbClr val="010202"/>
                </a:solidFill>
                <a:latin typeface="Times New Roman"/>
                <a:cs typeface="Times New Roman"/>
              </a:rPr>
              <a:t> </a:t>
            </a:r>
            <a:r>
              <a:rPr sz="2824" spc="-4" dirty="0">
                <a:solidFill>
                  <a:srgbClr val="010202"/>
                </a:solidFill>
                <a:latin typeface="Times New Roman"/>
                <a:cs typeface="Times New Roman"/>
              </a:rPr>
              <a:t>time).</a:t>
            </a:r>
            <a:endParaRPr sz="2824">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8329959-3BA4-4690-B72D-53992C289235}"/>
              </a:ext>
            </a:extLst>
          </p:cNvPr>
          <p:cNvSpPr>
            <a:spLocks noGrp="1"/>
          </p:cNvSpPr>
          <p:nvPr>
            <p:ph type="title"/>
          </p:nvPr>
        </p:nvSpPr>
        <p:spPr>
          <a:xfrm>
            <a:off x="1115568" y="548640"/>
            <a:ext cx="10168128" cy="1179576"/>
          </a:xfrm>
        </p:spPr>
        <p:txBody>
          <a:bodyPr>
            <a:normAutofit/>
          </a:bodyPr>
          <a:lstStyle/>
          <a:p>
            <a:r>
              <a:rPr lang="en-US" sz="4000" b="1">
                <a:latin typeface="Arial" panose="020B0604020202020204" pitchFamily="34" charset="0"/>
              </a:rPr>
              <a:t>Sorting Introduction</a:t>
            </a:r>
            <a:endParaRPr lang="ar-EG" sz="4000" b="1">
              <a:latin typeface="Arial" panose="020B0604020202020204" pitchFamily="34" charset="0"/>
            </a:endParaRP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Text Placeholder 2">
            <a:extLst>
              <a:ext uri="{FF2B5EF4-FFF2-40B4-BE49-F238E27FC236}">
                <a16:creationId xmlns:a16="http://schemas.microsoft.com/office/drawing/2014/main" id="{70B39B30-D3A5-4B77-AE33-3257AC8D9C5D}"/>
              </a:ext>
            </a:extLst>
          </p:cNvPr>
          <p:cNvSpPr>
            <a:spLocks noGrp="1"/>
          </p:cNvSpPr>
          <p:nvPr>
            <p:ph idx="1"/>
          </p:nvPr>
        </p:nvSpPr>
        <p:spPr>
          <a:xfrm>
            <a:off x="1115568" y="2348619"/>
            <a:ext cx="10168128" cy="3695020"/>
          </a:xfrm>
        </p:spPr>
        <p:txBody>
          <a:bodyPr>
            <a:normAutofit/>
          </a:bodyPr>
          <a:lstStyle/>
          <a:p>
            <a:pPr marL="101600">
              <a:spcBef>
                <a:spcPts val="100"/>
              </a:spcBef>
            </a:pPr>
            <a:r>
              <a:rPr lang="en-US" sz="2200" b="1" dirty="0"/>
              <a:t>The problem of sorting</a:t>
            </a:r>
            <a:endParaRPr lang="en-US" sz="2200" b="1" i="1" spc="-5" dirty="0">
              <a:latin typeface="Times New Roman"/>
              <a:cs typeface="Times New Roman"/>
            </a:endParaRPr>
          </a:p>
          <a:p>
            <a:pPr marL="101600">
              <a:spcBef>
                <a:spcPts val="100"/>
              </a:spcBef>
            </a:pPr>
            <a:r>
              <a:rPr lang="en-US" sz="2200" b="1" i="1" spc="-5" dirty="0">
                <a:latin typeface="Times New Roman"/>
                <a:cs typeface="Times New Roman"/>
              </a:rPr>
              <a:t>Input: </a:t>
            </a:r>
            <a:r>
              <a:rPr lang="en-US" sz="2200" spc="-5" dirty="0">
                <a:latin typeface="Times New Roman"/>
                <a:cs typeface="Times New Roman"/>
              </a:rPr>
              <a:t>array </a:t>
            </a:r>
            <a:r>
              <a:rPr lang="en-US" sz="2200" dirty="0">
                <a:latin typeface="Times New Roman"/>
                <a:cs typeface="Times New Roman"/>
              </a:rPr>
              <a:t>A[1…n] of</a:t>
            </a:r>
            <a:r>
              <a:rPr lang="en-US" sz="2200" spc="-180" dirty="0">
                <a:latin typeface="Times New Roman"/>
                <a:cs typeface="Times New Roman"/>
              </a:rPr>
              <a:t> </a:t>
            </a:r>
            <a:r>
              <a:rPr lang="en-US" sz="2200" dirty="0">
                <a:latin typeface="Times New Roman"/>
                <a:cs typeface="Times New Roman"/>
              </a:rPr>
              <a:t>numbers.</a:t>
            </a:r>
          </a:p>
          <a:p>
            <a:pPr marL="100965" marR="1290320">
              <a:spcBef>
                <a:spcPts val="3065"/>
              </a:spcBef>
              <a:tabLst>
                <a:tab pos="913130" algn="l"/>
              </a:tabLst>
            </a:pPr>
            <a:r>
              <a:rPr lang="en-US" sz="2200" b="1" i="1" spc="-5" dirty="0">
                <a:latin typeface="Times New Roman"/>
                <a:cs typeface="Times New Roman"/>
              </a:rPr>
              <a:t>Output: </a:t>
            </a:r>
            <a:r>
              <a:rPr lang="en-US" sz="2200" spc="-5" dirty="0">
                <a:latin typeface="Times New Roman"/>
                <a:cs typeface="Times New Roman"/>
              </a:rPr>
              <a:t>permutation </a:t>
            </a:r>
            <a:r>
              <a:rPr lang="en-US" sz="2200" dirty="0">
                <a:latin typeface="Times New Roman"/>
                <a:cs typeface="Times New Roman"/>
              </a:rPr>
              <a:t>B[1…n] of </a:t>
            </a:r>
            <a:r>
              <a:rPr lang="en-US" sz="2200" spc="-5" dirty="0">
                <a:latin typeface="Times New Roman"/>
                <a:cs typeface="Times New Roman"/>
              </a:rPr>
              <a:t>A </a:t>
            </a:r>
            <a:r>
              <a:rPr lang="en-US" sz="2200" dirty="0">
                <a:latin typeface="Times New Roman"/>
                <a:cs typeface="Times New Roman"/>
              </a:rPr>
              <a:t>such  </a:t>
            </a:r>
            <a:r>
              <a:rPr lang="en-US" sz="2200" spc="-5" dirty="0">
                <a:latin typeface="Times New Roman"/>
                <a:cs typeface="Times New Roman"/>
              </a:rPr>
              <a:t>that	</a:t>
            </a:r>
            <a:r>
              <a:rPr lang="en-US" sz="2200" dirty="0">
                <a:latin typeface="Times New Roman"/>
                <a:cs typeface="Times New Roman"/>
              </a:rPr>
              <a:t>B[1] </a:t>
            </a:r>
            <a:r>
              <a:rPr lang="en-US" sz="2200" dirty="0">
                <a:latin typeface="Symbol"/>
                <a:cs typeface="Symbol"/>
              </a:rPr>
              <a:t></a:t>
            </a:r>
            <a:r>
              <a:rPr lang="en-US" sz="2200" dirty="0">
                <a:latin typeface="Times New Roman"/>
                <a:cs typeface="Times New Roman"/>
              </a:rPr>
              <a:t> B[2] </a:t>
            </a:r>
            <a:r>
              <a:rPr lang="en-US" sz="2200" dirty="0">
                <a:latin typeface="Symbol"/>
                <a:cs typeface="Symbol"/>
              </a:rPr>
              <a:t></a:t>
            </a:r>
            <a:r>
              <a:rPr lang="en-US" sz="2200" dirty="0">
                <a:latin typeface="Times New Roman"/>
                <a:cs typeface="Times New Roman"/>
              </a:rPr>
              <a:t> </a:t>
            </a:r>
            <a:r>
              <a:rPr lang="en-US" sz="2200" spc="44" baseline="17241" dirty="0">
                <a:latin typeface="Times New Roman"/>
                <a:cs typeface="Times New Roman"/>
              </a:rPr>
              <a:t>… </a:t>
            </a:r>
            <a:r>
              <a:rPr lang="en-US" sz="2200" dirty="0">
                <a:latin typeface="Symbol"/>
                <a:cs typeface="Symbol"/>
              </a:rPr>
              <a:t></a:t>
            </a:r>
            <a:r>
              <a:rPr lang="en-US" sz="2200" dirty="0">
                <a:latin typeface="Times New Roman"/>
                <a:cs typeface="Times New Roman"/>
              </a:rPr>
              <a:t> B[n]</a:t>
            </a:r>
            <a:r>
              <a:rPr lang="en-US" sz="2200" spc="-254" dirty="0">
                <a:latin typeface="Times New Roman"/>
                <a:cs typeface="Times New Roman"/>
              </a:rPr>
              <a:t> </a:t>
            </a:r>
            <a:r>
              <a:rPr lang="en-US" sz="2200" dirty="0">
                <a:latin typeface="Times New Roman"/>
                <a:cs typeface="Times New Roman"/>
              </a:rPr>
              <a:t>.</a:t>
            </a:r>
          </a:p>
          <a:p>
            <a:pPr marL="381635">
              <a:spcBef>
                <a:spcPts val="2305"/>
              </a:spcBef>
            </a:pPr>
            <a:r>
              <a:rPr lang="en-US" sz="2200" dirty="0">
                <a:latin typeface="Times New Roman"/>
                <a:cs typeface="Times New Roman"/>
              </a:rPr>
              <a:t>e.g. </a:t>
            </a:r>
            <a:r>
              <a:rPr lang="en-US" sz="2200" spc="-5" dirty="0">
                <a:latin typeface="Times New Roman"/>
                <a:cs typeface="Times New Roman"/>
              </a:rPr>
              <a:t>A </a:t>
            </a:r>
            <a:r>
              <a:rPr lang="en-US" sz="2200" dirty="0">
                <a:latin typeface="Times New Roman"/>
                <a:cs typeface="Times New Roman"/>
              </a:rPr>
              <a:t>= [7, 2, 5, 5, 9.6] → B = [2, 5, 5, 7,</a:t>
            </a:r>
            <a:r>
              <a:rPr lang="en-US" sz="2200" spc="-450" dirty="0">
                <a:latin typeface="Times New Roman"/>
                <a:cs typeface="Times New Roman"/>
              </a:rPr>
              <a:t> </a:t>
            </a:r>
            <a:r>
              <a:rPr lang="en-US" sz="2200" dirty="0">
                <a:latin typeface="Times New Roman"/>
                <a:cs typeface="Times New Roman"/>
              </a:rPr>
              <a:t>9.6]</a:t>
            </a:r>
          </a:p>
          <a:p>
            <a:pPr>
              <a:spcBef>
                <a:spcPts val="45"/>
              </a:spcBef>
            </a:pPr>
            <a:endParaRPr lang="en-US" sz="2200" dirty="0">
              <a:latin typeface="Times New Roman"/>
              <a:cs typeface="Times New Roman"/>
            </a:endParaRPr>
          </a:p>
          <a:p>
            <a:pPr marL="25400"/>
            <a:r>
              <a:rPr lang="en-US" sz="2200" spc="-5" dirty="0">
                <a:latin typeface="Times New Roman"/>
                <a:cs typeface="Times New Roman"/>
              </a:rPr>
              <a:t>How can we do it </a:t>
            </a:r>
            <a:r>
              <a:rPr lang="en-US" sz="2200" spc="-15" dirty="0">
                <a:latin typeface="Times New Roman"/>
                <a:cs typeface="Times New Roman"/>
              </a:rPr>
              <a:t>efficiently</a:t>
            </a:r>
            <a:r>
              <a:rPr lang="en-US" sz="2200" spc="-10" dirty="0">
                <a:latin typeface="Times New Roman"/>
                <a:cs typeface="Times New Roman"/>
              </a:rPr>
              <a:t> </a:t>
            </a:r>
            <a:r>
              <a:rPr lang="en-US" sz="2200" dirty="0">
                <a:latin typeface="Times New Roman"/>
                <a:cs typeface="Times New Roman"/>
              </a:rPr>
              <a:t>?</a:t>
            </a:r>
          </a:p>
          <a:p>
            <a:endParaRPr lang="ar-EG" sz="2200" dirty="0">
              <a:latin typeface="Arial" panose="020B0604020202020204" pitchFamily="34" charset="0"/>
            </a:endParaRPr>
          </a:p>
        </p:txBody>
      </p:sp>
    </p:spTree>
    <p:extLst>
      <p:ext uri="{BB962C8B-B14F-4D97-AF65-F5344CB8AC3E}">
        <p14:creationId xmlns:p14="http://schemas.microsoft.com/office/powerpoint/2010/main" val="15386645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B6D861F1-F386-4A7D-A4BF-3BEB82DEBA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9">
            <a:extLst>
              <a:ext uri="{FF2B5EF4-FFF2-40B4-BE49-F238E27FC236}">
                <a16:creationId xmlns:a16="http://schemas.microsoft.com/office/drawing/2014/main" id="{562DFC44-A40C-4573-9230-B3EDB3EC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684398"/>
            <a:ext cx="11167447" cy="5206040"/>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87FBA64-DCBB-4B91-AFB9-E0128DCC9BF8}"/>
              </a:ext>
            </a:extLst>
          </p:cNvPr>
          <p:cNvSpPr>
            <a:spLocks noGrp="1"/>
          </p:cNvSpPr>
          <p:nvPr>
            <p:ph type="title"/>
          </p:nvPr>
        </p:nvSpPr>
        <p:spPr>
          <a:xfrm>
            <a:off x="1115568" y="1408153"/>
            <a:ext cx="10168128" cy="1315035"/>
          </a:xfrm>
        </p:spPr>
        <p:txBody>
          <a:bodyPr vert="horz" lIns="91440" tIns="45720" rIns="91440" bIns="45720" rtlCol="0" anchor="ctr">
            <a:normAutofit/>
          </a:bodyPr>
          <a:lstStyle/>
          <a:p>
            <a:r>
              <a:rPr lang="en-US" sz="4000" b="1" kern="1200">
                <a:solidFill>
                  <a:schemeClr val="tx1"/>
                </a:solidFill>
                <a:latin typeface="+mj-lt"/>
                <a:ea typeface="+mj-ea"/>
                <a:cs typeface="+mj-cs"/>
              </a:rPr>
              <a:t>Sorting Summary</a:t>
            </a:r>
          </a:p>
        </p:txBody>
      </p:sp>
      <p:sp>
        <p:nvSpPr>
          <p:cNvPr id="23" name="Rectangle 11">
            <a:extLst>
              <a:ext uri="{FF2B5EF4-FFF2-40B4-BE49-F238E27FC236}">
                <a16:creationId xmlns:a16="http://schemas.microsoft.com/office/drawing/2014/main" id="{15589D35-CF9F-4DE9-A792-8571A09E9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1713627"/>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Text Placeholder 2">
            <a:extLst>
              <a:ext uri="{FF2B5EF4-FFF2-40B4-BE49-F238E27FC236}">
                <a16:creationId xmlns:a16="http://schemas.microsoft.com/office/drawing/2014/main" id="{CE65601F-456B-439E-AD05-FF2CF9547B54}"/>
              </a:ext>
            </a:extLst>
          </p:cNvPr>
          <p:cNvSpPr>
            <a:spLocks noGrp="1"/>
          </p:cNvSpPr>
          <p:nvPr>
            <p:ph type="body" idx="1"/>
          </p:nvPr>
        </p:nvSpPr>
        <p:spPr>
          <a:xfrm>
            <a:off x="1115568" y="2962656"/>
            <a:ext cx="10168128" cy="2624328"/>
          </a:xfrm>
        </p:spPr>
        <p:txBody>
          <a:bodyPr vert="horz" lIns="91440" tIns="45720" rIns="91440" bIns="45720" rtlCol="0">
            <a:normAutofit/>
          </a:bodyPr>
          <a:lstStyle/>
          <a:p>
            <a:r>
              <a:rPr lang="en-US" sz="2000"/>
              <a:t>In this Lecture, we showed 2 of the most common sorting algorithms used today. Before using any of them is extremely important to know how fast it runs and how much space is going to use. So it’s the tradeoff between complexity, speed, and volume.</a:t>
            </a:r>
          </a:p>
          <a:p>
            <a:r>
              <a:rPr lang="en-US" sz="2000"/>
              <a:t> Another critical characteristic of the sorting algorithms that are important to know is its stability. </a:t>
            </a:r>
          </a:p>
          <a:p>
            <a:r>
              <a:rPr lang="en-US" sz="2000"/>
              <a:t>The stability means that the algorithm keeps the order of elements with equal key values. The best algorithm changes for each different set of data and as a result, understanding our data plays a significant role in the process of choosing the right algorithm.</a:t>
            </a:r>
          </a:p>
        </p:txBody>
      </p:sp>
    </p:spTree>
    <p:extLst>
      <p:ext uri="{BB962C8B-B14F-4D97-AF65-F5344CB8AC3E}">
        <p14:creationId xmlns:p14="http://schemas.microsoft.com/office/powerpoint/2010/main" val="3018543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2983D61-07F8-4B9E-96B4-82BF10D67956}"/>
              </a:ext>
            </a:extLst>
          </p:cNvPr>
          <p:cNvSpPr>
            <a:spLocks noGrp="1"/>
          </p:cNvSpPr>
          <p:nvPr>
            <p:ph type="title"/>
          </p:nvPr>
        </p:nvSpPr>
        <p:spPr>
          <a:xfrm>
            <a:off x="1115568" y="548640"/>
            <a:ext cx="10168128" cy="1179576"/>
          </a:xfrm>
        </p:spPr>
        <p:txBody>
          <a:bodyPr vert="horz" lIns="91440" tIns="45720" rIns="91440" bIns="45720" rtlCol="0" anchor="ctr">
            <a:normAutofit/>
          </a:bodyPr>
          <a:lstStyle/>
          <a:p>
            <a:r>
              <a:rPr lang="en-US" sz="4000" b="1" kern="1200">
                <a:solidFill>
                  <a:schemeClr val="tx1"/>
                </a:solidFill>
                <a:latin typeface="+mj-lt"/>
                <a:ea typeface="+mj-ea"/>
                <a:cs typeface="+mj-cs"/>
              </a:rPr>
              <a:t>Sorting Introduction</a:t>
            </a:r>
            <a:endParaRPr lang="en-US" sz="4000" kern="1200">
              <a:solidFill>
                <a:schemeClr val="tx1"/>
              </a:solidFill>
              <a:latin typeface="+mj-lt"/>
              <a:ea typeface="+mj-ea"/>
              <a:cs typeface="+mj-cs"/>
            </a:endParaRP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Text Placeholder 2">
            <a:extLst>
              <a:ext uri="{FF2B5EF4-FFF2-40B4-BE49-F238E27FC236}">
                <a16:creationId xmlns:a16="http://schemas.microsoft.com/office/drawing/2014/main" id="{7A0DF6EF-E897-4CC9-8DC1-ABAD7E98B738}"/>
              </a:ext>
            </a:extLst>
          </p:cNvPr>
          <p:cNvSpPr>
            <a:spLocks noGrp="1"/>
          </p:cNvSpPr>
          <p:nvPr>
            <p:ph type="body" idx="1"/>
          </p:nvPr>
        </p:nvSpPr>
        <p:spPr>
          <a:xfrm>
            <a:off x="1115568" y="2481943"/>
            <a:ext cx="10168128" cy="3695020"/>
          </a:xfrm>
        </p:spPr>
        <p:txBody>
          <a:bodyPr vert="horz" lIns="91440" tIns="45720" rIns="91440" bIns="45720" rtlCol="0">
            <a:normAutofit/>
          </a:bodyPr>
          <a:lstStyle/>
          <a:p>
            <a:pPr marL="12065">
              <a:spcBef>
                <a:spcPts val="815"/>
              </a:spcBef>
              <a:tabLst>
                <a:tab pos="355600" algn="l"/>
                <a:tab pos="356235" algn="l"/>
              </a:tabLst>
            </a:pPr>
            <a:r>
              <a:rPr lang="en-US" sz="2000" b="1" spc="-5"/>
              <a:t>Why Sorting?</a:t>
            </a:r>
          </a:p>
          <a:p>
            <a:pPr marL="355600">
              <a:spcBef>
                <a:spcPts val="815"/>
              </a:spcBef>
              <a:tabLst>
                <a:tab pos="355600" algn="l"/>
                <a:tab pos="356235" algn="l"/>
              </a:tabLst>
            </a:pPr>
            <a:r>
              <a:rPr lang="en-US" sz="2000" spc="-5"/>
              <a:t>Obvious</a:t>
            </a:r>
            <a:r>
              <a:rPr lang="en-US" sz="2000" spc="-10"/>
              <a:t> </a:t>
            </a:r>
            <a:r>
              <a:rPr lang="en-US" sz="2000" spc="-5"/>
              <a:t>applications</a:t>
            </a:r>
            <a:endParaRPr lang="en-US" sz="2000"/>
          </a:p>
          <a:p>
            <a:pPr marL="755015" lvl="1">
              <a:spcBef>
                <a:spcPts val="535"/>
              </a:spcBef>
              <a:tabLst>
                <a:tab pos="755015" algn="l"/>
                <a:tab pos="755650" algn="l"/>
              </a:tabLst>
            </a:pPr>
            <a:r>
              <a:rPr lang="en-US" sz="2000" spc="-5"/>
              <a:t>Organize an MP3</a:t>
            </a:r>
            <a:r>
              <a:rPr lang="en-US" sz="2000" spc="-15"/>
              <a:t> </a:t>
            </a:r>
            <a:r>
              <a:rPr lang="en-US" sz="2000" spc="-5"/>
              <a:t>library</a:t>
            </a:r>
            <a:endParaRPr lang="en-US" sz="2000"/>
          </a:p>
          <a:p>
            <a:pPr marL="755015" lvl="1">
              <a:spcBef>
                <a:spcPts val="520"/>
              </a:spcBef>
              <a:tabLst>
                <a:tab pos="755015" algn="l"/>
                <a:tab pos="755650" algn="l"/>
              </a:tabLst>
            </a:pPr>
            <a:r>
              <a:rPr lang="en-US" sz="2000" spc="-5"/>
              <a:t>Maintain </a:t>
            </a:r>
            <a:r>
              <a:rPr lang="en-US" sz="2000"/>
              <a:t>a </a:t>
            </a:r>
            <a:r>
              <a:rPr lang="en-US" sz="2000" spc="-5"/>
              <a:t>telephone</a:t>
            </a:r>
            <a:r>
              <a:rPr lang="en-US" sz="2000" spc="-20"/>
              <a:t> </a:t>
            </a:r>
            <a:r>
              <a:rPr lang="en-US" sz="2000" spc="-5"/>
              <a:t>directory</a:t>
            </a:r>
            <a:endParaRPr lang="en-US" sz="2000"/>
          </a:p>
          <a:p>
            <a:pPr marL="355600" marR="5080">
              <a:spcBef>
                <a:spcPts val="810"/>
              </a:spcBef>
              <a:tabLst>
                <a:tab pos="355600" algn="l"/>
                <a:tab pos="356235" algn="l"/>
              </a:tabLst>
            </a:pPr>
            <a:r>
              <a:rPr lang="en-US" sz="2000" spc="-5"/>
              <a:t>Problems that become easy once items are  </a:t>
            </a:r>
            <a:r>
              <a:rPr lang="en-US" sz="2000"/>
              <a:t>in sorted</a:t>
            </a:r>
            <a:r>
              <a:rPr lang="en-US" sz="2000" spc="-5"/>
              <a:t> </a:t>
            </a:r>
            <a:r>
              <a:rPr lang="en-US" sz="2000"/>
              <a:t>order</a:t>
            </a:r>
          </a:p>
          <a:p>
            <a:pPr marL="755015" lvl="1">
              <a:spcBef>
                <a:spcPts val="630"/>
              </a:spcBef>
              <a:tabLst>
                <a:tab pos="755015" algn="l"/>
                <a:tab pos="755650" algn="l"/>
              </a:tabLst>
            </a:pPr>
            <a:r>
              <a:rPr lang="en-US" sz="2000"/>
              <a:t>Find a median, or find closest</a:t>
            </a:r>
            <a:r>
              <a:rPr lang="en-US" sz="2000" spc="-20"/>
              <a:t> </a:t>
            </a:r>
            <a:r>
              <a:rPr lang="en-US" sz="2000"/>
              <a:t>pairs</a:t>
            </a:r>
          </a:p>
          <a:p>
            <a:pPr marL="755015" lvl="1">
              <a:spcBef>
                <a:spcPts val="520"/>
              </a:spcBef>
              <a:tabLst>
                <a:tab pos="755015" algn="l"/>
                <a:tab pos="755650" algn="l"/>
              </a:tabLst>
            </a:pPr>
            <a:r>
              <a:rPr lang="en-US" sz="2000" spc="-5"/>
              <a:t>Binary search, identify statistical</a:t>
            </a:r>
            <a:r>
              <a:rPr lang="en-US" sz="2000" spc="-20"/>
              <a:t> </a:t>
            </a:r>
            <a:r>
              <a:rPr lang="en-US" sz="2000" spc="-5"/>
              <a:t>outliers</a:t>
            </a:r>
            <a:endParaRPr lang="en-US" sz="2000"/>
          </a:p>
          <a:p>
            <a:pPr marL="355600">
              <a:spcBef>
                <a:spcPts val="810"/>
              </a:spcBef>
              <a:tabLst>
                <a:tab pos="355600" algn="l"/>
                <a:tab pos="356235" algn="l"/>
              </a:tabLst>
            </a:pPr>
            <a:r>
              <a:rPr lang="en-US" sz="2000"/>
              <a:t>Non-obvious</a:t>
            </a:r>
            <a:r>
              <a:rPr lang="en-US" sz="2000" spc="-5"/>
              <a:t> </a:t>
            </a:r>
            <a:r>
              <a:rPr lang="en-US" sz="2000"/>
              <a:t>applications</a:t>
            </a:r>
          </a:p>
          <a:p>
            <a:pPr marL="755015" lvl="1">
              <a:spcBef>
                <a:spcPts val="570"/>
              </a:spcBef>
              <a:tabLst>
                <a:tab pos="755015" algn="l"/>
                <a:tab pos="755650" algn="l"/>
              </a:tabLst>
            </a:pPr>
            <a:r>
              <a:rPr lang="en-US" sz="2000" spc="-5"/>
              <a:t>Data compression: sorting finds</a:t>
            </a:r>
            <a:r>
              <a:rPr lang="en-US" sz="2000" spc="-20"/>
              <a:t> </a:t>
            </a:r>
            <a:r>
              <a:rPr lang="en-US" sz="2000" spc="-5"/>
              <a:t>duplicates</a:t>
            </a:r>
            <a:endParaRPr lang="en-US" sz="2000"/>
          </a:p>
          <a:p>
            <a:pPr marL="755015" lvl="1">
              <a:spcBef>
                <a:spcPts val="520"/>
              </a:spcBef>
              <a:tabLst>
                <a:tab pos="755015" algn="l"/>
                <a:tab pos="755650" algn="l"/>
              </a:tabLst>
            </a:pPr>
            <a:r>
              <a:rPr lang="en-US" sz="2000" spc="-5"/>
              <a:t>Computer graphics: rendering scenes front to</a:t>
            </a:r>
            <a:r>
              <a:rPr lang="en-US" sz="2000" spc="-45"/>
              <a:t> </a:t>
            </a:r>
            <a:r>
              <a:rPr lang="en-US" sz="2000" spc="-5"/>
              <a:t>back</a:t>
            </a:r>
            <a:endParaRPr lang="en-US" sz="2000"/>
          </a:p>
          <a:p>
            <a:endParaRPr lang="en-US" sz="2000"/>
          </a:p>
        </p:txBody>
      </p:sp>
    </p:spTree>
    <p:extLst>
      <p:ext uri="{BB962C8B-B14F-4D97-AF65-F5344CB8AC3E}">
        <p14:creationId xmlns:p14="http://schemas.microsoft.com/office/powerpoint/2010/main" val="3739915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62D3457-8DE8-4E8B-A21E-2D91B4250EB8}"/>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b="1" kern="1200">
                <a:solidFill>
                  <a:schemeClr val="tx1"/>
                </a:solidFill>
                <a:latin typeface="+mj-lt"/>
                <a:ea typeface="+mj-ea"/>
                <a:cs typeface="+mj-cs"/>
              </a:rPr>
              <a:t>Simple Sorting</a:t>
            </a:r>
          </a:p>
        </p:txBody>
      </p:sp>
      <p:sp>
        <p:nvSpPr>
          <p:cNvPr id="3" name="Text Placeholder 2">
            <a:extLst>
              <a:ext uri="{FF2B5EF4-FFF2-40B4-BE49-F238E27FC236}">
                <a16:creationId xmlns:a16="http://schemas.microsoft.com/office/drawing/2014/main" id="{F20B6730-E4A8-4C08-9A22-A18E988E2FC5}"/>
              </a:ext>
            </a:extLst>
          </p:cNvPr>
          <p:cNvSpPr>
            <a:spLocks noGrp="1"/>
          </p:cNvSpPr>
          <p:nvPr>
            <p:ph type="body" idx="1"/>
          </p:nvPr>
        </p:nvSpPr>
        <p:spPr>
          <a:xfrm>
            <a:off x="1966912" y="5645150"/>
            <a:ext cx="8258176" cy="631825"/>
          </a:xfrm>
        </p:spPr>
        <p:txBody>
          <a:bodyPr vert="horz" lIns="91440" tIns="45720" rIns="91440" bIns="45720" rtlCol="0" anchor="ctr">
            <a:normAutofit/>
          </a:bodyPr>
          <a:lstStyle/>
          <a:p>
            <a:pPr algn="ctr"/>
            <a:endParaRPr lang="en-US" sz="2800" kern="1200">
              <a:solidFill>
                <a:schemeClr val="tx1"/>
              </a:solidFill>
              <a:latin typeface="+mn-lt"/>
              <a:ea typeface="+mn-ea"/>
              <a:cs typeface="+mn-cs"/>
            </a:endParaRPr>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57381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822D0DF-9E7A-4666-BC13-9D87B4F21D45}"/>
              </a:ext>
            </a:extLst>
          </p:cNvPr>
          <p:cNvSpPr>
            <a:spLocks noGrp="1"/>
          </p:cNvSpPr>
          <p:nvPr>
            <p:ph type="title"/>
          </p:nvPr>
        </p:nvSpPr>
        <p:spPr>
          <a:xfrm>
            <a:off x="1115568" y="548640"/>
            <a:ext cx="10168128" cy="1179576"/>
          </a:xfrm>
        </p:spPr>
        <p:txBody>
          <a:bodyPr vert="horz" lIns="91440" tIns="45720" rIns="91440" bIns="45720" rtlCol="0" anchor="ctr">
            <a:normAutofit/>
          </a:bodyPr>
          <a:lstStyle/>
          <a:p>
            <a:r>
              <a:rPr lang="en-US" sz="4000" b="1" kern="1200">
                <a:solidFill>
                  <a:schemeClr val="tx1"/>
                </a:solidFill>
                <a:latin typeface="+mj-lt"/>
                <a:ea typeface="+mj-ea"/>
                <a:cs typeface="+mj-cs"/>
              </a:rPr>
              <a:t>Simple Sorting Introduction</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Text Placeholder 2">
            <a:extLst>
              <a:ext uri="{FF2B5EF4-FFF2-40B4-BE49-F238E27FC236}">
                <a16:creationId xmlns:a16="http://schemas.microsoft.com/office/drawing/2014/main" id="{D0976274-2A3C-4428-BF85-25E29234FCBE}"/>
              </a:ext>
            </a:extLst>
          </p:cNvPr>
          <p:cNvSpPr>
            <a:spLocks noGrp="1"/>
          </p:cNvSpPr>
          <p:nvPr>
            <p:ph type="body" idx="1"/>
          </p:nvPr>
        </p:nvSpPr>
        <p:spPr>
          <a:xfrm>
            <a:off x="1115568" y="2481943"/>
            <a:ext cx="10168128" cy="3695020"/>
          </a:xfrm>
        </p:spPr>
        <p:txBody>
          <a:bodyPr vert="horz" lIns="91440" tIns="45720" rIns="91440" bIns="45720" rtlCol="0">
            <a:normAutofit/>
          </a:bodyPr>
          <a:lstStyle/>
          <a:p>
            <a:r>
              <a:rPr lang="en-US" sz="2200"/>
              <a:t>Two of the simplest sorts are insertion sort and selection sort, both of which are efficient on small data, due to low overhead, but not efficient on large data.</a:t>
            </a:r>
          </a:p>
          <a:p>
            <a:r>
              <a:rPr lang="en-US" sz="2200"/>
              <a:t> Insertion sort is generally faster than selection sort in practice, due to fewer comparisons and good performance on almost-sorted data, and thus is preferred in practice, but selection sort uses fewer writes, and thus is used when write performance is a limiting factor.</a:t>
            </a:r>
          </a:p>
        </p:txBody>
      </p:sp>
    </p:spTree>
    <p:extLst>
      <p:ext uri="{BB962C8B-B14F-4D97-AF65-F5344CB8AC3E}">
        <p14:creationId xmlns:p14="http://schemas.microsoft.com/office/powerpoint/2010/main" val="2401240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ACA2EA0-FFD3-42EC-9406-B595015ED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D5288BCE-665C-472A-8C43-664BCFA31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8762" y="1247775"/>
            <a:ext cx="9144000" cy="3007447"/>
          </a:xfrm>
          <a:prstGeom prst="rect">
            <a:avLst/>
          </a:prstGeom>
          <a:solidFill>
            <a:schemeClr val="bg1"/>
          </a:solidFill>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27937545-5196-4A95-83C0-55E820BF7E84}"/>
              </a:ext>
            </a:extLst>
          </p:cNvPr>
          <p:cNvSpPr>
            <a:spLocks noGrp="1"/>
          </p:cNvSpPr>
          <p:nvPr>
            <p:ph type="title"/>
          </p:nvPr>
        </p:nvSpPr>
        <p:spPr>
          <a:xfrm>
            <a:off x="1804988" y="1442172"/>
            <a:ext cx="8582025" cy="2177328"/>
          </a:xfrm>
        </p:spPr>
        <p:txBody>
          <a:bodyPr vert="horz" lIns="91440" tIns="45720" rIns="91440" bIns="45720" rtlCol="0" anchor="ctr">
            <a:normAutofit/>
          </a:bodyPr>
          <a:lstStyle/>
          <a:p>
            <a:pPr algn="ctr"/>
            <a:r>
              <a:rPr lang="en-US" sz="6600" b="1" kern="1200">
                <a:solidFill>
                  <a:schemeClr val="tx1"/>
                </a:solidFill>
                <a:latin typeface="+mj-lt"/>
                <a:ea typeface="+mj-ea"/>
                <a:cs typeface="+mj-cs"/>
              </a:rPr>
              <a:t>Insertion Sort</a:t>
            </a:r>
          </a:p>
        </p:txBody>
      </p:sp>
      <p:sp>
        <p:nvSpPr>
          <p:cNvPr id="12" name="Rectangle: Rounded Corners 11">
            <a:extLst>
              <a:ext uri="{FF2B5EF4-FFF2-40B4-BE49-F238E27FC236}">
                <a16:creationId xmlns:a16="http://schemas.microsoft.com/office/drawing/2014/main" id="{46C57131-53A7-4C1A-BEA8-25F06A06A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7872" y="3912322"/>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A16BA47E-90C0-4362-ADC7-93A37BC8E78C}"/>
              </a:ext>
            </a:extLst>
          </p:cNvPr>
          <p:cNvSpPr>
            <a:spLocks noGrp="1"/>
          </p:cNvSpPr>
          <p:nvPr>
            <p:ph type="body" idx="1"/>
          </p:nvPr>
        </p:nvSpPr>
        <p:spPr>
          <a:xfrm>
            <a:off x="2566988" y="3962400"/>
            <a:ext cx="7058025" cy="581025"/>
          </a:xfrm>
        </p:spPr>
        <p:txBody>
          <a:bodyPr vert="horz" lIns="91440" tIns="45720" rIns="91440" bIns="45720" rtlCol="0" anchor="ctr">
            <a:normAutofit/>
          </a:bodyPr>
          <a:lstStyle/>
          <a:p>
            <a:pPr algn="ctr"/>
            <a:endParaRPr lang="en-US" sz="2800" kern="1200">
              <a:solidFill>
                <a:srgbClr val="FFFFFF"/>
              </a:solidFill>
              <a:latin typeface="+mn-lt"/>
              <a:ea typeface="+mn-ea"/>
              <a:cs typeface="+mn-cs"/>
            </a:endParaRPr>
          </a:p>
        </p:txBody>
      </p:sp>
    </p:spTree>
    <p:extLst>
      <p:ext uri="{BB962C8B-B14F-4D97-AF65-F5344CB8AC3E}">
        <p14:creationId xmlns:p14="http://schemas.microsoft.com/office/powerpoint/2010/main" val="1808811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6641CCA-BD99-44EA-AD07-920BE89BFC13}"/>
              </a:ext>
            </a:extLst>
          </p:cNvPr>
          <p:cNvSpPr>
            <a:spLocks noGrp="1"/>
          </p:cNvSpPr>
          <p:nvPr>
            <p:ph type="title"/>
          </p:nvPr>
        </p:nvSpPr>
        <p:spPr>
          <a:xfrm>
            <a:off x="1115568" y="548640"/>
            <a:ext cx="10168128" cy="1179576"/>
          </a:xfrm>
        </p:spPr>
        <p:txBody>
          <a:bodyPr vert="horz" lIns="91440" tIns="45720" rIns="91440" bIns="45720" rtlCol="0" anchor="ctr">
            <a:normAutofit/>
          </a:bodyPr>
          <a:lstStyle/>
          <a:p>
            <a:r>
              <a:rPr lang="en-US" sz="4000" b="1" kern="1200">
                <a:solidFill>
                  <a:schemeClr val="tx1"/>
                </a:solidFill>
                <a:latin typeface="+mj-lt"/>
                <a:ea typeface="+mj-ea"/>
                <a:cs typeface="+mj-cs"/>
              </a:rPr>
              <a:t>Insertion Sort Introduction</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Text Placeholder 2">
            <a:extLst>
              <a:ext uri="{FF2B5EF4-FFF2-40B4-BE49-F238E27FC236}">
                <a16:creationId xmlns:a16="http://schemas.microsoft.com/office/drawing/2014/main" id="{8EF8DFF6-8D64-49E5-873F-DD203C57C3F9}"/>
              </a:ext>
            </a:extLst>
          </p:cNvPr>
          <p:cNvSpPr>
            <a:spLocks noGrp="1"/>
          </p:cNvSpPr>
          <p:nvPr>
            <p:ph type="body" idx="1"/>
          </p:nvPr>
        </p:nvSpPr>
        <p:spPr>
          <a:xfrm>
            <a:off x="1115568" y="2481943"/>
            <a:ext cx="10168128" cy="3695020"/>
          </a:xfrm>
        </p:spPr>
        <p:txBody>
          <a:bodyPr vert="horz" lIns="91440" tIns="45720" rIns="91440" bIns="45720" rtlCol="0">
            <a:normAutofit/>
          </a:bodyPr>
          <a:lstStyle/>
          <a:p>
            <a:r>
              <a:rPr lang="en-US" sz="2200"/>
              <a:t>Insertion sort is the sorting mechanism where the sorted array is built having one item at a time. </a:t>
            </a:r>
          </a:p>
          <a:p>
            <a:r>
              <a:rPr lang="en-US" sz="2200"/>
              <a:t>The array elements are compared with each other sequentially and then arranged simultaneously in some particular order. </a:t>
            </a:r>
          </a:p>
          <a:p>
            <a:r>
              <a:rPr lang="en-US" sz="2200"/>
              <a:t>The analogy can be understood from the style we arrange a deck of cards. This sort works on the principle of inserting an element at a particular position, hence the name Insertion Sort.</a:t>
            </a:r>
          </a:p>
        </p:txBody>
      </p:sp>
    </p:spTree>
    <p:extLst>
      <p:ext uri="{BB962C8B-B14F-4D97-AF65-F5344CB8AC3E}">
        <p14:creationId xmlns:p14="http://schemas.microsoft.com/office/powerpoint/2010/main" val="25603651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1650</Words>
  <Application>Microsoft Office PowerPoint</Application>
  <PresentationFormat>Widescreen</PresentationFormat>
  <Paragraphs>574</Paragraphs>
  <Slides>40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Arial Black</vt:lpstr>
      <vt:lpstr>Calibri</vt:lpstr>
      <vt:lpstr>Calibri Light</vt:lpstr>
      <vt:lpstr>Symbol</vt:lpstr>
      <vt:lpstr>Times New Roman</vt:lpstr>
      <vt:lpstr>Office Theme</vt:lpstr>
      <vt:lpstr>Data Structure &amp; Algorithms</vt:lpstr>
      <vt:lpstr>Agenda</vt:lpstr>
      <vt:lpstr>Sorting</vt:lpstr>
      <vt:lpstr>Sorting Introduction</vt:lpstr>
      <vt:lpstr>Sorting Introduction</vt:lpstr>
      <vt:lpstr>Simple Sorting</vt:lpstr>
      <vt:lpstr>Simple Sorting Introduction</vt:lpstr>
      <vt:lpstr>Insertion Sort</vt:lpstr>
      <vt:lpstr>Insertion Sort Introduction</vt:lpstr>
      <vt:lpstr>Insertion Sort Algorithm </vt:lpstr>
      <vt:lpstr>PowerPoint Presentation</vt:lpstr>
      <vt:lpstr>PowerPoint Presentation</vt:lpstr>
      <vt:lpstr>Insertion Sort Example</vt:lpstr>
      <vt:lpstr>Insertion Sort Example</vt:lpstr>
      <vt:lpstr>Insertion Sort Example</vt:lpstr>
      <vt:lpstr>Insertion Sort Example</vt:lpstr>
      <vt:lpstr>Insertion Sort Example</vt:lpstr>
      <vt:lpstr>Insertion Sort Example</vt:lpstr>
      <vt:lpstr>Insertion Sort Example</vt:lpstr>
      <vt:lpstr>Insertion Sort Example</vt:lpstr>
      <vt:lpstr>Insertion Sort Example</vt:lpstr>
      <vt:lpstr>Efficient Sorting</vt:lpstr>
      <vt:lpstr>Efficient Sorting Introduction</vt:lpstr>
      <vt:lpstr>Merge Sort</vt:lpstr>
      <vt:lpstr>Merge Sort Introduction</vt:lpstr>
      <vt:lpstr>Merge Sort Algorithm </vt:lpstr>
      <vt:lpstr>Merge Sort Example</vt:lpstr>
      <vt:lpstr>Merge Sort Example</vt:lpstr>
      <vt:lpstr>Merge Sort Example</vt:lpstr>
      <vt:lpstr>Merge Sort Example</vt:lpstr>
      <vt:lpstr>Merge Sort Example</vt:lpstr>
      <vt:lpstr>Merge Sort Example</vt:lpstr>
      <vt:lpstr>Merge Sort Example</vt:lpstr>
      <vt:lpstr>Merge Sort Example</vt:lpstr>
      <vt:lpstr>Merge Sort Example</vt:lpstr>
      <vt:lpstr>Merge Sort Example</vt:lpstr>
      <vt:lpstr>Merge Sort Example</vt:lpstr>
      <vt:lpstr>Merge Sort Example</vt:lpstr>
      <vt:lpstr>Merge Sort Example</vt:lpstr>
      <vt:lpstr>Sorting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 &amp; Algorithms</dc:title>
  <dc:creator>mohammed Elnabwy</dc:creator>
  <cp:lastModifiedBy>mohammed Elnabwy</cp:lastModifiedBy>
  <cp:revision>2</cp:revision>
  <dcterms:created xsi:type="dcterms:W3CDTF">2020-10-24T05:00:06Z</dcterms:created>
  <dcterms:modified xsi:type="dcterms:W3CDTF">2020-10-24T14:33:24Z</dcterms:modified>
</cp:coreProperties>
</file>