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E21-FABD-4E0D-9D2D-62588966A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B0A7-A97A-4833-A412-82D85534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4DB0-E1CE-44B4-8D76-FA52615F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8B75-DF37-4061-AF25-083335B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40B4-A156-49CF-BC9D-2FB5536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98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3FA-6F86-4D2D-80F1-266E4116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642F-497E-4BF5-B32D-7808C1F1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FE7F-68BE-493A-A1AA-04DBD90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AFB2-0C28-4FDA-BA80-23B8FD2C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EA2E-4C0E-4B2A-BB45-022E964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6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6F1A9-9FEF-44E4-B4DD-D5B8C4B1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5663-B4A8-430C-B052-C866CAE31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E9B7-46BD-475D-BED4-3C4FD438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96C9-0F02-42B8-8BA6-40E3F8C4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F749-2646-4C90-9446-21D83786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7132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397-F82E-411F-AB7C-00AA6105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F0508-F56F-4095-9CCD-2C58545B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E640-E074-4C6D-B8CD-FA3606A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D4FA-6EB1-4F9B-83EF-B020FBE1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1808-6AC7-4368-8128-5EFAD66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1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75A-2952-418A-8154-7678552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5279-6C59-419C-89AA-FA15EE7A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27BF-82EA-4BCD-9D67-9BEC17B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2A21-F74D-44D4-941E-27FCE74B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10B0-23FF-459B-AF44-D71A2DF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27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C597-6693-4E85-9952-F12795D8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55303-567E-4130-B23D-9A53123A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EC27-8A8F-43EC-8D71-EE57AE2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61A7-751B-45A1-8FA5-C1D4D53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BAD9-EBAE-440C-B687-170BA3B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0752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FA3E-17C1-4A8E-8608-645F8250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A89D-536A-456E-B02D-536F5039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14CC-65DC-495E-B7AE-34680DBD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AA88-AA8E-410B-89B5-D8F3F6D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F7156-6122-4A88-980E-CF36E23E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D83-E99B-4803-9878-FC8AFE8F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03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36A-6D2B-4513-9A9D-594B866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D5A2-EB72-4AB8-B19C-C58F99B3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1F26-6B4C-459A-9EAE-197F84A7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72C2-B772-433C-9EC8-5E1FD0C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A8C5B-0C44-4BC4-9D49-229A930AA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09059-D77D-41DC-B25C-79C35F30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C51E7-EF4D-4D7D-BD6C-1EC12B7F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BAF22-99D7-4349-853C-3536F0CA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263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E7F3-3492-4809-B655-2484559F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3A42A-AF81-4B81-844E-A0F659F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166AD-7BA8-4F68-A34F-605036C7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BF64-6925-4122-9CAE-AE453440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716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4CAA4-BDCB-4855-AA71-C9381F5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8E665-D6C9-47C5-A0FC-0BE19A2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F5AF9-1947-474C-A49E-7A4B9D1B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322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AE53-D7BB-4655-A7AA-999EB453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7561-2112-490F-91D1-CB10362A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4FBA-05C0-4DC1-864F-3B99704E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D565-F672-403A-8BA2-B383727A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12B0-2B39-456F-83E9-9A9EA039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7801-5DBF-4252-8838-7FE62C5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00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30C-7480-42B5-9A70-D8056D7D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5CF-0DDA-42FA-96C9-CB01BE6B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5C19-A76B-4DF0-AEDA-E3053A63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501C-E06B-4835-8F07-4D6765E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1107-1BF6-4B3C-B719-F4A0E743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A967F-E618-41BD-BB02-B953C8D4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26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B26F-E3DA-4791-8DE5-9D4E4178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203B4-3C2B-4D62-ACA9-C3EDE2D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752-EC68-425A-BC39-BC80FDF4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381D-4449-43B6-98B1-9013DF9F4F6D}" type="datetimeFigureOut">
              <a:rPr lang="ar-EG" smtClean="0"/>
              <a:t>16/01/1444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2FBF-3098-41B3-AC69-72D0ADA08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431D-987B-4D9F-88D5-E4397F3A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9E22-B328-4BA3-94EA-D7488F0B622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26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0F11E-1C01-41F0-9B56-D8E4132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</a:rPr>
              <a:t>Data Structure &amp; Algorithms</a:t>
            </a:r>
            <a:endParaRPr lang="ar-EG" sz="6600" dirty="0">
              <a:latin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7CB7-60C2-427D-A748-748302C2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Arial" panose="020B0604020202020204" pitchFamily="34" charset="0"/>
              </a:rPr>
              <a:t>Sorting Algorithms</a:t>
            </a:r>
            <a:endParaRPr lang="ar-EG" sz="2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938D0-0489-4684-890C-F40D50A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Author : Eng Mohammed Atef Elnabwy</a:t>
            </a:r>
            <a:endParaRPr lang="ar-E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Structure &amp;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mohammed Elnabwy</dc:creator>
  <cp:lastModifiedBy>mohamed atef elnabwy mohamed</cp:lastModifiedBy>
  <cp:revision>5</cp:revision>
  <dcterms:created xsi:type="dcterms:W3CDTF">2020-10-24T05:00:06Z</dcterms:created>
  <dcterms:modified xsi:type="dcterms:W3CDTF">2022-08-14T02:29:30Z</dcterms:modified>
</cp:coreProperties>
</file>