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6"/>
  </p:notesMasterIdLst>
  <p:handoutMasterIdLst>
    <p:handoutMasterId r:id="rId7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745E5F-E92E-4DB2-89BF-B78DFC993F8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rmando Calienes" initials="AC [7]" lastIdx="1" clrIdx="6">
    <p:extLst/>
  </p:cmAuthor>
  <p:cmAuthor id="1" name="Armando Calienes" initials="AC" lastIdx="1" clrIdx="0">
    <p:extLst/>
  </p:cmAuthor>
  <p:cmAuthor id="8" name="Armando Calienes" initials="AC [8]" lastIdx="1" clrIdx="7">
    <p:extLst/>
  </p:cmAuthor>
  <p:cmAuthor id="2" name="Armando Calienes" initials="AC [2]" lastIdx="1" clrIdx="1">
    <p:extLst/>
  </p:cmAuthor>
  <p:cmAuthor id="9" name="Armando Calienes" initials="AC [9]" lastIdx="1" clrIdx="8">
    <p:extLst/>
  </p:cmAuthor>
  <p:cmAuthor id="3" name="Armando Calienes" initials="AC [3]" lastIdx="1" clrIdx="2">
    <p:extLst/>
  </p:cmAuthor>
  <p:cmAuthor id="10" name="Armando Calienes" initials="AC [10]" lastIdx="1" clrIdx="9">
    <p:extLst/>
  </p:cmAuthor>
  <p:cmAuthor id="4" name="Armando Calienes" initials="AC [4]" lastIdx="1" clrIdx="3">
    <p:extLst/>
  </p:cmAuthor>
  <p:cmAuthor id="11" name="Armando Calienes" initials="AC [11]" lastIdx="1" clrIdx="10">
    <p:extLst/>
  </p:cmAuthor>
  <p:cmAuthor id="5" name="Armando Calienes" initials="AC [5]" lastIdx="1" clrIdx="4">
    <p:extLst/>
  </p:cmAuthor>
  <p:cmAuthor id="12" name="Armando Calienes" initials="AC [12]" lastIdx="1" clrIdx="11">
    <p:extLst/>
  </p:cmAuthor>
  <p:cmAuthor id="6" name="Armando Calienes" initials="AC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99"/>
    <a:srgbClr val="FFCCCC"/>
    <a:srgbClr val="FF99FF"/>
    <a:srgbClr val="FF99CC"/>
    <a:srgbClr val="C1EFFF"/>
    <a:srgbClr val="69D8FF"/>
    <a:srgbClr val="572B7F"/>
    <a:srgbClr val="005E08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9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F5143-C26F-407A-B648-ADFDF0E931A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986E8-BE1D-4143-BB5B-A0DA19E99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17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D1D2C-8E35-4842-BF66-23D86ACF7D7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CD759-98A0-4B3F-8C90-4FE6D7B6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59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17E69-C96B-471F-A5C8-3A5A74F1BEE1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2015 SLK Software services PVT LTD.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1E492-F8C7-4CA3-8E56-DC7FF196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3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2A99E1-BBAB-4AB9-B578-C056F4BBA7CF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2015 SLK Software services PVT LTD.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1E492-F8C7-4CA3-8E56-DC7FF196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1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E53F-0978-4AD6-BF14-5F6FDC71C672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2015 SLK Software services PVT LTD.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1E492-F8C7-4CA3-8E56-DC7FF196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1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dotted-waves.png"/>
          <p:cNvPicPr>
            <a:picLocks noChangeAspect="1"/>
          </p:cNvPicPr>
          <p:nvPr userDrawn="1"/>
        </p:nvPicPr>
        <p:blipFill>
          <a:blip r:embed="rId2" cstate="print"/>
          <a:srcRect r="17993"/>
          <a:stretch>
            <a:fillRect/>
          </a:stretch>
        </p:blipFill>
        <p:spPr bwMode="auto">
          <a:xfrm>
            <a:off x="3" y="2988516"/>
            <a:ext cx="9998116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4c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3020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6096010"/>
            <a:ext cx="10820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Americas | Europe | APAC                                                                                     			                 www.slk-group.com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582409" y="6553210"/>
            <a:ext cx="232833" cy="250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4208479"/>
            <a:ext cx="8128000" cy="5334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800" kern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4800" y="4724401"/>
            <a:ext cx="8128000" cy="249700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buNone/>
              <a:defRPr lang="en-US" sz="1400" kern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47"/>
          <a:stretch/>
        </p:blipFill>
        <p:spPr bwMode="auto">
          <a:xfrm>
            <a:off x="228600" y="519201"/>
            <a:ext cx="1219200" cy="103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62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069085"/>
            <a:ext cx="12192000" cy="45719"/>
          </a:xfrm>
          <a:prstGeom prst="rect">
            <a:avLst/>
          </a:prstGeom>
          <a:solidFill>
            <a:srgbClr val="7B5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16000" y="4267200"/>
            <a:ext cx="9042400" cy="45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Intermediate Slide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181610"/>
            <a:ext cx="12192000" cy="45719"/>
          </a:xfrm>
          <a:prstGeom prst="rect">
            <a:avLst/>
          </a:prstGeom>
          <a:solidFill>
            <a:srgbClr val="7B5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0"/>
          </p:nvPr>
        </p:nvSpPr>
        <p:spPr>
          <a:xfrm>
            <a:off x="1016000" y="4724401"/>
            <a:ext cx="9042400" cy="2497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en-US" sz="1400" kern="12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47"/>
          <a:stretch/>
        </p:blipFill>
        <p:spPr bwMode="auto">
          <a:xfrm>
            <a:off x="10972800" y="76201"/>
            <a:ext cx="914400" cy="77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163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508000" y="914400"/>
            <a:ext cx="11379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000" y="414903"/>
            <a:ext cx="9144000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rgbClr val="7B59A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0"/>
            <a:ext cx="11379200" cy="54102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²"/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47"/>
          <a:stretch/>
        </p:blipFill>
        <p:spPr bwMode="auto">
          <a:xfrm>
            <a:off x="10972800" y="76201"/>
            <a:ext cx="914400" cy="77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150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508000" y="914400"/>
            <a:ext cx="11379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000" y="414903"/>
            <a:ext cx="9144000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rgbClr val="7B59A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5384800" cy="5334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²"/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384800" cy="5334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²"/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47"/>
          <a:stretch/>
        </p:blipFill>
        <p:spPr bwMode="auto">
          <a:xfrm>
            <a:off x="10972800" y="76201"/>
            <a:ext cx="914400" cy="77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386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508000" y="914400"/>
            <a:ext cx="11379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000" y="414903"/>
            <a:ext cx="9144000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rgbClr val="7B59A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9"/>
            <a:ext cx="5386917" cy="63976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2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06569"/>
            <a:ext cx="5386917" cy="469423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²"/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066809"/>
            <a:ext cx="5389033" cy="63976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2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1706569"/>
            <a:ext cx="5389033" cy="469423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²"/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47"/>
          <a:stretch/>
        </p:blipFill>
        <p:spPr bwMode="auto">
          <a:xfrm>
            <a:off x="10972800" y="76201"/>
            <a:ext cx="914400" cy="77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575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6733" y="1066800"/>
            <a:ext cx="6815667" cy="5334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²"/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066800"/>
            <a:ext cx="4011084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508000" y="914400"/>
            <a:ext cx="11379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8000" y="414903"/>
            <a:ext cx="9144000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rgbClr val="7B59A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47"/>
          <a:stretch/>
        </p:blipFill>
        <p:spPr bwMode="auto">
          <a:xfrm>
            <a:off x="10972800" y="76201"/>
            <a:ext cx="914400" cy="77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184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192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7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508000" y="914400"/>
            <a:ext cx="11379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8000" y="414903"/>
            <a:ext cx="9144000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rgbClr val="7B59A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47"/>
          <a:stretch/>
        </p:blipFill>
        <p:spPr bwMode="auto">
          <a:xfrm>
            <a:off x="10972800" y="76201"/>
            <a:ext cx="914400" cy="77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20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582409" y="6553210"/>
            <a:ext cx="232833" cy="250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 descr="slk_presentation_new slide pattern_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6" y="4130573"/>
            <a:ext cx="12196839" cy="1127228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9230180" y="3962400"/>
            <a:ext cx="1844221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1422400" y="4434115"/>
            <a:ext cx="4775200" cy="5334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8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230180" y="4130572"/>
            <a:ext cx="1844221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228668" y="5245100"/>
            <a:ext cx="1844221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 noChangeArrowheads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47"/>
          <a:stretch/>
        </p:blipFill>
        <p:spPr bwMode="auto">
          <a:xfrm>
            <a:off x="9461500" y="4130581"/>
            <a:ext cx="1308100" cy="111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0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5C644C-9628-43DF-B8EF-50C16EE48ED1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2015 SLK Software services PVT LTD.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1E492-F8C7-4CA3-8E56-DC7FF196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536" y="406401"/>
            <a:ext cx="11142133" cy="723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206500"/>
            <a:ext cx="5494867" cy="4546600"/>
          </a:xfrm>
          <a:prstGeom prst="rect">
            <a:avLst/>
          </a:prstGeom>
        </p:spPr>
        <p:txBody>
          <a:bodyPr/>
          <a:lstStyle>
            <a:lvl1pPr>
              <a:buClr>
                <a:schemeClr val="bg1">
                  <a:lumMod val="65000"/>
                </a:schemeClr>
              </a:buClr>
              <a:defRPr sz="2800"/>
            </a:lvl1pPr>
            <a:lvl2pPr>
              <a:buClr>
                <a:schemeClr val="bg1">
                  <a:lumMod val="65000"/>
                </a:schemeClr>
              </a:buClr>
              <a:defRPr sz="2400"/>
            </a:lvl2pPr>
            <a:lvl3pPr>
              <a:buClr>
                <a:schemeClr val="bg1">
                  <a:lumMod val="65000"/>
                </a:schemeClr>
              </a:buClr>
              <a:defRPr sz="2000"/>
            </a:lvl3pPr>
            <a:lvl4pPr>
              <a:buClr>
                <a:schemeClr val="bg1">
                  <a:lumMod val="65000"/>
                </a:schemeClr>
              </a:buClr>
              <a:defRPr sz="1800"/>
            </a:lvl4pPr>
            <a:lvl5pPr>
              <a:buClr>
                <a:schemeClr val="bg1">
                  <a:lumMod val="65000"/>
                </a:schemeClr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8469" y="1206500"/>
            <a:ext cx="5494867" cy="4546600"/>
          </a:xfrm>
          <a:prstGeom prst="rect">
            <a:avLst/>
          </a:prstGeom>
        </p:spPr>
        <p:txBody>
          <a:bodyPr/>
          <a:lstStyle>
            <a:lvl1pPr>
              <a:buClr>
                <a:schemeClr val="bg1">
                  <a:lumMod val="65000"/>
                </a:schemeClr>
              </a:buClr>
              <a:defRPr sz="2800"/>
            </a:lvl1pPr>
            <a:lvl2pPr>
              <a:buClr>
                <a:schemeClr val="bg1">
                  <a:lumMod val="65000"/>
                </a:schemeClr>
              </a:buClr>
              <a:defRPr sz="2400"/>
            </a:lvl2pPr>
            <a:lvl3pPr>
              <a:buClr>
                <a:schemeClr val="bg1">
                  <a:lumMod val="65000"/>
                </a:schemeClr>
              </a:buClr>
              <a:defRPr sz="2000"/>
            </a:lvl3pPr>
            <a:lvl4pPr>
              <a:buClr>
                <a:schemeClr val="bg1">
                  <a:lumMod val="65000"/>
                </a:schemeClr>
              </a:buClr>
              <a:defRPr sz="1800"/>
            </a:lvl4pPr>
            <a:lvl5pPr>
              <a:buClr>
                <a:schemeClr val="bg1">
                  <a:lumMod val="65000"/>
                </a:schemeClr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508000" y="930167"/>
            <a:ext cx="11379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47"/>
          <a:stretch/>
        </p:blipFill>
        <p:spPr bwMode="auto">
          <a:xfrm>
            <a:off x="10972800" y="76201"/>
            <a:ext cx="914400" cy="77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2576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A27E668-851E-487E-BBDE-9AFD12FC3D24}" type="datetimeFigureOut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11/12/2018</a:t>
            </a:fld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CCCF18-4563-4115-9FE4-432FF9D08F6A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7680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A27E668-851E-487E-BBDE-9AFD12FC3D24}" type="datetimeFigureOut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11/12/2018</a:t>
            </a:fld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CCCF18-4563-4115-9FE4-432FF9D08F6A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1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80549D-83AF-4BB9-9C8A-E08829A785E8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2015 SLK Software services PVT LTD.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1E492-F8C7-4CA3-8E56-DC7FF196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6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F0D382-1DC7-49B2-BFAA-43C1BC2D64F1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2015 SLK Software services PVT LTD.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1E492-F8C7-4CA3-8E56-DC7FF196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4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86FD8-B6F1-4640-9DCE-E9A0AC0C8621}" type="datetime1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2015 SLK Software services PVT LTD.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1E492-F8C7-4CA3-8E56-DC7FF196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6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98990-6B05-41B1-A08E-2B31EAE677EB}" type="datetime1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2015 SLK Software services PVT LTD.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1E492-F8C7-4CA3-8E56-DC7FF196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A6AB11-F300-4539-B562-260B9FB8731B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2015 SLK Software services PVT LTD.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1E492-F8C7-4CA3-8E56-DC7FF196B9E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DB103-C937-4B43-8242-958E1FACE55A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2015 SLK Software services PVT LTD.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1E492-F8C7-4CA3-8E56-DC7FF196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07CC5-0398-4AF4-88F9-5418F1EBE8C0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2015 SLK Software services PVT LTD.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1E492-F8C7-4CA3-8E56-DC7FF196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5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7000">
              <a:srgbClr val="F3F3F3"/>
            </a:gs>
            <a:gs pos="48000">
              <a:srgbClr val="FAFAFA"/>
            </a:gs>
            <a:gs pos="27000">
              <a:srgbClr val="FDFDFD"/>
            </a:gs>
            <a:gs pos="67000">
              <a:srgbClr val="F4F4F4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/>
          <p:cNvSpPr>
            <a:spLocks noGrp="1"/>
          </p:cNvSpPr>
          <p:nvPr userDrawn="1"/>
        </p:nvSpPr>
        <p:spPr>
          <a:xfrm>
            <a:off x="11671041" y="6566765"/>
            <a:ext cx="481756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66765"/>
            <a:ext cx="494879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SLK Software Services Pvt. Ltd. Confidential Information.</a:t>
            </a:r>
            <a:r>
              <a:rPr lang="en-US" sz="1000" baseline="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9708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dotted-waves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86446"/>
            <a:ext cx="121920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1"/>
          <p:cNvSpPr>
            <a:spLocks noGrp="1"/>
          </p:cNvSpPr>
          <p:nvPr/>
        </p:nvSpPr>
        <p:spPr>
          <a:xfrm>
            <a:off x="11449051" y="6557895"/>
            <a:ext cx="482600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284" y="6569086"/>
            <a:ext cx="343235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prstClr val="white">
                    <a:lumMod val="65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2015 SLK Software Services Pvt. Ltd. All rights reserved.</a:t>
            </a:r>
          </a:p>
        </p:txBody>
      </p:sp>
      <p:sp>
        <p:nvSpPr>
          <p:cNvPr id="8" name="Text Placeholder 4"/>
          <p:cNvSpPr txBox="1">
            <a:spLocks/>
          </p:cNvSpPr>
          <p:nvPr userDrawn="1"/>
        </p:nvSpPr>
        <p:spPr>
          <a:xfrm>
            <a:off x="6299200" y="6569880"/>
            <a:ext cx="4572000" cy="2363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  <a:defRPr/>
            </a:pPr>
            <a:r>
              <a:rPr lang="en-US" sz="1000" dirty="0">
                <a:solidFill>
                  <a:srgbClr val="8064A2">
                    <a:lumMod val="60000"/>
                    <a:lumOff val="4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09412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A88E1891CF564690CB9A34A653811D" ma:contentTypeVersion="0" ma:contentTypeDescription="Create a new document." ma:contentTypeScope="" ma:versionID="b501174e9f17098205a29f0294f097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8738E8-97C6-4044-8698-348927FC87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FCF1F64-E86D-484E-B669-AA689178FC43}">
  <ds:schemaRefs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0CC174E-40E6-4B66-8466-F48FA84757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32673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Wingdings</vt:lpstr>
      <vt:lpstr>Office Theme</vt:lpstr>
      <vt:lpstr>SLK Slide Master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Sujay Jamkhandi</dc:creator>
  <cp:lastModifiedBy>Naseem Mohammed</cp:lastModifiedBy>
  <cp:revision>1362</cp:revision>
  <dcterms:created xsi:type="dcterms:W3CDTF">2015-08-04T16:15:37Z</dcterms:created>
  <dcterms:modified xsi:type="dcterms:W3CDTF">2018-11-12T16:19:13Z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0x01010073A88E1891CF564690CB9A34A653811D</vt:lpwstr>
  </property>
</Properties>
</file>