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8483-F04C-0B7E-A842-0FBC7299D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7812D-507A-8168-4CF2-EC67C9E14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8D3B3-91BE-58BF-2D9D-98156E97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77EAB-760A-DD2E-3210-BC0BFD41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3C66C-35F4-5B58-EE90-A331487A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23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E4E62-CDE0-8658-B3F7-651514F1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3BCA6-B0E9-6DAC-054C-0C8CDEFF1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CF065-CBC1-EAD9-1264-6D1CAE57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D90CE-8D41-8B5A-7C3C-32D9FBDA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1E018-730D-319B-7E80-BEA2B5ED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91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C1D44D-2DE5-A201-BE64-874D278C2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9A3D8-EE6B-DDBA-7681-C4E0DB211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91D01-020B-C4AB-B772-91A28F9C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A7083-7274-D611-1062-8C46C42A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E6989-BA00-23E2-062C-6CBF22D9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74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76D7-A3CD-9752-1C7A-ECC42391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66776-1E76-89C2-3D51-967A8DC53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D3C1F-E4A6-599F-0C50-25F6FBF2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FC993-8411-58A0-BCC4-0941143B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4C7E4-DBDF-2037-1A44-209B4CB2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09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0368-13C2-CB4E-B814-837355B3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021DA-D21B-003B-B5B5-8FBAF8A27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4EC86-1CFF-E809-8393-80C2118C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C912F-D308-8275-8722-4C6C0ED7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CD93C-5D4D-8B2C-76AB-125B3880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59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CD8D-0AAC-39C4-474D-735E0ABB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3DF0F-254E-9168-2EAB-796B4C3A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EC0BC-C7D6-B6A4-F443-FA4CE348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6EFCB-B3C0-07D6-7719-9A42C265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D402F-1763-7B98-711B-A80D3DD8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BC01A-F6E5-9E35-1DC8-65AFFBDF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02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47590-EAAE-7078-9A09-779A0F30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9A9B6-C9BA-D2F9-6F86-75AF50429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D021E-3ABE-9C42-B085-59CDC6032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1D556-6082-DF50-B250-CE985A074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5696A-DB99-F98E-6422-754E0C647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79BD7-C23D-F3F3-C3C5-D9480045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E3191-8BB9-E192-2010-18786B2D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31EF0-05FD-C78C-2C88-86FBEC80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01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1617-7395-3FA5-FE09-1464D7E6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D4346-E8F3-34C2-C9D8-4C8E5438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2127E-C81B-F82E-8EEA-56626835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0C435-7452-C224-D7C2-225ABE5C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94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D2284-7142-D7A5-C725-B8691D3D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CC6CE-8CAB-8721-0A1B-7672C34A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5504E-076D-1565-223C-03862A0B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00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B468-8E94-6CE7-68A6-792E4D02D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86C2E-E1E5-759B-8FD8-6E3316F9E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ED969-8E8E-919E-7373-0CC6E8A06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3A459-D4C7-04CD-2D46-29B19238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DD218-DD04-63AB-8740-23086F83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1CF6C-0343-58A3-4062-F6FA88BE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91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BEF1-3BFF-5DB5-D892-75AFA8016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5AE6C-7FC1-E4C2-432E-DA6281148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15A3C-8675-50FA-67A0-51598F327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CC8CC-FD9D-8159-0902-BE821883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C8B8C-985A-75D7-CEA0-EDF65F16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17399-CEE2-E8A9-BD57-5142C382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12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614C74-13A6-D92C-54E6-7CBA2531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A933C-7FCC-A09F-6AE7-2FD8126B3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A37FD-0CD0-A26E-E79C-E10206DD6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0837-9D49-41FF-A4CF-F0CEF72C0365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1B629-726B-B14B-D35C-346192EA4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FB470-6691-7F20-31FA-D733B63CC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58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E63D71-ED29-1191-83E0-C2EF1EEC7BB0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9F7F5-76F0-0BA2-6C86-85C432B61F31}"/>
              </a:ext>
            </a:extLst>
          </p:cNvPr>
          <p:cNvSpPr/>
          <p:nvPr/>
        </p:nvSpPr>
        <p:spPr>
          <a:xfrm>
            <a:off x="-2" y="0"/>
            <a:ext cx="12192001" cy="405442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82CC37-CDE2-E931-6DBC-9E4B45079604}"/>
              </a:ext>
            </a:extLst>
          </p:cNvPr>
          <p:cNvSpPr/>
          <p:nvPr/>
        </p:nvSpPr>
        <p:spPr>
          <a:xfrm>
            <a:off x="1777040" y="1610259"/>
            <a:ext cx="4425351" cy="2412526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9B86ED-1CCC-C194-9AEC-6CE89578859C}"/>
              </a:ext>
            </a:extLst>
          </p:cNvPr>
          <p:cNvSpPr/>
          <p:nvPr/>
        </p:nvSpPr>
        <p:spPr>
          <a:xfrm>
            <a:off x="1777040" y="616786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4761F3-5B4E-F57B-461E-12D76E6B532F}"/>
              </a:ext>
            </a:extLst>
          </p:cNvPr>
          <p:cNvSpPr/>
          <p:nvPr/>
        </p:nvSpPr>
        <p:spPr>
          <a:xfrm>
            <a:off x="6405113" y="1608823"/>
            <a:ext cx="2714444" cy="2412526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F1800DA-5933-C91F-2731-0E9E964153F6}"/>
              </a:ext>
            </a:extLst>
          </p:cNvPr>
          <p:cNvSpPr/>
          <p:nvPr/>
        </p:nvSpPr>
        <p:spPr>
          <a:xfrm>
            <a:off x="9322282" y="1608823"/>
            <a:ext cx="2714444" cy="2412526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62BF98-32A9-41CD-3CB0-5867EC120878}"/>
              </a:ext>
            </a:extLst>
          </p:cNvPr>
          <p:cNvSpPr/>
          <p:nvPr/>
        </p:nvSpPr>
        <p:spPr>
          <a:xfrm>
            <a:off x="1777040" y="4234129"/>
            <a:ext cx="4425351" cy="2412526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965931-2391-D856-D6EA-81829BD953A4}"/>
              </a:ext>
            </a:extLst>
          </p:cNvPr>
          <p:cNvSpPr/>
          <p:nvPr/>
        </p:nvSpPr>
        <p:spPr>
          <a:xfrm>
            <a:off x="6405113" y="4234129"/>
            <a:ext cx="5631613" cy="2412526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E54770-E4D0-4DF6-A0F1-D918F31FB59E}"/>
              </a:ext>
            </a:extLst>
          </p:cNvPr>
          <p:cNvSpPr/>
          <p:nvPr/>
        </p:nvSpPr>
        <p:spPr>
          <a:xfrm>
            <a:off x="155274" y="616785"/>
            <a:ext cx="1419040" cy="6029869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0B0E7C-08F8-38BF-5091-F85D8357724C}"/>
              </a:ext>
            </a:extLst>
          </p:cNvPr>
          <p:cNvSpPr/>
          <p:nvPr/>
        </p:nvSpPr>
        <p:spPr>
          <a:xfrm>
            <a:off x="5278641" y="611754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4E79CE-C7BB-EB35-6C05-C1A72F38A9AF}"/>
              </a:ext>
            </a:extLst>
          </p:cNvPr>
          <p:cNvSpPr/>
          <p:nvPr/>
        </p:nvSpPr>
        <p:spPr>
          <a:xfrm>
            <a:off x="8758686" y="611753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43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E63D71-ED29-1191-83E0-C2EF1EEC7BB0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9F7F5-76F0-0BA2-6C86-85C432B61F31}"/>
              </a:ext>
            </a:extLst>
          </p:cNvPr>
          <p:cNvSpPr/>
          <p:nvPr/>
        </p:nvSpPr>
        <p:spPr>
          <a:xfrm>
            <a:off x="-2" y="0"/>
            <a:ext cx="12192001" cy="405442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9B86ED-1CCC-C194-9AEC-6CE89578859C}"/>
              </a:ext>
            </a:extLst>
          </p:cNvPr>
          <p:cNvSpPr/>
          <p:nvPr/>
        </p:nvSpPr>
        <p:spPr>
          <a:xfrm>
            <a:off x="1777040" y="616786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62BF98-32A9-41CD-3CB0-5867EC120878}"/>
              </a:ext>
            </a:extLst>
          </p:cNvPr>
          <p:cNvSpPr/>
          <p:nvPr/>
        </p:nvSpPr>
        <p:spPr>
          <a:xfrm>
            <a:off x="1777040" y="1598757"/>
            <a:ext cx="10259686" cy="5047897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E54770-E4D0-4DF6-A0F1-D918F31FB59E}"/>
              </a:ext>
            </a:extLst>
          </p:cNvPr>
          <p:cNvSpPr/>
          <p:nvPr/>
        </p:nvSpPr>
        <p:spPr>
          <a:xfrm>
            <a:off x="155274" y="616785"/>
            <a:ext cx="1419040" cy="6029869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0B0E7C-08F8-38BF-5091-F85D8357724C}"/>
              </a:ext>
            </a:extLst>
          </p:cNvPr>
          <p:cNvSpPr/>
          <p:nvPr/>
        </p:nvSpPr>
        <p:spPr>
          <a:xfrm>
            <a:off x="5278641" y="611754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4E79CE-C7BB-EB35-6C05-C1A72F38A9AF}"/>
              </a:ext>
            </a:extLst>
          </p:cNvPr>
          <p:cNvSpPr/>
          <p:nvPr/>
        </p:nvSpPr>
        <p:spPr>
          <a:xfrm>
            <a:off x="8758686" y="611753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731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Swapnajeet A</cp:lastModifiedBy>
  <cp:revision>4</cp:revision>
  <dcterms:created xsi:type="dcterms:W3CDTF">2023-07-31T02:01:30Z</dcterms:created>
  <dcterms:modified xsi:type="dcterms:W3CDTF">2023-08-17T03:59:33Z</dcterms:modified>
</cp:coreProperties>
</file>