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8" r:id="rId6"/>
    <p:sldId id="260" r:id="rId7"/>
    <p:sldId id="275" r:id="rId8"/>
    <p:sldId id="273" r:id="rId9"/>
    <p:sldId id="27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90B91-DC40-4744-AE4C-711A2831847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ACE3B8-4E37-4F74-A27A-1E9B78D2FE49}">
      <dgm:prSet phldrT="[Text]"/>
      <dgm:spPr/>
      <dgm:t>
        <a:bodyPr/>
        <a:lstStyle/>
        <a:p>
          <a:r>
            <a:rPr lang="en-IN" dirty="0" smtClean="0"/>
            <a:t>Data Cleaning</a:t>
          </a:r>
          <a:endParaRPr lang="en-US" dirty="0"/>
        </a:p>
      </dgm:t>
    </dgm:pt>
    <dgm:pt modelId="{0FA3D6DC-37B1-42B4-B50E-A93313A5312B}" type="parTrans" cxnId="{4FBA9222-6145-461A-9110-B93E6C529526}">
      <dgm:prSet/>
      <dgm:spPr/>
      <dgm:t>
        <a:bodyPr/>
        <a:lstStyle/>
        <a:p>
          <a:endParaRPr lang="en-US"/>
        </a:p>
      </dgm:t>
    </dgm:pt>
    <dgm:pt modelId="{A11ED4B5-38BB-4B41-8892-18BE1E7E6811}" type="sibTrans" cxnId="{4FBA9222-6145-461A-9110-B93E6C529526}">
      <dgm:prSet/>
      <dgm:spPr/>
      <dgm:t>
        <a:bodyPr/>
        <a:lstStyle/>
        <a:p>
          <a:endParaRPr lang="en-US"/>
        </a:p>
      </dgm:t>
    </dgm:pt>
    <dgm:pt modelId="{66096E35-4818-4E32-8EA6-2862B9588478}">
      <dgm:prSet phldrT="[Text]"/>
      <dgm:spPr/>
      <dgm:t>
        <a:bodyPr/>
        <a:lstStyle/>
        <a:p>
          <a:r>
            <a:rPr lang="en-IN" dirty="0" smtClean="0"/>
            <a:t>Remove stop words</a:t>
          </a:r>
          <a:endParaRPr lang="en-US" dirty="0"/>
        </a:p>
      </dgm:t>
    </dgm:pt>
    <dgm:pt modelId="{3CC95769-EFFE-455A-96DB-6360A6EB18A7}" type="parTrans" cxnId="{2ABBCDDA-DA55-4E4C-AA4F-D9D25B97CEC1}">
      <dgm:prSet/>
      <dgm:spPr/>
      <dgm:t>
        <a:bodyPr/>
        <a:lstStyle/>
        <a:p>
          <a:endParaRPr lang="en-US"/>
        </a:p>
      </dgm:t>
    </dgm:pt>
    <dgm:pt modelId="{F2084DE0-36F8-484A-BFFE-9AF6BABD22C8}" type="sibTrans" cxnId="{2ABBCDDA-DA55-4E4C-AA4F-D9D25B97CEC1}">
      <dgm:prSet/>
      <dgm:spPr/>
      <dgm:t>
        <a:bodyPr/>
        <a:lstStyle/>
        <a:p>
          <a:endParaRPr lang="en-US"/>
        </a:p>
      </dgm:t>
    </dgm:pt>
    <dgm:pt modelId="{ABBDEBE3-64C0-4C80-AEE9-520DF4C250D0}">
      <dgm:prSet phldrT="[Text]"/>
      <dgm:spPr/>
      <dgm:t>
        <a:bodyPr/>
        <a:lstStyle/>
        <a:p>
          <a:r>
            <a:rPr lang="en-IN" dirty="0" smtClean="0"/>
            <a:t>Vectorization</a:t>
          </a:r>
          <a:endParaRPr lang="en-US" dirty="0"/>
        </a:p>
      </dgm:t>
    </dgm:pt>
    <dgm:pt modelId="{62BBE0B6-23F2-4180-B18C-EA8CBFE19A19}" type="parTrans" cxnId="{78AC61A8-7BAD-4555-8DD6-BE77F46CE291}">
      <dgm:prSet/>
      <dgm:spPr/>
      <dgm:t>
        <a:bodyPr/>
        <a:lstStyle/>
        <a:p>
          <a:endParaRPr lang="en-US"/>
        </a:p>
      </dgm:t>
    </dgm:pt>
    <dgm:pt modelId="{3ACC3D7F-85FA-48FC-A848-0F54F8EAD29E}" type="sibTrans" cxnId="{78AC61A8-7BAD-4555-8DD6-BE77F46CE291}">
      <dgm:prSet/>
      <dgm:spPr/>
      <dgm:t>
        <a:bodyPr/>
        <a:lstStyle/>
        <a:p>
          <a:endParaRPr lang="en-US"/>
        </a:p>
      </dgm:t>
    </dgm:pt>
    <dgm:pt modelId="{B11567B0-CD00-4CAA-BA65-1DFD921B8A61}">
      <dgm:prSet phldrT="[Text]"/>
      <dgm:spPr/>
      <dgm:t>
        <a:bodyPr/>
        <a:lstStyle/>
        <a:p>
          <a:r>
            <a:rPr lang="en-IN" dirty="0" smtClean="0"/>
            <a:t>Vectorization</a:t>
          </a:r>
          <a:endParaRPr lang="en-US" dirty="0"/>
        </a:p>
      </dgm:t>
    </dgm:pt>
    <dgm:pt modelId="{AAA5A66B-1612-4C21-AF87-FE36DCBA07DF}" type="parTrans" cxnId="{EA1C30B1-C4B6-4647-ABDB-0075A6B6AAA4}">
      <dgm:prSet/>
      <dgm:spPr/>
      <dgm:t>
        <a:bodyPr/>
        <a:lstStyle/>
        <a:p>
          <a:endParaRPr lang="en-US"/>
        </a:p>
      </dgm:t>
    </dgm:pt>
    <dgm:pt modelId="{1964D475-8FD6-4C0C-AE63-14833DA24C12}" type="sibTrans" cxnId="{EA1C30B1-C4B6-4647-ABDB-0075A6B6AAA4}">
      <dgm:prSet/>
      <dgm:spPr/>
      <dgm:t>
        <a:bodyPr/>
        <a:lstStyle/>
        <a:p>
          <a:endParaRPr lang="en-US"/>
        </a:p>
      </dgm:t>
    </dgm:pt>
    <dgm:pt modelId="{7245BB7F-BECE-46C8-9B06-9AB94CD41C4C}">
      <dgm:prSet phldrT="[Text]"/>
      <dgm:spPr/>
      <dgm:t>
        <a:bodyPr/>
        <a:lstStyle/>
        <a:p>
          <a:r>
            <a:rPr lang="en-IN" dirty="0" smtClean="0"/>
            <a:t>Term Frequency – Inverse Document Frequency (TF-IDF)</a:t>
          </a:r>
          <a:endParaRPr lang="en-US" dirty="0"/>
        </a:p>
      </dgm:t>
    </dgm:pt>
    <dgm:pt modelId="{DFC8684C-0A19-4D30-88B4-4BC1AD100CAF}" type="parTrans" cxnId="{1435C170-4947-47D8-A953-E3B6C0F1F439}">
      <dgm:prSet/>
      <dgm:spPr/>
      <dgm:t>
        <a:bodyPr/>
        <a:lstStyle/>
        <a:p>
          <a:endParaRPr lang="en-US"/>
        </a:p>
      </dgm:t>
    </dgm:pt>
    <dgm:pt modelId="{D925C1F5-8F6A-4FD3-89A9-41BA134397D4}" type="sibTrans" cxnId="{1435C170-4947-47D8-A953-E3B6C0F1F439}">
      <dgm:prSet/>
      <dgm:spPr/>
      <dgm:t>
        <a:bodyPr/>
        <a:lstStyle/>
        <a:p>
          <a:endParaRPr lang="en-US"/>
        </a:p>
      </dgm:t>
    </dgm:pt>
    <dgm:pt modelId="{F16C3EF0-143E-4B47-8F23-131C57E398CC}">
      <dgm:prSet phldrT="[Text]"/>
      <dgm:spPr/>
      <dgm:t>
        <a:bodyPr/>
        <a:lstStyle/>
        <a:p>
          <a:r>
            <a:rPr lang="en-IN" dirty="0" smtClean="0"/>
            <a:t>Stemming using </a:t>
          </a:r>
          <a:r>
            <a:rPr lang="en-IN" dirty="0" err="1" smtClean="0"/>
            <a:t>PorterStemmer</a:t>
          </a:r>
          <a:endParaRPr lang="en-US" dirty="0"/>
        </a:p>
      </dgm:t>
    </dgm:pt>
    <dgm:pt modelId="{E4FA6BD1-D5B2-49A9-8A7A-FEC74DE8045B}" type="parTrans" cxnId="{C999A752-DED4-4148-88C5-D763B0238EC7}">
      <dgm:prSet/>
      <dgm:spPr/>
      <dgm:t>
        <a:bodyPr/>
        <a:lstStyle/>
        <a:p>
          <a:endParaRPr lang="en-US"/>
        </a:p>
      </dgm:t>
    </dgm:pt>
    <dgm:pt modelId="{883152EC-8DD7-4456-A359-C3C0A87163E0}" type="sibTrans" cxnId="{C999A752-DED4-4148-88C5-D763B0238EC7}">
      <dgm:prSet/>
      <dgm:spPr/>
      <dgm:t>
        <a:bodyPr/>
        <a:lstStyle/>
        <a:p>
          <a:endParaRPr lang="en-US"/>
        </a:p>
      </dgm:t>
    </dgm:pt>
    <dgm:pt modelId="{FB64D238-9B81-45B2-8683-88A3471CD614}">
      <dgm:prSet phldrT="[Text]"/>
      <dgm:spPr/>
      <dgm:t>
        <a:bodyPr/>
        <a:lstStyle/>
        <a:p>
          <a:r>
            <a:rPr lang="en-IN" dirty="0" smtClean="0"/>
            <a:t>Feature  Creation</a:t>
          </a:r>
          <a:endParaRPr lang="en-US" dirty="0"/>
        </a:p>
      </dgm:t>
    </dgm:pt>
    <dgm:pt modelId="{73143F35-576B-408D-A7F1-6250B6B233FF}" type="sibTrans" cxnId="{A583DA56-D64E-4086-BA2F-F3665BCC9DCF}">
      <dgm:prSet/>
      <dgm:spPr/>
      <dgm:t>
        <a:bodyPr/>
        <a:lstStyle/>
        <a:p>
          <a:endParaRPr lang="en-US"/>
        </a:p>
      </dgm:t>
    </dgm:pt>
    <dgm:pt modelId="{E3F02FF6-2110-4FAE-8CD4-58F16FD80C07}" type="parTrans" cxnId="{A583DA56-D64E-4086-BA2F-F3665BCC9DCF}">
      <dgm:prSet/>
      <dgm:spPr/>
      <dgm:t>
        <a:bodyPr/>
        <a:lstStyle/>
        <a:p>
          <a:endParaRPr lang="en-US"/>
        </a:p>
      </dgm:t>
    </dgm:pt>
    <dgm:pt modelId="{A5D4C0C7-D1A0-490D-A1F4-53E46DF24EC8}">
      <dgm:prSet phldrT="[Text]"/>
      <dgm:spPr/>
      <dgm:t>
        <a:bodyPr/>
        <a:lstStyle/>
        <a:p>
          <a:r>
            <a:rPr lang="en-IN" dirty="0" smtClean="0"/>
            <a:t>Created two new features:</a:t>
          </a:r>
          <a:endParaRPr lang="en-US" dirty="0"/>
        </a:p>
      </dgm:t>
    </dgm:pt>
    <dgm:pt modelId="{074F402E-44FA-4F7B-8B6A-1B2DDADB1AAC}" type="sibTrans" cxnId="{B858BE7D-42D0-46AF-B81A-FDFF95AB6B8B}">
      <dgm:prSet/>
      <dgm:spPr/>
      <dgm:t>
        <a:bodyPr/>
        <a:lstStyle/>
        <a:p>
          <a:endParaRPr lang="en-US"/>
        </a:p>
      </dgm:t>
    </dgm:pt>
    <dgm:pt modelId="{4725DB0C-096B-4903-9D34-8F006546EC27}" type="parTrans" cxnId="{B858BE7D-42D0-46AF-B81A-FDFF95AB6B8B}">
      <dgm:prSet/>
      <dgm:spPr/>
      <dgm:t>
        <a:bodyPr/>
        <a:lstStyle/>
        <a:p>
          <a:endParaRPr lang="en-US"/>
        </a:p>
      </dgm:t>
    </dgm:pt>
    <dgm:pt modelId="{71A4AB1D-511C-41F3-A609-9990BE527E8A}">
      <dgm:prSet phldrT="[Text]"/>
      <dgm:spPr/>
      <dgm:t>
        <a:bodyPr/>
        <a:lstStyle/>
        <a:p>
          <a:r>
            <a:rPr lang="en-IN" dirty="0" smtClean="0"/>
            <a:t>Punctuation Percentage in the message</a:t>
          </a:r>
          <a:endParaRPr lang="en-US" dirty="0"/>
        </a:p>
      </dgm:t>
    </dgm:pt>
    <dgm:pt modelId="{468404A2-1D92-4E6B-A032-0B85089F08F7}" type="sibTrans" cxnId="{5A1085AC-4379-4C35-88FB-44CC0EFED226}">
      <dgm:prSet/>
      <dgm:spPr/>
      <dgm:t>
        <a:bodyPr/>
        <a:lstStyle/>
        <a:p>
          <a:endParaRPr lang="en-US"/>
        </a:p>
      </dgm:t>
    </dgm:pt>
    <dgm:pt modelId="{A6D28BE7-0CFD-454D-884C-E74F70B3BA48}" type="parTrans" cxnId="{5A1085AC-4379-4C35-88FB-44CC0EFED226}">
      <dgm:prSet/>
      <dgm:spPr/>
      <dgm:t>
        <a:bodyPr/>
        <a:lstStyle/>
        <a:p>
          <a:endParaRPr lang="en-US"/>
        </a:p>
      </dgm:t>
    </dgm:pt>
    <dgm:pt modelId="{868BEA3C-960F-4122-8396-204F04F3BCB7}">
      <dgm:prSet phldrT="[Text]"/>
      <dgm:spPr/>
      <dgm:t>
        <a:bodyPr/>
        <a:lstStyle/>
        <a:p>
          <a:r>
            <a:rPr lang="en-IN" dirty="0" smtClean="0"/>
            <a:t>Now our data set has 4 columns (label, message, </a:t>
          </a:r>
          <a:r>
            <a:rPr lang="en-IN" dirty="0" err="1" smtClean="0"/>
            <a:t>message_length</a:t>
          </a:r>
          <a:r>
            <a:rPr lang="en-IN" dirty="0" smtClean="0"/>
            <a:t>, </a:t>
          </a:r>
          <a:r>
            <a:rPr lang="en-IN" dirty="0" err="1" smtClean="0"/>
            <a:t>Punct</a:t>
          </a:r>
          <a:r>
            <a:rPr lang="en-IN" dirty="0" smtClean="0"/>
            <a:t> %)</a:t>
          </a:r>
          <a:endParaRPr lang="en-US" dirty="0"/>
        </a:p>
      </dgm:t>
    </dgm:pt>
    <dgm:pt modelId="{A2BAC8CD-45A7-49BF-A646-49824942B924}" type="sibTrans" cxnId="{8EBA562E-C757-4FD8-A892-41FABA276CD8}">
      <dgm:prSet/>
      <dgm:spPr/>
      <dgm:t>
        <a:bodyPr/>
        <a:lstStyle/>
        <a:p>
          <a:endParaRPr lang="en-US"/>
        </a:p>
      </dgm:t>
    </dgm:pt>
    <dgm:pt modelId="{F0B1090A-76D3-4319-95E9-E4CB9C327CBC}" type="parTrans" cxnId="{8EBA562E-C757-4FD8-A892-41FABA276CD8}">
      <dgm:prSet/>
      <dgm:spPr/>
      <dgm:t>
        <a:bodyPr/>
        <a:lstStyle/>
        <a:p>
          <a:endParaRPr lang="en-US"/>
        </a:p>
      </dgm:t>
    </dgm:pt>
    <dgm:pt modelId="{0847A814-0E54-4B88-A567-6E1DF97CB269}">
      <dgm:prSet phldrT="[Text]"/>
      <dgm:spPr/>
      <dgm:t>
        <a:bodyPr/>
        <a:lstStyle/>
        <a:p>
          <a:r>
            <a:rPr lang="en-IN" dirty="0" smtClean="0"/>
            <a:t>Length of message</a:t>
          </a:r>
          <a:endParaRPr lang="en-US" dirty="0"/>
        </a:p>
      </dgm:t>
    </dgm:pt>
    <dgm:pt modelId="{CC6CD5BB-3BFF-4542-A080-704AEF4D2644}" type="parTrans" cxnId="{E26F16C8-A05E-4BD8-B905-F1436D08E936}">
      <dgm:prSet/>
      <dgm:spPr/>
      <dgm:t>
        <a:bodyPr/>
        <a:lstStyle/>
        <a:p>
          <a:endParaRPr lang="en-US"/>
        </a:p>
      </dgm:t>
    </dgm:pt>
    <dgm:pt modelId="{45288658-F98B-44BD-9268-D276E02A2516}" type="sibTrans" cxnId="{E26F16C8-A05E-4BD8-B905-F1436D08E936}">
      <dgm:prSet/>
      <dgm:spPr/>
      <dgm:t>
        <a:bodyPr/>
        <a:lstStyle/>
        <a:p>
          <a:endParaRPr lang="en-US"/>
        </a:p>
      </dgm:t>
    </dgm:pt>
    <dgm:pt modelId="{BFFE98E6-1C35-48F1-9E83-33BDAF611D28}">
      <dgm:prSet phldrT="[Text]"/>
      <dgm:spPr/>
      <dgm:t>
        <a:bodyPr/>
        <a:lstStyle/>
        <a:p>
          <a:r>
            <a:rPr lang="en-IN" dirty="0" smtClean="0"/>
            <a:t>Remove punctuations</a:t>
          </a:r>
          <a:endParaRPr lang="en-US" dirty="0"/>
        </a:p>
      </dgm:t>
    </dgm:pt>
    <dgm:pt modelId="{68A4F950-8616-4DEF-9C8B-C0E3F0B7E94B}" type="parTrans" cxnId="{B5994A16-7413-4ED6-8930-930A7B9CFE15}">
      <dgm:prSet/>
      <dgm:spPr/>
      <dgm:t>
        <a:bodyPr/>
        <a:lstStyle/>
        <a:p>
          <a:endParaRPr lang="en-US"/>
        </a:p>
      </dgm:t>
    </dgm:pt>
    <dgm:pt modelId="{ECF913EF-F8F2-4C0F-84D0-DDF0F5858C3E}" type="sibTrans" cxnId="{B5994A16-7413-4ED6-8930-930A7B9CFE15}">
      <dgm:prSet/>
      <dgm:spPr/>
      <dgm:t>
        <a:bodyPr/>
        <a:lstStyle/>
        <a:p>
          <a:endParaRPr lang="en-US"/>
        </a:p>
      </dgm:t>
    </dgm:pt>
    <dgm:pt modelId="{8872A8BF-1392-40E4-9E64-08CA0E2DFEEA}">
      <dgm:prSet phldrT="[Text]"/>
      <dgm:spPr/>
      <dgm:t>
        <a:bodyPr/>
        <a:lstStyle/>
        <a:p>
          <a:r>
            <a:rPr lang="en-IN" dirty="0" smtClean="0"/>
            <a:t>Tokenization</a:t>
          </a:r>
          <a:endParaRPr lang="en-US" dirty="0"/>
        </a:p>
      </dgm:t>
    </dgm:pt>
    <dgm:pt modelId="{8A240DFB-03FF-4304-82B7-2EF386EC5081}" type="parTrans" cxnId="{01748067-7BBB-4183-B0AF-064DDEDECE1E}">
      <dgm:prSet/>
      <dgm:spPr/>
      <dgm:t>
        <a:bodyPr/>
        <a:lstStyle/>
        <a:p>
          <a:endParaRPr lang="en-US"/>
        </a:p>
      </dgm:t>
    </dgm:pt>
    <dgm:pt modelId="{EFEF147A-6A91-4B31-9B49-044C39ECB1F7}" type="sibTrans" cxnId="{01748067-7BBB-4183-B0AF-064DDEDECE1E}">
      <dgm:prSet/>
      <dgm:spPr/>
      <dgm:t>
        <a:bodyPr/>
        <a:lstStyle/>
        <a:p>
          <a:endParaRPr lang="en-US"/>
        </a:p>
      </dgm:t>
    </dgm:pt>
    <dgm:pt modelId="{A59CA3E4-DE42-4374-AF11-833333B67667}">
      <dgm:prSet phldrT="[Text]"/>
      <dgm:spPr/>
      <dgm:t>
        <a:bodyPr/>
        <a:lstStyle/>
        <a:p>
          <a:r>
            <a:rPr lang="en-IN" dirty="0" smtClean="0"/>
            <a:t>Count Vectorization</a:t>
          </a:r>
          <a:endParaRPr lang="en-US" dirty="0"/>
        </a:p>
      </dgm:t>
    </dgm:pt>
    <dgm:pt modelId="{077D5041-F625-4F13-B249-C6D1D7F19B35}" type="parTrans" cxnId="{4E39D6CE-9DCD-4E5F-B287-DF8FA7076253}">
      <dgm:prSet/>
      <dgm:spPr/>
      <dgm:t>
        <a:bodyPr/>
        <a:lstStyle/>
        <a:p>
          <a:endParaRPr lang="en-US"/>
        </a:p>
      </dgm:t>
    </dgm:pt>
    <dgm:pt modelId="{7477A5FC-D7FC-43A9-9146-BC598656B80B}" type="sibTrans" cxnId="{4E39D6CE-9DCD-4E5F-B287-DF8FA7076253}">
      <dgm:prSet/>
      <dgm:spPr/>
      <dgm:t>
        <a:bodyPr/>
        <a:lstStyle/>
        <a:p>
          <a:endParaRPr lang="en-US"/>
        </a:p>
      </dgm:t>
    </dgm:pt>
    <dgm:pt modelId="{66033185-460B-4DA4-8C0A-D939439F185C}" type="pres">
      <dgm:prSet presAssocID="{91990B91-DC40-4744-AE4C-711A283184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E58419-1E0F-4116-849F-220B4EC999FB}" type="pres">
      <dgm:prSet presAssocID="{FB64D238-9B81-45B2-8683-88A3471CD614}" presName="composite" presStyleCnt="0"/>
      <dgm:spPr/>
    </dgm:pt>
    <dgm:pt modelId="{16130DD5-CFCF-4D3A-A6C3-6D437F83E996}" type="pres">
      <dgm:prSet presAssocID="{FB64D238-9B81-45B2-8683-88A3471CD61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FA2F6-98A5-4B23-864F-B5BCA8F82340}" type="pres">
      <dgm:prSet presAssocID="{FB64D238-9B81-45B2-8683-88A3471CD61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60EBE-86C5-4DCA-BF9C-0F46DB8E13CE}" type="pres">
      <dgm:prSet presAssocID="{73143F35-576B-408D-A7F1-6250B6B233FF}" presName="sp" presStyleCnt="0"/>
      <dgm:spPr/>
    </dgm:pt>
    <dgm:pt modelId="{454417A0-A6C9-4EF7-9E4F-C60BFBC86C3A}" type="pres">
      <dgm:prSet presAssocID="{93ACE3B8-4E37-4F74-A27A-1E9B78D2FE49}" presName="composite" presStyleCnt="0"/>
      <dgm:spPr/>
    </dgm:pt>
    <dgm:pt modelId="{51471179-7865-479F-9268-FB1993A53047}" type="pres">
      <dgm:prSet presAssocID="{93ACE3B8-4E37-4F74-A27A-1E9B78D2FE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99035-EEDB-4AF4-B4CD-D2BC4E08D3AE}" type="pres">
      <dgm:prSet presAssocID="{93ACE3B8-4E37-4F74-A27A-1E9B78D2FE4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8E7D8-6161-4667-B33F-1BBDF88F3A6D}" type="pres">
      <dgm:prSet presAssocID="{A11ED4B5-38BB-4B41-8892-18BE1E7E6811}" presName="sp" presStyleCnt="0"/>
      <dgm:spPr/>
    </dgm:pt>
    <dgm:pt modelId="{754E5287-0912-4DCF-84DE-C4A94DBC2D51}" type="pres">
      <dgm:prSet presAssocID="{ABBDEBE3-64C0-4C80-AEE9-520DF4C250D0}" presName="composite" presStyleCnt="0"/>
      <dgm:spPr/>
    </dgm:pt>
    <dgm:pt modelId="{8F54BCCC-A2EA-424F-8064-CEEAFB952133}" type="pres">
      <dgm:prSet presAssocID="{ABBDEBE3-64C0-4C80-AEE9-520DF4C250D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C4BC5-F7AE-4978-9A70-AD50FAF5D6C8}" type="pres">
      <dgm:prSet presAssocID="{ABBDEBE3-64C0-4C80-AEE9-520DF4C250D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8BE7D-42D0-46AF-B81A-FDFF95AB6B8B}" srcId="{FB64D238-9B81-45B2-8683-88A3471CD614}" destId="{A5D4C0C7-D1A0-490D-A1F4-53E46DF24EC8}" srcOrd="0" destOrd="0" parTransId="{4725DB0C-096B-4903-9D34-8F006546EC27}" sibTransId="{074F402E-44FA-4F7B-8B6A-1B2DDADB1AAC}"/>
    <dgm:cxn modelId="{01748067-7BBB-4183-B0AF-064DDEDECE1E}" srcId="{93ACE3B8-4E37-4F74-A27A-1E9B78D2FE49}" destId="{8872A8BF-1392-40E4-9E64-08CA0E2DFEEA}" srcOrd="1" destOrd="0" parTransId="{8A240DFB-03FF-4304-82B7-2EF386EC5081}" sibTransId="{EFEF147A-6A91-4B31-9B49-044C39ECB1F7}"/>
    <dgm:cxn modelId="{78AC61A8-7BAD-4555-8DD6-BE77F46CE291}" srcId="{91990B91-DC40-4744-AE4C-711A2831847B}" destId="{ABBDEBE3-64C0-4C80-AEE9-520DF4C250D0}" srcOrd="2" destOrd="0" parTransId="{62BBE0B6-23F2-4180-B18C-EA8CBFE19A19}" sibTransId="{3ACC3D7F-85FA-48FC-A848-0F54F8EAD29E}"/>
    <dgm:cxn modelId="{2ABBCDDA-DA55-4E4C-AA4F-D9D25B97CEC1}" srcId="{93ACE3B8-4E37-4F74-A27A-1E9B78D2FE49}" destId="{66096E35-4818-4E32-8EA6-2862B9588478}" srcOrd="2" destOrd="0" parTransId="{3CC95769-EFFE-455A-96DB-6360A6EB18A7}" sibTransId="{F2084DE0-36F8-484A-BFFE-9AF6BABD22C8}"/>
    <dgm:cxn modelId="{6881C548-25D7-4B48-AFD6-40AAE3A5143A}" type="presOf" srcId="{B11567B0-CD00-4CAA-BA65-1DFD921B8A61}" destId="{7D4C4BC5-F7AE-4978-9A70-AD50FAF5D6C8}" srcOrd="0" destOrd="0" presId="urn:microsoft.com/office/officeart/2005/8/layout/chevron2"/>
    <dgm:cxn modelId="{0EAF85C9-6008-4295-9E5B-BB55282564DD}" type="presOf" srcId="{A59CA3E4-DE42-4374-AF11-833333B67667}" destId="{7D4C4BC5-F7AE-4978-9A70-AD50FAF5D6C8}" srcOrd="0" destOrd="2" presId="urn:microsoft.com/office/officeart/2005/8/layout/chevron2"/>
    <dgm:cxn modelId="{A0EA6A32-0EFE-45B0-B554-A63668900E9D}" type="presOf" srcId="{A5D4C0C7-D1A0-490D-A1F4-53E46DF24EC8}" destId="{492FA2F6-98A5-4B23-864F-B5BCA8F82340}" srcOrd="0" destOrd="0" presId="urn:microsoft.com/office/officeart/2005/8/layout/chevron2"/>
    <dgm:cxn modelId="{4BB465DE-40F9-4214-BBEB-405C023019E3}" type="presOf" srcId="{0847A814-0E54-4B88-A567-6E1DF97CB269}" destId="{492FA2F6-98A5-4B23-864F-B5BCA8F82340}" srcOrd="0" destOrd="1" presId="urn:microsoft.com/office/officeart/2005/8/layout/chevron2"/>
    <dgm:cxn modelId="{9383DD49-B9CA-47F7-B44A-9EA437341849}" type="presOf" srcId="{71A4AB1D-511C-41F3-A609-9990BE527E8A}" destId="{492FA2F6-98A5-4B23-864F-B5BCA8F82340}" srcOrd="0" destOrd="2" presId="urn:microsoft.com/office/officeart/2005/8/layout/chevron2"/>
    <dgm:cxn modelId="{A583DA56-D64E-4086-BA2F-F3665BCC9DCF}" srcId="{91990B91-DC40-4744-AE4C-711A2831847B}" destId="{FB64D238-9B81-45B2-8683-88A3471CD614}" srcOrd="0" destOrd="0" parTransId="{E3F02FF6-2110-4FAE-8CD4-58F16FD80C07}" sibTransId="{73143F35-576B-408D-A7F1-6250B6B233FF}"/>
    <dgm:cxn modelId="{6AA84C57-F1BC-453E-9F74-A9D1DA88FA83}" type="presOf" srcId="{868BEA3C-960F-4122-8396-204F04F3BCB7}" destId="{492FA2F6-98A5-4B23-864F-B5BCA8F82340}" srcOrd="0" destOrd="3" presId="urn:microsoft.com/office/officeart/2005/8/layout/chevron2"/>
    <dgm:cxn modelId="{96B7B1C4-97F4-40CC-9740-F683927A3F81}" type="presOf" srcId="{7245BB7F-BECE-46C8-9B06-9AB94CD41C4C}" destId="{7D4C4BC5-F7AE-4978-9A70-AD50FAF5D6C8}" srcOrd="0" destOrd="1" presId="urn:microsoft.com/office/officeart/2005/8/layout/chevron2"/>
    <dgm:cxn modelId="{D0DC2A48-E6B7-4DE4-8AB0-4B750CA10E03}" type="presOf" srcId="{91990B91-DC40-4744-AE4C-711A2831847B}" destId="{66033185-460B-4DA4-8C0A-D939439F185C}" srcOrd="0" destOrd="0" presId="urn:microsoft.com/office/officeart/2005/8/layout/chevron2"/>
    <dgm:cxn modelId="{5A1085AC-4379-4C35-88FB-44CC0EFED226}" srcId="{A5D4C0C7-D1A0-490D-A1F4-53E46DF24EC8}" destId="{71A4AB1D-511C-41F3-A609-9990BE527E8A}" srcOrd="1" destOrd="0" parTransId="{A6D28BE7-0CFD-454D-884C-E74F70B3BA48}" sibTransId="{468404A2-1D92-4E6B-A032-0B85089F08F7}"/>
    <dgm:cxn modelId="{7A3A182B-1874-4A30-A00D-5947B5DB865B}" type="presOf" srcId="{BFFE98E6-1C35-48F1-9E83-33BDAF611D28}" destId="{B8299035-EEDB-4AF4-B4CD-D2BC4E08D3AE}" srcOrd="0" destOrd="0" presId="urn:microsoft.com/office/officeart/2005/8/layout/chevron2"/>
    <dgm:cxn modelId="{4FBA9222-6145-461A-9110-B93E6C529526}" srcId="{91990B91-DC40-4744-AE4C-711A2831847B}" destId="{93ACE3B8-4E37-4F74-A27A-1E9B78D2FE49}" srcOrd="1" destOrd="0" parTransId="{0FA3D6DC-37B1-42B4-B50E-A93313A5312B}" sibTransId="{A11ED4B5-38BB-4B41-8892-18BE1E7E6811}"/>
    <dgm:cxn modelId="{E3851DCF-E6D3-4F9D-A517-E791748B4EBF}" type="presOf" srcId="{F16C3EF0-143E-4B47-8F23-131C57E398CC}" destId="{B8299035-EEDB-4AF4-B4CD-D2BC4E08D3AE}" srcOrd="0" destOrd="3" presId="urn:microsoft.com/office/officeart/2005/8/layout/chevron2"/>
    <dgm:cxn modelId="{B5994A16-7413-4ED6-8930-930A7B9CFE15}" srcId="{93ACE3B8-4E37-4F74-A27A-1E9B78D2FE49}" destId="{BFFE98E6-1C35-48F1-9E83-33BDAF611D28}" srcOrd="0" destOrd="0" parTransId="{68A4F950-8616-4DEF-9C8B-C0E3F0B7E94B}" sibTransId="{ECF913EF-F8F2-4C0F-84D0-DDF0F5858C3E}"/>
    <dgm:cxn modelId="{4E39D6CE-9DCD-4E5F-B287-DF8FA7076253}" srcId="{B11567B0-CD00-4CAA-BA65-1DFD921B8A61}" destId="{A59CA3E4-DE42-4374-AF11-833333B67667}" srcOrd="1" destOrd="0" parTransId="{077D5041-F625-4F13-B249-C6D1D7F19B35}" sibTransId="{7477A5FC-D7FC-43A9-9146-BC598656B80B}"/>
    <dgm:cxn modelId="{E627485E-C4E2-4FD4-AFFD-A90931AD9E69}" type="presOf" srcId="{ABBDEBE3-64C0-4C80-AEE9-520DF4C250D0}" destId="{8F54BCCC-A2EA-424F-8064-CEEAFB952133}" srcOrd="0" destOrd="0" presId="urn:microsoft.com/office/officeart/2005/8/layout/chevron2"/>
    <dgm:cxn modelId="{445CDD84-8AD0-446E-851B-4EB27B7A583C}" type="presOf" srcId="{93ACE3B8-4E37-4F74-A27A-1E9B78D2FE49}" destId="{51471179-7865-479F-9268-FB1993A53047}" srcOrd="0" destOrd="0" presId="urn:microsoft.com/office/officeart/2005/8/layout/chevron2"/>
    <dgm:cxn modelId="{1435C170-4947-47D8-A953-E3B6C0F1F439}" srcId="{B11567B0-CD00-4CAA-BA65-1DFD921B8A61}" destId="{7245BB7F-BECE-46C8-9B06-9AB94CD41C4C}" srcOrd="0" destOrd="0" parTransId="{DFC8684C-0A19-4D30-88B4-4BC1AD100CAF}" sibTransId="{D925C1F5-8F6A-4FD3-89A9-41BA134397D4}"/>
    <dgm:cxn modelId="{E26F16C8-A05E-4BD8-B905-F1436D08E936}" srcId="{A5D4C0C7-D1A0-490D-A1F4-53E46DF24EC8}" destId="{0847A814-0E54-4B88-A567-6E1DF97CB269}" srcOrd="0" destOrd="0" parTransId="{CC6CD5BB-3BFF-4542-A080-704AEF4D2644}" sibTransId="{45288658-F98B-44BD-9268-D276E02A2516}"/>
    <dgm:cxn modelId="{7EF6AE19-5AB3-4159-BEAC-188AA5F049AE}" type="presOf" srcId="{FB64D238-9B81-45B2-8683-88A3471CD614}" destId="{16130DD5-CFCF-4D3A-A6C3-6D437F83E996}" srcOrd="0" destOrd="0" presId="urn:microsoft.com/office/officeart/2005/8/layout/chevron2"/>
    <dgm:cxn modelId="{EA1C30B1-C4B6-4647-ABDB-0075A6B6AAA4}" srcId="{ABBDEBE3-64C0-4C80-AEE9-520DF4C250D0}" destId="{B11567B0-CD00-4CAA-BA65-1DFD921B8A61}" srcOrd="0" destOrd="0" parTransId="{AAA5A66B-1612-4C21-AF87-FE36DCBA07DF}" sibTransId="{1964D475-8FD6-4C0C-AE63-14833DA24C12}"/>
    <dgm:cxn modelId="{71D7F05C-3130-4744-A570-8C0F4FBD3D72}" type="presOf" srcId="{66096E35-4818-4E32-8EA6-2862B9588478}" destId="{B8299035-EEDB-4AF4-B4CD-D2BC4E08D3AE}" srcOrd="0" destOrd="2" presId="urn:microsoft.com/office/officeart/2005/8/layout/chevron2"/>
    <dgm:cxn modelId="{8EBA562E-C757-4FD8-A892-41FABA276CD8}" srcId="{FB64D238-9B81-45B2-8683-88A3471CD614}" destId="{868BEA3C-960F-4122-8396-204F04F3BCB7}" srcOrd="1" destOrd="0" parTransId="{F0B1090A-76D3-4319-95E9-E4CB9C327CBC}" sibTransId="{A2BAC8CD-45A7-49BF-A646-49824942B924}"/>
    <dgm:cxn modelId="{074AE659-0C8B-4088-B455-261AA2C5344C}" type="presOf" srcId="{8872A8BF-1392-40E4-9E64-08CA0E2DFEEA}" destId="{B8299035-EEDB-4AF4-B4CD-D2BC4E08D3AE}" srcOrd="0" destOrd="1" presId="urn:microsoft.com/office/officeart/2005/8/layout/chevron2"/>
    <dgm:cxn modelId="{C999A752-DED4-4148-88C5-D763B0238EC7}" srcId="{93ACE3B8-4E37-4F74-A27A-1E9B78D2FE49}" destId="{F16C3EF0-143E-4B47-8F23-131C57E398CC}" srcOrd="3" destOrd="0" parTransId="{E4FA6BD1-D5B2-49A9-8A7A-FEC74DE8045B}" sibTransId="{883152EC-8DD7-4456-A359-C3C0A87163E0}"/>
    <dgm:cxn modelId="{168CFF8B-72BB-462A-9D9C-FD4B6CD455A6}" type="presParOf" srcId="{66033185-460B-4DA4-8C0A-D939439F185C}" destId="{EAE58419-1E0F-4116-849F-220B4EC999FB}" srcOrd="0" destOrd="0" presId="urn:microsoft.com/office/officeart/2005/8/layout/chevron2"/>
    <dgm:cxn modelId="{890FD563-93DB-42F7-B9FD-EEF9788B07DA}" type="presParOf" srcId="{EAE58419-1E0F-4116-849F-220B4EC999FB}" destId="{16130DD5-CFCF-4D3A-A6C3-6D437F83E996}" srcOrd="0" destOrd="0" presId="urn:microsoft.com/office/officeart/2005/8/layout/chevron2"/>
    <dgm:cxn modelId="{55FAB1E8-C5FE-447C-B60C-1E23CF83BA36}" type="presParOf" srcId="{EAE58419-1E0F-4116-849F-220B4EC999FB}" destId="{492FA2F6-98A5-4B23-864F-B5BCA8F82340}" srcOrd="1" destOrd="0" presId="urn:microsoft.com/office/officeart/2005/8/layout/chevron2"/>
    <dgm:cxn modelId="{54831CAA-A880-4E7D-983B-90920826AF33}" type="presParOf" srcId="{66033185-460B-4DA4-8C0A-D939439F185C}" destId="{33D60EBE-86C5-4DCA-BF9C-0F46DB8E13CE}" srcOrd="1" destOrd="0" presId="urn:microsoft.com/office/officeart/2005/8/layout/chevron2"/>
    <dgm:cxn modelId="{ECD41DB8-0C2E-4491-80E0-8707873E2A80}" type="presParOf" srcId="{66033185-460B-4DA4-8C0A-D939439F185C}" destId="{454417A0-A6C9-4EF7-9E4F-C60BFBC86C3A}" srcOrd="2" destOrd="0" presId="urn:microsoft.com/office/officeart/2005/8/layout/chevron2"/>
    <dgm:cxn modelId="{BE6EA3D0-5545-44EB-87C3-B11A11B26FB7}" type="presParOf" srcId="{454417A0-A6C9-4EF7-9E4F-C60BFBC86C3A}" destId="{51471179-7865-479F-9268-FB1993A53047}" srcOrd="0" destOrd="0" presId="urn:microsoft.com/office/officeart/2005/8/layout/chevron2"/>
    <dgm:cxn modelId="{90A85FF6-CB3E-48D9-9F13-0C02BF1D13BB}" type="presParOf" srcId="{454417A0-A6C9-4EF7-9E4F-C60BFBC86C3A}" destId="{B8299035-EEDB-4AF4-B4CD-D2BC4E08D3AE}" srcOrd="1" destOrd="0" presId="urn:microsoft.com/office/officeart/2005/8/layout/chevron2"/>
    <dgm:cxn modelId="{DE5D3340-7E33-4496-82AD-BEFD144647D3}" type="presParOf" srcId="{66033185-460B-4DA4-8C0A-D939439F185C}" destId="{71E8E7D8-6161-4667-B33F-1BBDF88F3A6D}" srcOrd="3" destOrd="0" presId="urn:microsoft.com/office/officeart/2005/8/layout/chevron2"/>
    <dgm:cxn modelId="{2AAFBFF1-3D74-49EB-9CE7-C0D6D50AA120}" type="presParOf" srcId="{66033185-460B-4DA4-8C0A-D939439F185C}" destId="{754E5287-0912-4DCF-84DE-C4A94DBC2D51}" srcOrd="4" destOrd="0" presId="urn:microsoft.com/office/officeart/2005/8/layout/chevron2"/>
    <dgm:cxn modelId="{25C44D9A-DCAC-48FE-B669-14C130EE14D9}" type="presParOf" srcId="{754E5287-0912-4DCF-84DE-C4A94DBC2D51}" destId="{8F54BCCC-A2EA-424F-8064-CEEAFB952133}" srcOrd="0" destOrd="0" presId="urn:microsoft.com/office/officeart/2005/8/layout/chevron2"/>
    <dgm:cxn modelId="{16D3BC6D-7786-49C2-8856-4F1117FFF50A}" type="presParOf" srcId="{754E5287-0912-4DCF-84DE-C4A94DBC2D51}" destId="{7D4C4BC5-F7AE-4978-9A70-AD50FAF5D6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30DD5-CFCF-4D3A-A6C3-6D437F83E996}">
      <dsp:nvSpPr>
        <dsp:cNvPr id="0" name=""/>
        <dsp:cNvSpPr/>
      </dsp:nvSpPr>
      <dsp:spPr>
        <a:xfrm rot="5400000">
          <a:off x="-223861" y="226454"/>
          <a:ext cx="1492408" cy="10446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Feature  Creation</a:t>
          </a:r>
          <a:endParaRPr lang="en-US" sz="1300" kern="1200" dirty="0"/>
        </a:p>
      </dsp:txBody>
      <dsp:txXfrm rot="-5400000">
        <a:off x="1" y="524936"/>
        <a:ext cx="1044685" cy="447723"/>
      </dsp:txXfrm>
    </dsp:sp>
    <dsp:sp modelId="{492FA2F6-98A5-4B23-864F-B5BCA8F82340}">
      <dsp:nvSpPr>
        <dsp:cNvPr id="0" name=""/>
        <dsp:cNvSpPr/>
      </dsp:nvSpPr>
      <dsp:spPr>
        <a:xfrm rot="5400000">
          <a:off x="5121204" y="-4073925"/>
          <a:ext cx="970065" cy="91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Created two new features: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Length of message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Punctuation Percentage in the message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Now our data set has 4 columns (label, message, </a:t>
          </a:r>
          <a:r>
            <a:rPr lang="en-IN" sz="1400" kern="1200" dirty="0" err="1" smtClean="0"/>
            <a:t>message_length</a:t>
          </a:r>
          <a:r>
            <a:rPr lang="en-IN" sz="1400" kern="1200" dirty="0" smtClean="0"/>
            <a:t>, </a:t>
          </a:r>
          <a:r>
            <a:rPr lang="en-IN" sz="1400" kern="1200" dirty="0" err="1" smtClean="0"/>
            <a:t>Punct</a:t>
          </a:r>
          <a:r>
            <a:rPr lang="en-IN" sz="1400" kern="1200" dirty="0" smtClean="0"/>
            <a:t> %)</a:t>
          </a:r>
          <a:endParaRPr lang="en-US" sz="1400" kern="1200" dirty="0"/>
        </a:p>
      </dsp:txBody>
      <dsp:txXfrm rot="-5400000">
        <a:off x="1044686" y="49948"/>
        <a:ext cx="9075747" cy="875355"/>
      </dsp:txXfrm>
    </dsp:sp>
    <dsp:sp modelId="{51471179-7865-479F-9268-FB1993A53047}">
      <dsp:nvSpPr>
        <dsp:cNvPr id="0" name=""/>
        <dsp:cNvSpPr/>
      </dsp:nvSpPr>
      <dsp:spPr>
        <a:xfrm rot="5400000">
          <a:off x="-223861" y="1523475"/>
          <a:ext cx="1492408" cy="10446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Cleaning</a:t>
          </a:r>
          <a:endParaRPr lang="en-US" sz="1300" kern="1200" dirty="0"/>
        </a:p>
      </dsp:txBody>
      <dsp:txXfrm rot="-5400000">
        <a:off x="1" y="1821957"/>
        <a:ext cx="1044685" cy="447723"/>
      </dsp:txXfrm>
    </dsp:sp>
    <dsp:sp modelId="{B8299035-EEDB-4AF4-B4CD-D2BC4E08D3AE}">
      <dsp:nvSpPr>
        <dsp:cNvPr id="0" name=""/>
        <dsp:cNvSpPr/>
      </dsp:nvSpPr>
      <dsp:spPr>
        <a:xfrm rot="5400000">
          <a:off x="5121204" y="-2776904"/>
          <a:ext cx="970065" cy="91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Remove punctuations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Tokenization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Remove stop words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Stemming using </a:t>
          </a:r>
          <a:r>
            <a:rPr lang="en-IN" sz="1400" kern="1200" dirty="0" err="1" smtClean="0"/>
            <a:t>PorterStemmer</a:t>
          </a:r>
          <a:endParaRPr lang="en-US" sz="1400" kern="1200" dirty="0"/>
        </a:p>
      </dsp:txBody>
      <dsp:txXfrm rot="-5400000">
        <a:off x="1044686" y="1346969"/>
        <a:ext cx="9075747" cy="875355"/>
      </dsp:txXfrm>
    </dsp:sp>
    <dsp:sp modelId="{8F54BCCC-A2EA-424F-8064-CEEAFB952133}">
      <dsp:nvSpPr>
        <dsp:cNvPr id="0" name=""/>
        <dsp:cNvSpPr/>
      </dsp:nvSpPr>
      <dsp:spPr>
        <a:xfrm rot="5400000">
          <a:off x="-223861" y="2820496"/>
          <a:ext cx="1492408" cy="10446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Vectorization</a:t>
          </a:r>
          <a:endParaRPr lang="en-US" sz="1300" kern="1200" dirty="0"/>
        </a:p>
      </dsp:txBody>
      <dsp:txXfrm rot="-5400000">
        <a:off x="1" y="3118978"/>
        <a:ext cx="1044685" cy="447723"/>
      </dsp:txXfrm>
    </dsp:sp>
    <dsp:sp modelId="{7D4C4BC5-F7AE-4978-9A70-AD50FAF5D6C8}">
      <dsp:nvSpPr>
        <dsp:cNvPr id="0" name=""/>
        <dsp:cNvSpPr/>
      </dsp:nvSpPr>
      <dsp:spPr>
        <a:xfrm rot="5400000">
          <a:off x="5121204" y="-1479883"/>
          <a:ext cx="970065" cy="9123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Vectorization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Term Frequency – Inverse Document Frequency (TF-IDF)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Count Vectorization</a:t>
          </a:r>
          <a:endParaRPr lang="en-US" sz="1400" kern="1200" dirty="0"/>
        </a:p>
      </dsp:txBody>
      <dsp:txXfrm rot="-5400000">
        <a:off x="1044686" y="2643990"/>
        <a:ext cx="9075747" cy="875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C962-8A5A-4079-88C2-87FE7474166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9CD50-6DFA-43E5-B34C-E994197E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D50-6DFA-43E5-B34C-E994197EA0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B51D-8788-4E76-9039-E53B2689C70F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3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203E-5439-4094-81A7-98C14AA745C4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9628-FDA0-44F3-B19C-3C10B3800135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2F47-AEA1-436E-89E0-D277330E1611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426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799C-1F9D-4DC7-96FC-789DD54DD3D4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0E0-DDE5-4FB7-B70C-FB1D006E4E4E}" type="datetime1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224-FAF4-4D10-8248-15CF8B22CEB2}" type="datetime1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6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A48-863A-49AC-B65F-F38C03992B2D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91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49BF24A-1E44-4487-8BFE-01D1A8BDF108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EA55-EE83-4943-8728-E4939E4D7F8D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214-277A-47BA-A580-1C676B8714C0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B68-6F3C-4CCB-9147-08D7B117D948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8A3A-1DA5-4697-93DC-980FB4153B51}" type="datetime1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C65-3682-43E2-B476-F50226AA7C98}" type="datetime1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1FD3-C83F-4F72-967A-E43357955084}" type="datetime1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E8E3-75CC-461C-B3B3-AC9CCB9FF7B9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DFCF-EBEA-4B6C-B9ED-D64C17FB8E8E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E78B-B142-4A7F-A5F5-C6C1F9CC70E1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7E73-5800-4EED-A4D8-BE5D4B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6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06000"/>
            <a:ext cx="8144134" cy="1373070"/>
          </a:xfrm>
        </p:spPr>
        <p:txBody>
          <a:bodyPr/>
          <a:lstStyle/>
          <a:p>
            <a:r>
              <a:rPr lang="en-IN" dirty="0" smtClean="0"/>
              <a:t>Spam Detection</a:t>
            </a:r>
            <a:br>
              <a:rPr lang="en-IN" dirty="0" smtClean="0"/>
            </a:br>
            <a:r>
              <a:rPr lang="en-IN" sz="2000" dirty="0" smtClean="0"/>
              <a:t>whether a message spam or not ?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672" y="4554579"/>
            <a:ext cx="7160461" cy="204581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45" y="2590800"/>
            <a:ext cx="3061855" cy="16692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1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9289472" y="6440712"/>
            <a:ext cx="2743200" cy="365124"/>
          </a:xfrm>
        </p:spPr>
        <p:txBody>
          <a:bodyPr/>
          <a:lstStyle/>
          <a:p>
            <a:r>
              <a:rPr lang="en-US" dirty="0" smtClean="0"/>
              <a:t>13/10/2020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2617" y="4782281"/>
            <a:ext cx="7426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MOAHMMED OWEZ</a:t>
            </a:r>
          </a:p>
          <a:p>
            <a:r>
              <a:rPr lang="en-US" sz="3200" dirty="0"/>
              <a:t>1NH17IS055</a:t>
            </a:r>
          </a:p>
          <a:p>
            <a:r>
              <a:rPr lang="en-US" sz="3200" dirty="0"/>
              <a:t>New Horizon College of Engineering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02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You!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05056" y="6381933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13/10/2020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Agenda outline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Motivation/Problem Statement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Dataset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 of spam classifier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Comparison </a:t>
            </a:r>
            <a:r>
              <a:rPr lang="en-IN" dirty="0" smtClean="0"/>
              <a:t>&amp; Results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57855" y="6492875"/>
            <a:ext cx="2743200" cy="365125"/>
          </a:xfrm>
        </p:spPr>
        <p:txBody>
          <a:bodyPr/>
          <a:lstStyle/>
          <a:p>
            <a:r>
              <a:rPr lang="en-US" dirty="0"/>
              <a:t>13/10/2020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2336872"/>
            <a:ext cx="11873600" cy="4111873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600" dirty="0"/>
              <a:t>Email spam, also known as junk email, is a type of </a:t>
            </a:r>
            <a:r>
              <a:rPr lang="en-US" sz="3600" dirty="0" smtClean="0"/>
              <a:t>electronic spam</a:t>
            </a:r>
            <a:r>
              <a:rPr lang="en-US" sz="3600" dirty="0"/>
              <a:t> where unsolicited messages are sent by </a:t>
            </a:r>
            <a:r>
              <a:rPr lang="en-US" sz="3600" dirty="0" smtClean="0"/>
              <a:t>email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algn="just">
              <a:lnSpc>
                <a:spcPct val="170000"/>
              </a:lnSpc>
            </a:pPr>
            <a:r>
              <a:rPr lang="en-US" sz="3600" dirty="0"/>
              <a:t>The proportion of spam email was around 90% of email messages sent, in the end of </a:t>
            </a:r>
            <a:r>
              <a:rPr lang="en-US" sz="3600" dirty="0" smtClean="0"/>
              <a:t>2014</a:t>
            </a:r>
            <a:r>
              <a:rPr lang="en-US" sz="3600" dirty="0" smtClean="0"/>
              <a:t>.</a:t>
            </a:r>
            <a:endParaRPr lang="en-US" sz="3600" baseline="30000" dirty="0" smtClean="0"/>
          </a:p>
          <a:p>
            <a:pPr algn="just">
              <a:lnSpc>
                <a:spcPct val="170000"/>
              </a:lnSpc>
            </a:pPr>
            <a:r>
              <a:rPr lang="en-US" sz="3600" dirty="0"/>
              <a:t>It was estimated </a:t>
            </a:r>
            <a:r>
              <a:rPr lang="en-US" sz="3600" dirty="0" smtClean="0"/>
              <a:t>that in 2009 spam </a:t>
            </a:r>
            <a:r>
              <a:rPr lang="en-US" sz="3600" dirty="0"/>
              <a:t>cost businesses around US$130 </a:t>
            </a:r>
            <a:r>
              <a:rPr lang="en-US" sz="3600" dirty="0" smtClean="0"/>
              <a:t>billion worldwide</a:t>
            </a:r>
            <a:r>
              <a:rPr lang="en-US" sz="3600" dirty="0" smtClean="0"/>
              <a:t>.</a:t>
            </a:r>
            <a:endParaRPr lang="en-US" sz="3600" baseline="30000" dirty="0" smtClean="0"/>
          </a:p>
          <a:p>
            <a:pPr algn="just">
              <a:lnSpc>
                <a:spcPct val="170000"/>
              </a:lnSpc>
            </a:pPr>
            <a:r>
              <a:rPr lang="en-IN" sz="3600" dirty="0" smtClean="0"/>
              <a:t>Many solutions available to tackle this problem, but one of the most efficient is email filtering based on the content of the email.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255090" y="6438896"/>
            <a:ext cx="2743200" cy="365125"/>
          </a:xfrm>
        </p:spPr>
        <p:txBody>
          <a:bodyPr/>
          <a:lstStyle/>
          <a:p>
            <a:r>
              <a:rPr lang="en-US" dirty="0"/>
              <a:t>13/10/2020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– SMS Spam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Number </a:t>
            </a:r>
            <a:r>
              <a:rPr lang="en-IN" dirty="0" smtClean="0"/>
              <a:t>of columns – 2 (label &amp; message)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Classification levels – 2 i.e. spam and not spam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19" y="4239106"/>
            <a:ext cx="7856393" cy="21997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140406" y="6438896"/>
            <a:ext cx="2743200" cy="365125"/>
          </a:xfrm>
        </p:spPr>
        <p:txBody>
          <a:bodyPr/>
          <a:lstStyle/>
          <a:p>
            <a:r>
              <a:rPr lang="en-US" dirty="0"/>
              <a:t>13/10/2020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593" y="808647"/>
            <a:ext cx="9613861" cy="1080938"/>
          </a:xfrm>
        </p:spPr>
        <p:txBody>
          <a:bodyPr/>
          <a:lstStyle/>
          <a:p>
            <a:r>
              <a:rPr lang="en-US" dirty="0" smtClean="0"/>
              <a:t>Architecture </a:t>
            </a:r>
            <a:r>
              <a:rPr lang="en-US" dirty="0"/>
              <a:t>of spam classifier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5781" y="2092036"/>
            <a:ext cx="7758546" cy="42533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5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140406" y="6345382"/>
            <a:ext cx="2743200" cy="371567"/>
          </a:xfrm>
        </p:spPr>
        <p:txBody>
          <a:bodyPr/>
          <a:lstStyle/>
          <a:p>
            <a:r>
              <a:rPr lang="en-US" dirty="0"/>
              <a:t>13/10/2020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used in this project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94476"/>
              </p:ext>
            </p:extLst>
          </p:nvPr>
        </p:nvGraphicFramePr>
        <p:xfrm>
          <a:off x="680321" y="2336873"/>
          <a:ext cx="10167788" cy="409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140406" y="6428509"/>
            <a:ext cx="2743200" cy="365125"/>
          </a:xfrm>
        </p:spPr>
        <p:txBody>
          <a:bodyPr/>
          <a:lstStyle/>
          <a:p>
            <a:r>
              <a:rPr lang="en-US" dirty="0"/>
              <a:t>13/10/2020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Problem</a:t>
            </a:r>
            <a:r>
              <a:rPr lang="en-US" altLang="en-US" sz="4000" dirty="0"/>
              <a:t>:</a:t>
            </a:r>
            <a:r>
              <a:rPr lang="en-US" altLang="en-US" sz="4000" dirty="0">
                <a:solidFill>
                  <a:srgbClr val="006666"/>
                </a:solidFill>
              </a:rPr>
              <a:t> </a:t>
            </a:r>
            <a:r>
              <a:rPr lang="en-US" altLang="en-US" sz="4000" dirty="0"/>
              <a:t>Supervised</a:t>
            </a:r>
            <a:r>
              <a:rPr lang="en-US" altLang="en-US" sz="4000" dirty="0">
                <a:solidFill>
                  <a:srgbClr val="006666"/>
                </a:solidFill>
              </a:rPr>
              <a:t> </a:t>
            </a:r>
            <a:r>
              <a:rPr lang="en-US" altLang="en-US" sz="4000" dirty="0"/>
              <a:t>Spam Detection</a:t>
            </a:r>
          </a:p>
        </p:txBody>
      </p:sp>
      <p:graphicFrame>
        <p:nvGraphicFramePr>
          <p:cNvPr id="24581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158305"/>
              </p:ext>
            </p:extLst>
          </p:nvPr>
        </p:nvGraphicFramePr>
        <p:xfrm>
          <a:off x="3241964" y="1600200"/>
          <a:ext cx="5444836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3" imgW="3914286" imgH="6771429" progId="Paint.Picture">
                  <p:embed/>
                </p:oleObj>
              </mc:Choice>
              <mc:Fallback>
                <p:oleObj name="Bitmap Image" r:id="rId3" imgW="3914286" imgH="6771429" progId="Paint.Picture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964" y="1600200"/>
                        <a:ext cx="5444836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7855" y="6431015"/>
            <a:ext cx="2743200" cy="426985"/>
          </a:xfrm>
        </p:spPr>
        <p:txBody>
          <a:bodyPr/>
          <a:lstStyle/>
          <a:p>
            <a:r>
              <a:rPr lang="en-US" dirty="0"/>
              <a:t>13/10/2020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80172"/>
            <a:ext cx="9613861" cy="172681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Test set results with chosen parameters :</a:t>
            </a:r>
            <a:r>
              <a:rPr lang="en-US" dirty="0"/>
              <a:t>		</a:t>
            </a:r>
          </a:p>
          <a:p>
            <a:pPr lvl="1"/>
            <a:r>
              <a:rPr lang="en-US" sz="2400" dirty="0"/>
              <a:t>Accuracy: 0.978 		Precision:  0.985	</a:t>
            </a:r>
            <a:endParaRPr lang="en-US" sz="24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/>
              <a:t>	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8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357855" y="6358926"/>
            <a:ext cx="2743200" cy="365125"/>
          </a:xfrm>
        </p:spPr>
        <p:txBody>
          <a:bodyPr/>
          <a:lstStyle/>
          <a:p>
            <a:r>
              <a:rPr lang="en-US" dirty="0"/>
              <a:t>13/10/2020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83631" y="5696588"/>
            <a:ext cx="5872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https://github.com/mohammedowez/Spam_Detection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2687" y="4902121"/>
            <a:ext cx="9989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Video explanation of code and output is done in the below link</a:t>
            </a:r>
          </a:p>
        </p:txBody>
      </p:sp>
    </p:spTree>
    <p:extLst>
      <p:ext uri="{BB962C8B-B14F-4D97-AF65-F5344CB8AC3E}">
        <p14:creationId xmlns:p14="http://schemas.microsoft.com/office/powerpoint/2010/main" val="1689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Conclusion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2336873"/>
            <a:ext cx="11203285" cy="359931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As </a:t>
            </a:r>
            <a:r>
              <a:rPr lang="en-US" dirty="0"/>
              <a:t>emails are one of the most effective ways of communication, it is mandatory to come up with an algorithm that will help </a:t>
            </a:r>
            <a:r>
              <a:rPr lang="en-US" dirty="0" smtClean="0"/>
              <a:t>in segregating </a:t>
            </a:r>
            <a:r>
              <a:rPr lang="en-US" dirty="0"/>
              <a:t>the emails as ham and spam. Ensuring that the algorithm works </a:t>
            </a:r>
            <a:r>
              <a:rPr lang="en-US" dirty="0" smtClean="0"/>
              <a:t>accurately </a:t>
            </a:r>
            <a:r>
              <a:rPr lang="en-US" dirty="0"/>
              <a:t>will be our utmost concern. </a:t>
            </a:r>
            <a:endParaRPr lang="en-US" dirty="0" smtClean="0"/>
          </a:p>
          <a:p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7E73-5800-4EED-A4D8-BE5D4B7FE9D3}" type="slidenum">
              <a:rPr lang="en-US" smtClean="0"/>
              <a:t>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7855" y="6438896"/>
            <a:ext cx="2743200" cy="365125"/>
          </a:xfrm>
        </p:spPr>
        <p:txBody>
          <a:bodyPr/>
          <a:lstStyle/>
          <a:p>
            <a:r>
              <a:rPr lang="en-US" dirty="0"/>
              <a:t>13/10/2020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1130</TotalTime>
  <Words>216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Bitmap Image</vt:lpstr>
      <vt:lpstr>Spam Detection whether a message spam or not ?</vt:lpstr>
      <vt:lpstr>Agenda outline</vt:lpstr>
      <vt:lpstr>Motivation</vt:lpstr>
      <vt:lpstr>Dataset – SMS Spam Collection</vt:lpstr>
      <vt:lpstr>Architecture of spam classifier </vt:lpstr>
      <vt:lpstr>Approach used in this project</vt:lpstr>
      <vt:lpstr>Problem: Supervised Spam Detection</vt:lpstr>
      <vt:lpstr>Results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Detection</dc:title>
  <dc:creator>Rahul Gupta</dc:creator>
  <cp:lastModifiedBy>mohammed owez</cp:lastModifiedBy>
  <cp:revision>87</cp:revision>
  <dcterms:created xsi:type="dcterms:W3CDTF">2018-04-18T17:39:27Z</dcterms:created>
  <dcterms:modified xsi:type="dcterms:W3CDTF">2020-10-12T20:18:07Z</dcterms:modified>
</cp:coreProperties>
</file>