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1"/>
  </p:notesMasterIdLst>
  <p:handoutMasterIdLst>
    <p:handoutMasterId r:id="rId22"/>
  </p:handoutMasterIdLst>
  <p:sldIdLst>
    <p:sldId id="529" r:id="rId2"/>
    <p:sldId id="495" r:id="rId3"/>
    <p:sldId id="514" r:id="rId4"/>
    <p:sldId id="515" r:id="rId5"/>
    <p:sldId id="516" r:id="rId6"/>
    <p:sldId id="535" r:id="rId7"/>
    <p:sldId id="536" r:id="rId8"/>
    <p:sldId id="537" r:id="rId9"/>
    <p:sldId id="517" r:id="rId10"/>
    <p:sldId id="520" r:id="rId11"/>
    <p:sldId id="530" r:id="rId12"/>
    <p:sldId id="531" r:id="rId13"/>
    <p:sldId id="532" r:id="rId14"/>
    <p:sldId id="533" r:id="rId15"/>
    <p:sldId id="538" r:id="rId16"/>
    <p:sldId id="539" r:id="rId17"/>
    <p:sldId id="540" r:id="rId18"/>
    <p:sldId id="534" r:id="rId19"/>
    <p:sldId id="528" r:id="rId20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FD530-B140-4999-802F-20D8E830A257}" v="3" dt="2024-12-01T13:33:07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3434" autoAdjust="0"/>
  </p:normalViewPr>
  <p:slideViewPr>
    <p:cSldViewPr>
      <p:cViewPr varScale="1">
        <p:scale>
          <a:sx n="115" d="100"/>
          <a:sy n="115" d="100"/>
        </p:scale>
        <p:origin x="75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5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AGB1211 – DESIGN THINKING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0" y="650523"/>
            <a:ext cx="9144000" cy="4031138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III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       : B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6-12-2024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GUIDED BY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MOHAMMED RAASITH H(2303811724321069)                        JOANY FRANKLIN M.E.,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2.MOHANAVEL K(2303811724321070)                                            Assistant Professor,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3.MUKESH M(2303811724321071)                                                   Department of AI,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MUKILAN K(2303811724321072)                                                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Technology.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77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59123"/>
            <a:ext cx="8229600" cy="37033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AI for Weather Forecasting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IOT for Monitoring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Mobile App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 for Weather Forecasting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Uses AI to predict rainfall with high accuracy.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Enhances preparedness for water collection and storage.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real-time notifications to users.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 Monitoring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Tracks tank water levels and water quality (TDS, pH) in real time.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Automatically redirects water to storage during rainfall.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Sends alerts for system maintenance needs.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App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remote monitoring and control of the system.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Tracks historical rainfall data and usage trends.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Sends maintenance and filter replacement alerts.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BD4E3-768C-4C53-92DD-DDB686B06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3622"/>
            <a:ext cx="1638883" cy="3563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13CF7-DC39-36FD-178A-4B53D5563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971653"/>
            <a:ext cx="1718865" cy="3737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10BC4-EB11-1314-4D32-02E0B3F86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985384"/>
            <a:ext cx="1752426" cy="3591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5BA54-6923-684B-2531-CBD36677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702-67DB-7CCE-EF64-7E399534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74AC-9D8E-F20D-8326-35DC863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2AFBA3-CBCF-EAAF-4CA9-4567F95F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8B9C5-0F1C-3CAE-3210-E0B7264C6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73487-1A4A-A9FC-51AB-B25B54BBFA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9E21452F-0E22-DADF-1990-43B959C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1" y="982644"/>
            <a:ext cx="1803309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547AE-2AC4-2958-3C88-E7F93F47A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90" y="982643"/>
            <a:ext cx="2138260" cy="3632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D98139-B760-42CD-BC83-CACE1D335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46" y="982644"/>
            <a:ext cx="1889806" cy="36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02EF3-6EA9-9D50-259D-02E2E456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B8D-95EC-F3B1-361C-CAF96C1D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17FE-A6CE-7A6A-1ECE-5B5066CC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898DD1-32F0-3B50-41EF-6B5A9B65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6D404-B58E-6CB4-1F42-64CA45021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2A8C6-669F-88DB-C907-A994CD6CD7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99DE9404-8CBC-44B1-57B4-2F858417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" y="965911"/>
            <a:ext cx="1806622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7E90C-C7C2-B21E-9F4F-8AA0982A7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08" y="965910"/>
            <a:ext cx="1903123" cy="3602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A0054-29CA-4F1F-765C-ED9CA3E38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79" y="965911"/>
            <a:ext cx="1806621" cy="3602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CF81EE-3F42-F162-6CD0-0F3009A3F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37" y="965910"/>
            <a:ext cx="1748405" cy="36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31D0-E6E5-818A-AC8C-48555AD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8CC8-6262-B7AB-A03C-46F088AB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A0D8C-F04B-BA17-797B-9955D3BD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9982B3-1E4F-D65A-A5B3-6A764FD8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265B9-F549-BC0D-51DB-C2E181B9D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4E90E-2422-D72D-54DB-54A9AE980D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2941752F-62E4-DC07-04B2-0EBC77ED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" y="965911"/>
            <a:ext cx="1806622" cy="3632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BB122-4824-8557-3973-B97092E40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65911"/>
            <a:ext cx="1918906" cy="3632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AD9B7-392A-B694-0792-CBEB758C3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07" y="965911"/>
            <a:ext cx="1806621" cy="36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proposed rainwater harvesting system leverages automation to ensure efficient water management, monitor storage, and maintain water quality. Its modular and user-friendly design supports sustainability by optimizing resources and adapting to diverse user needs.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72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Rain water management System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972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water scarcity due to overuse and climate change.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in current rainwater management systems.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monitoring of water quality and storage levels.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automated, AI-integrated solutions to enhance water conservation efforts.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rainwater harvesting system enhances water collection, filtration, and monitoring using real-time rain prediction and automation. It's designed for both urban and rural areas, providing a cost-effective, scalable solution. Integrated with a mobile app, it offers remote control, water quality monitoring, and optimized sustainability for diverse environments.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3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267200" cy="37033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AI-based prediction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Real-time monitoring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Water quality sensors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Advanced filtration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Seasonal water management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Community water sharing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Eco-friendly materials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71D6A-DC6D-79BE-0103-3181AC70758B}"/>
              </a:ext>
            </a:extLst>
          </p:cNvPr>
          <p:cNvSpPr txBox="1"/>
          <p:nvPr/>
        </p:nvSpPr>
        <p:spPr>
          <a:xfrm>
            <a:off x="4724400" y="97155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User Friendly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Integration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55C04402-2F60-D3F6-D36D-011AF278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47750"/>
            <a:ext cx="7540573" cy="361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9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Surveys and Questionnaires: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Conduct surveys among households or farmers to understand their current water usage patterns, challenges in water storage, and willingness to adopt rainwater harvesting systems.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Interviews: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Interview local residents, environmentalists, and community leaders to gather insights into water scarcity issues and the need for such a system.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Field Observations: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Visit areas with existing rainwater harvesting systems to observe their functionality, challenges, and efficiency.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Testing: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Collect feedback from potential users by testing prototypes of your app or system features.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617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722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Secondary Research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Research Papers and Articles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Review academic papers, journals, and articles on rainwater harvesting techniques, AI integration in water management, and sustainable practices.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Government and NGO Reports: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 reports on water conservation policies, rainfall statistics, and successful implementations of rainwater harvesting systems.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Case Studies: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Analyze case studies of areas or communities where rainwater harvesting has significantly improved water availability.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Market Research: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Explore industry trends, competitor systems, and user adoption rates for similar technologies.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596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2578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AGB1211 –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THINKING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B87-D31D-35BC-89D0-5983FF151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Water Quality Monitoring 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Integrated sensors assess water quality, ensuring safe and clean storage. 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Mobile App Integration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user-friendly app provides live updates, water usage data, and system performance insights and operating Machineries via mobile. 	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Maintenance Notifications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Automated alerts ensure timely maintenance of filters and system components. </a:t>
            </a:r>
          </a:p>
          <a:p>
            <a:pPr marL="0" indent="0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Controllable Water Diversion  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Smart sensors direct rainwater to storage tanks when rainfall is detected.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46798"/>
            <a:ext cx="1905000" cy="5973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75663" y="157957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764</Words>
  <Application>Microsoft Office PowerPoint</Application>
  <PresentationFormat>On-screen Show (16:9)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AGB1211 – DESIGN THINKING </vt:lpstr>
      <vt:lpstr>Title of the Project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AI for Weather Forecasting</vt:lpstr>
      <vt:lpstr>IOT Monitoring</vt:lpstr>
      <vt:lpstr>Mobile App</vt:lpstr>
      <vt:lpstr>Results 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2024-12-05T10:15:49Z</dcterms:modified>
</cp:coreProperties>
</file>