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5" r:id="rId10"/>
    <p:sldId id="26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rushti Choudhri" initials="SC" lastIdx="1" clrIdx="0">
    <p:extLst>
      <p:ext uri="{19B8F6BF-5375-455C-9EA6-DF929625EA0E}">
        <p15:presenceInfo xmlns:p15="http://schemas.microsoft.com/office/powerpoint/2012/main" userId="Srushti Choudhr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29T13:05:08.180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AEF41-A1D7-486B-9E3D-DDE10C8213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Unused medicine donation for </a:t>
            </a:r>
            <a:r>
              <a:rPr lang="en-US" dirty="0" err="1"/>
              <a:t>ngo’s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10D53D-11D1-4AA2-B478-5D130B94FF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Online website for the donation of unused medicines to </a:t>
            </a:r>
            <a:r>
              <a:rPr lang="en-US" dirty="0" err="1"/>
              <a:t>ngo’s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142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DE25A-7A60-4FA4-9D43-9401436E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&amp; disadvantages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2560D-DE04-4363-901E-FBE3DF162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ADVANTAGES :</a:t>
            </a:r>
          </a:p>
          <a:p>
            <a:r>
              <a:rPr lang="en-US" sz="2000" dirty="0"/>
              <a:t>It helps poor people for medication.</a:t>
            </a:r>
            <a:endParaRPr lang="en-IN" sz="2000" dirty="0"/>
          </a:p>
          <a:p>
            <a:r>
              <a:rPr lang="en-IN" sz="2000" dirty="0"/>
              <a:t>It will help to maintain records of medicines.</a:t>
            </a:r>
          </a:p>
          <a:p>
            <a:r>
              <a:rPr lang="en-IN" sz="2000" dirty="0"/>
              <a:t>Many needy people will get cured.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DISADVANTAGES :</a:t>
            </a:r>
          </a:p>
          <a:p>
            <a:r>
              <a:rPr lang="en-IN" sz="2000" dirty="0"/>
              <a:t>This application requires an active internet connection.</a:t>
            </a:r>
          </a:p>
          <a:p>
            <a:r>
              <a:rPr lang="en-IN" sz="2000" dirty="0"/>
              <a:t>User needs to put correct data or else it behaves abnormally.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36782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BD433-2C51-44C9-8C82-04B238E4749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2181225"/>
            <a:ext cx="10085033" cy="2532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Thank you !</a:t>
            </a:r>
            <a:endParaRPr lang="en-IN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15540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2122C-F8DA-4EDD-811B-C75B56E6D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website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A6868-1DEC-4327-9C68-9E09D9900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As the internet has become more prominent source of communication, the NGO’s should also have a online website.</a:t>
            </a:r>
          </a:p>
          <a:p>
            <a:r>
              <a:rPr lang="en-IN" sz="2000" dirty="0"/>
              <a:t>Through this website we will be able to reach out to more wider range of donors.</a:t>
            </a:r>
          </a:p>
          <a:p>
            <a:r>
              <a:rPr lang="en-IN" sz="2000" dirty="0"/>
              <a:t>This website is basically used to donate unused medicines to the nearby NGO’s or any needy person.</a:t>
            </a:r>
          </a:p>
          <a:p>
            <a:r>
              <a:rPr lang="en-IN" sz="2000" dirty="0"/>
              <a:t>We deliver medicines to the NGO’s according to the requirements.</a:t>
            </a:r>
          </a:p>
          <a:p>
            <a:r>
              <a:rPr lang="en-IN" sz="2000" dirty="0"/>
              <a:t>We make sure that no medicine is wasted and for that we keep a directory of the available medicines according to the requirements.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9469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E6A91D6-B963-4DF6-A3E6-3D4CDF7BC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 &amp; entities :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CC8FE04-A73F-42C3-902C-202EBD559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In this drug donation system there are exactly three entities that helps in functioning and working the website in the best way possible : </a:t>
            </a:r>
          </a:p>
          <a:p>
            <a:r>
              <a:rPr lang="en-IN" sz="2000" dirty="0"/>
              <a:t>ADMIN</a:t>
            </a:r>
          </a:p>
          <a:p>
            <a:r>
              <a:rPr lang="en-IN" sz="2000" dirty="0"/>
              <a:t>NGO</a:t>
            </a:r>
          </a:p>
          <a:p>
            <a:r>
              <a:rPr lang="en-IN" sz="2000" dirty="0"/>
              <a:t>MEMBER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6000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F66C3-970A-46A2-BE60-A2AB78747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Admin panel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48BE8-B92D-416F-8D1C-C8E5032C7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94" y="2180496"/>
            <a:ext cx="11131413" cy="3678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   </a:t>
            </a:r>
          </a:p>
          <a:p>
            <a:pPr algn="just"/>
            <a:r>
              <a:rPr lang="en-US" sz="2000" dirty="0"/>
              <a:t>Admin is the most important entity with the maximum controls over the website.</a:t>
            </a:r>
          </a:p>
          <a:p>
            <a:pPr algn="just"/>
            <a:r>
              <a:rPr lang="en-US" sz="2000" dirty="0"/>
              <a:t>Admin will login and manage members by deleting and blocking the users providing improper or expired medicines.</a:t>
            </a:r>
          </a:p>
          <a:p>
            <a:pPr algn="just"/>
            <a:r>
              <a:rPr lang="en-US" sz="2000" dirty="0"/>
              <a:t>Admin also has the authority to approve the sign up forms of different NGO’s.</a:t>
            </a:r>
          </a:p>
          <a:p>
            <a:pPr algn="just"/>
            <a:r>
              <a:rPr lang="en-US" sz="2000" dirty="0"/>
              <a:t>He / She also has to maintain a record over the available medicines and the required ones.</a:t>
            </a:r>
          </a:p>
          <a:p>
            <a:pPr algn="just"/>
            <a:r>
              <a:rPr lang="en-US" sz="2000" dirty="0"/>
              <a:t>Admin has also a monthly report of all the medicines donated by the users. 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6472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18525-190F-464C-A788-F7B87BE6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NGO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8F6E9-178F-48CA-BED6-B328FBF7C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NGO can raise a request by signing up using there credentials and then they have to wait for the admin to approve their request.</a:t>
            </a:r>
          </a:p>
          <a:p>
            <a:r>
              <a:rPr lang="en-US" sz="2000" dirty="0"/>
              <a:t> If the admin approves the request of the NGO then it becomes a registered can request medicines according to the availability.</a:t>
            </a:r>
          </a:p>
          <a:p>
            <a:r>
              <a:rPr lang="en-US" sz="2000" dirty="0"/>
              <a:t>The delivery of the medicines can be done by two ways :  1. The donor will deliver the medicine.</a:t>
            </a:r>
          </a:p>
          <a:p>
            <a:pPr marL="0" indent="0">
              <a:buNone/>
            </a:pPr>
            <a:r>
              <a:rPr lang="en-US" sz="2000" dirty="0"/>
              <a:t>                                                                                         2. NGO can pick up the medicine.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83043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606C-3744-4D49-9C5B-623091536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57853-BC0B-4B42-ABB3-5CC9ACE27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Anyone can become a member of the drug donation program by filling up the “Donate us” form.</a:t>
            </a:r>
          </a:p>
          <a:p>
            <a:r>
              <a:rPr lang="en-US" sz="2000" dirty="0"/>
              <a:t>For the donation of the medicines the donor has to raise a request by filling the form along with the medicine name and its details.</a:t>
            </a:r>
          </a:p>
          <a:p>
            <a:r>
              <a:rPr lang="en-US" sz="2000" dirty="0"/>
              <a:t>The admin approves the request after checking the details and the expiry dates of the medicine.</a:t>
            </a:r>
          </a:p>
          <a:p>
            <a:r>
              <a:rPr lang="en-US" sz="2000" dirty="0"/>
              <a:t>After approving the request the admin and the NGO schedules the donating date, which is informed to the donor by a call or a text message.</a:t>
            </a:r>
          </a:p>
          <a:p>
            <a:r>
              <a:rPr lang="en-US" sz="2000" dirty="0"/>
              <a:t>Members can also check their previous data of medicine transactions.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67216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085DE-06FF-4775-8CD0-356C5446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navigation 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04B6D1-740B-4D51-832E-532631FAF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2730" y="2340497"/>
            <a:ext cx="6090082" cy="3678238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5F0129-4A50-43D4-91E0-A8F76AED795E}"/>
              </a:ext>
            </a:extLst>
          </p:cNvPr>
          <p:cNvSpPr txBox="1">
            <a:spLocks/>
          </p:cNvSpPr>
          <p:nvPr/>
        </p:nvSpPr>
        <p:spPr>
          <a:xfrm>
            <a:off x="581192" y="2180496"/>
            <a:ext cx="4550101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71400" lvl="7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3721765-05F5-4164-A62E-BC3F5260DF36}"/>
              </a:ext>
            </a:extLst>
          </p:cNvPr>
          <p:cNvSpPr txBox="1">
            <a:spLocks/>
          </p:cNvSpPr>
          <p:nvPr/>
        </p:nvSpPr>
        <p:spPr>
          <a:xfrm>
            <a:off x="776500" y="2606626"/>
            <a:ext cx="4550101" cy="3678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form provides three forms to the users : Direct donation form</a:t>
            </a:r>
          </a:p>
          <a:p>
            <a:pPr marL="0" indent="0">
              <a:buNone/>
            </a:pPr>
            <a:r>
              <a:rPr lang="en-US" sz="2000" dirty="0"/>
              <a:t>               Sign up for NGO </a:t>
            </a:r>
          </a:p>
          <a:p>
            <a:pPr marL="0" indent="0">
              <a:buNone/>
            </a:pPr>
            <a:r>
              <a:rPr lang="en-US" sz="2000" dirty="0"/>
              <a:t>               Sign in for NGO</a:t>
            </a:r>
          </a:p>
          <a:p>
            <a:r>
              <a:rPr lang="en-US" sz="2000" dirty="0"/>
              <a:t>On the top right corner user can see six other options which will provide information and the cause behind this website :  HOME, ABOUT, CAUSES, PAGES, BLOG, and CONTACT.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6558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1C5E8-A9CD-4D31-9702-AAD0FBAF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Donation form 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0982EB-7CC3-459E-8541-068146792A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5076" y="2474199"/>
            <a:ext cx="5849200" cy="3678238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60A2E27-265C-48DA-BD9D-E1E98644FC33}"/>
              </a:ext>
            </a:extLst>
          </p:cNvPr>
          <p:cNvSpPr txBox="1">
            <a:spLocks/>
          </p:cNvSpPr>
          <p:nvPr/>
        </p:nvSpPr>
        <p:spPr>
          <a:xfrm>
            <a:off x="776500" y="2606626"/>
            <a:ext cx="4550101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By filling up this donation form anyone can contribute in this drug donation system.</a:t>
            </a:r>
          </a:p>
          <a:p>
            <a:r>
              <a:rPr lang="en-US" sz="2000" dirty="0"/>
              <a:t>The donor just have to fill up the details about the medicine and they will get the information regarding the day of donation by a call or text message.</a:t>
            </a:r>
          </a:p>
          <a:p>
            <a:r>
              <a:rPr lang="en-US" sz="2000" dirty="0"/>
              <a:t>Donors can even check the details of their previous donations.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4352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7650C3-0A20-4AEA-948D-BFDF0AA0E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Ngo registrations :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10E969-7998-4737-829E-12EE9F2F8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6688" y="2073332"/>
            <a:ext cx="5087075" cy="536005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 up as NGO </a:t>
            </a:r>
            <a:r>
              <a:rPr lang="en-US" dirty="0"/>
              <a:t>: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1002EE9-09C3-4F77-90B0-B2E8B6D389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1024" y="2734454"/>
            <a:ext cx="5503283" cy="2817425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7141620-3C4C-4E3C-BFB8-B14B5E6828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5" y="2055576"/>
            <a:ext cx="5087073" cy="553373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 in as NGO 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397CD3D-BC19-4523-9090-3DCDA9AB751B}"/>
              </a:ext>
            </a:extLst>
          </p:cNvPr>
          <p:cNvSpPr txBox="1">
            <a:spLocks/>
          </p:cNvSpPr>
          <p:nvPr/>
        </p:nvSpPr>
        <p:spPr>
          <a:xfrm>
            <a:off x="692863" y="5756073"/>
            <a:ext cx="5068746" cy="8763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entering the information any NGO can be registered in the website by raising a request to the admin.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A4D55A74-8506-42F8-A0B8-C00633F353D2}"/>
              </a:ext>
            </a:extLst>
          </p:cNvPr>
          <p:cNvSpPr txBox="1">
            <a:spLocks/>
          </p:cNvSpPr>
          <p:nvPr/>
        </p:nvSpPr>
        <p:spPr>
          <a:xfrm>
            <a:off x="6430393" y="5756073"/>
            <a:ext cx="5041048" cy="6469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Registered NGO can log in to their account by entering the credentials.</a:t>
            </a:r>
            <a:endParaRPr lang="en-IN" sz="1800" dirty="0">
              <a:solidFill>
                <a:schemeClr val="tx1"/>
              </a:solidFill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367A0FF-A89C-415D-9776-9FBB060A300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05462" y="2721569"/>
            <a:ext cx="5218288" cy="2935287"/>
          </a:xfrm>
        </p:spPr>
      </p:pic>
    </p:spTree>
    <p:extLst>
      <p:ext uri="{BB962C8B-B14F-4D97-AF65-F5344CB8AC3E}">
        <p14:creationId xmlns:p14="http://schemas.microsoft.com/office/powerpoint/2010/main" val="109710903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510</TotalTime>
  <Words>630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Gill Sans MT</vt:lpstr>
      <vt:lpstr>Wingdings 2</vt:lpstr>
      <vt:lpstr>Dividend</vt:lpstr>
      <vt:lpstr>Unused medicine donation for ngo’s</vt:lpstr>
      <vt:lpstr>About the website :</vt:lpstr>
      <vt:lpstr>Operating system &amp; entities :</vt:lpstr>
      <vt:lpstr>Admin panel :</vt:lpstr>
      <vt:lpstr>NGO :</vt:lpstr>
      <vt:lpstr>MEMBER :</vt:lpstr>
      <vt:lpstr>Website navigation :</vt:lpstr>
      <vt:lpstr>Donation form :</vt:lpstr>
      <vt:lpstr>Ngo registrations :</vt:lpstr>
      <vt:lpstr>Advantages &amp; disadvantages 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Unused medicine donation for ngo’s</dc:title>
  <dc:creator>Srushti Choudhri</dc:creator>
  <cp:lastModifiedBy>Srushti Choudhri</cp:lastModifiedBy>
  <cp:revision>32</cp:revision>
  <dcterms:created xsi:type="dcterms:W3CDTF">2020-06-26T06:21:12Z</dcterms:created>
  <dcterms:modified xsi:type="dcterms:W3CDTF">2020-07-03T06:15:12Z</dcterms:modified>
</cp:coreProperties>
</file>