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0ec590b-e328-41e0-8135-bfaf4e824404}">
  <we:reference id="WA200003233" version="2.0.0.3" store="en-US" storeType="OMEX"/>
  <we:alternateReferences/>
  <we:properties>
    <we:property name="Microsoft.Office.CampaignId" value="&quot;none&quot;"/>
    <we:property name="reportUrl" value="&quot;/groups/218d1099-a965-42c1-a7e0-c5c3733eff6c/reports/b98cf7f6-b230-447a-b37c-66db6ca5828a/ReportSection?bookmarkGuid=6ba5ea7d-3982-4521-b46c-a1d024c11d46&amp;bookmarkUsage=1&amp;ctid=6845d6ca-1ec5-4c0e-9e9d-34130ce0a0b8&amp;fromEntryPoint=export&quot;"/>
    <we:property name="reportState" value="&quot;CONNECTED&quot;"/>
    <we:property name="reportEmbeddedTime" value="&quot;2023-05-29T18:36:08.144Z&quot;"/>
    <we:property name="creatorSessionId" value="&quot;bc4669c6-5ed0-49f0-bc38-721c92f55d9d&quot;"/>
    <we:property name="creatorUserId" value="&quot;1003200086D22C85&quot;"/>
    <we:property name="creatorTenantId" value="&quot;6845d6ca-1ec5-4c0e-9e9d-34130ce0a0b8&quot;"/>
    <we:property name="reportName" value="&quot;customer overview dashboard&quot;"/>
    <we:property name="isFiltersActionButtonVisible" value="true"/>
    <we:property name="initialStateBookmark" value="&quot;H4sIAAAAAAAAA+1ZUVPjNhD+Kxm/3EumY9mWZPMGgfaBcjBwcy8dpiNLq6DDsTyyDEkz+e8nyUkHDkquFELSyVNsabXa/fZb7SqeR0K1TcVmn9kEooPoSOvbCTO3AxQNo3o5dn5+enZ4efrn58OzEzesG6t03UYH88gyMwb7VbUdq7wGN/jH9TBiVXXBxv5NsqqFYdSAaXXNKvUX9MJuypoOFsMIpk2lDfMqryyz4NXeOXH37vZGv6RuR8atuoMr4LYfvYRGG7t6H0Zt/xRMejznBqSqrNPnH8vZybQxzsb5yrdfwyQqaJLGRJSQgEQlL9OcOrV21niZkbNqrI3irIqCvQbadql8pKtuEp5OHo1f6c5wuAQZpmqr7Mxr6lqrJ2AG587DOwX3g2NmWbRwMFwY7UAKUiei4wGPMHGj70cGnAkiOsCLazdyFxAc6doyVS89i1HBM5pxnGYkJihnOCX/7PzSsUNxx2ruFP/o1RmwtjPwtm6NdFfbgZaDlXj7xL94MZx/FOoVa+2gcetvWAtbZZmquRMa8H7b2TO2eVa0qh5Xy+wKORSevvQmWwMwYY1P3vKbSw1PCLdGGwHmaBY4cazMKmfQ8AfrN8eHxfUq253ktwdp/ZvRXRMM3UTwrxdeIM4yHAuKCEYcxygpacHWJtWm2XE4fpEa20zb4TafRGtzilduNRgQR8yMbpixO5xdo1WQ3ivBnpKhTzFEBCIFSmWZ4RQJQWiM93XrDfN/fWlgZQUn09eSdwMueaoMI5HgBKUolynO0qQgAkS5Z8rb9JU/QROh687+m2Mu+chjzksVmOSUIZzkWMhElhzTYuuq9xkzyrJq4K8+3avKUFspDuZRUCK37TgALfyW3r2m31JBP69FmIbg/Tz6XTlEet1fWdV5tZ+O3Qqh7+tPHtAlpM/WjrCifbfK8QShvnDkCXEVg1GMBCUkTXAK+dZF9wtA3Q5unOA+smvQ6aNKaUY4TUsqgUCCuXQh3rqoniqxD+rPgNPHFMeylDwpMo4lLkSRuF+v+EWYWDD4qLM2/MHzoOCE5IeSF7TAiesFKKMZdwNbR5P/VG7/7zR5CE5PEwJ5gSTkssgkj0kaU8nX0sTC1JZ6+pQhIBDGWS4lScukyAHllL6+W3ynJnfXrsS7e8mpVA2ugeC3IHrzRnpS6p1pZz/q1t5ztM/PrGBlklPAhEqESckylO7vX5vt9XfvEuYKvpSclxxxkkuCBCJ8z5qNdZu7Rphw0jzX8ujOtg3jcMFqeKb1cWFgtfCgvNj+hK+RUdjEwaTKal2/5L9R/t0pLRbfAYQ+F2QuHQAA&quot;"/>
    <we:property name="bookmark" value="&quot;H4sIAAAAAAAAA+1ZS2/bOBD+K4YuvRgLURJJKbfaSReL3e4GTZE9FD7wMXTUyKJAUUm8gf97Scou6iQbt2ni2IVPlsjhcB7fpxnSt5Es26Zi87/ZDKKjaKT15YyZywGKhlG9PiZzDjjJkgQzjiBVKTDmpHRjS1230dFtZJmZgj0v245VXqEb/DQZRqyqTtnUvylWtTCMGjCtrllV/ge9sJuypoPFMIKbptKGeZVnllnwaq+cuHt3pqDfUrcjE7a8gjMQth/9AI02dvU+jNr+KZi0PucGVFlZp88/8vnJTWOcjbcrV9+FSVTQJI2J5JCAQlzwNKdOrZ03XmbsrJpqUwpWRcFeA227VD7WVTcLTydr42e6MwI+gApTtS3t3GvqWqtnYAb/OA+vSrgeHDPLooULw6nRLkhB6kR2IsQjTFzo67EBZ4KMjvBi4kauQgTHurasrJeexagQGc0ETjMSE5QznJL/d37p2Ft5xWrhFN/16j2wtjPwvG6NdVfbgVaDlXh7z794Mbx9rahXrLWDxq2/YC3slGVlLZzQQPTbzh+wzaOiLetptWRX4FB4+tibbA3AjDWevPyzo4YHhFujjQQzmgdMHJdmxRk0vGP99vCwmKzY7iQ/f0Pr343ummDoNpI/WXiBOMtwLCkiGAkco4TTgm0k1bbR8Xb6KDR2GbbDXf4SbeSUqNxqMCBHzIwvmLF7zK7xKkkvRbD7YOgphohEpECp4hlOkZSExvhQt56R/5tLA+MVnNw8FbxbcMlDZRjJBCcoRblKcZYmBZEg+QEpz9NXfgdMpK47+yOfueQ1P3NeqsAkpwzhJMdSJYoLTIudq97vmSktqwb+6NM9qQy1VSnArCUlcttOQ6Cl39K71/RbltDPaxmmIXh/G/1Vuoj0us9Z1Xm1b47dCqmv6zc+oMuQPlg7wor2xSrHvQj1hSNPiKsYjGIkKSFpglPIdy67HwHqdnDhBA+Z3RCdPquUZkTQlFMFBBIslEvxzmX1z1Iekvo9welzimPFlUiKTGCFC1kk7tcrfjRMLBg86qwNFzzfFJxAfuCioAVOXC9AGc2EG9g5mPxUuX0UJlOo+/zfQ0ofgPWn89VlmqvI74yehWXL2z/hdtjk1jDqbYr96eHfC/AlPICnluXqju2PO7H7AXz1L8GWRwLotv4K3E8PM2DE2lJ4+E8mPQHCql+AUmtxCPgnkBdIQa6KTImYpDFVYiOlLNxYrm/uswkkwjjLlSIpT4ocUE7p0zvrFzoQ7Nv1wf4eCKuyBtdsiUuQvXljPeN6b1r/17rh6DHa8zMrGE9yCphQhTDhLEPp4ay63XPR/h1YXXOklBBcIEFyRZBERBxQs7XOfN8AE740D7WHurNtwwScshoeaH1cGlgtfVAebX/CP7dfO5/F4gs5VpEDOR4AAA==&quot;"/>
    <we:property name="embedUrl" value="&quot;/reportEmbed?reportId=b98cf7f6-b230-447a-b37c-66db6ca5828a&amp;groupId=218d1099-a965-42c1-a7e0-c5c3733eff6c&amp;w=2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7ec8f7fc-5c38-434b-88f6-85f7ac003e0e&quot;"/>
    <we:property name="pageName" value="&quot;ReportSection&quot;"/>
    <we:property name="pageDisplayName" value="&quot;Page 1&quot;"/>
    <we:property name="backgroundColor" value="&quot;#E6E6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محمد سعد محمد عيد</cp:lastModifiedBy>
  <cp:revision>4</cp:revision>
  <dcterms:created xsi:type="dcterms:W3CDTF">2018-06-07T21:39:02Z</dcterms:created>
  <dcterms:modified xsi:type="dcterms:W3CDTF">2023-05-29T18:38:04Z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