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3BB7-0C71-4AA8-9FDC-10015A111EC9}" type="datetimeFigureOut">
              <a:rPr lang="fr-FR" smtClean="0"/>
              <a:pPr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3760-AFEC-42B1-8078-15D4AA91EF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188640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188640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188640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188640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188640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332656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260648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26064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18864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18864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188640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188640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779912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92280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436096" y="177281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utilisateurs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Gestion</a:t>
            </a:r>
            <a:r>
              <a:rPr lang="fr-FR" dirty="0" smtClean="0"/>
              <a:t> </a:t>
            </a:r>
            <a:r>
              <a:rPr lang="fr-FR" i="1" dirty="0" err="1" smtClean="0"/>
              <a:t>Megacasting</a:t>
            </a:r>
            <a:endParaRPr lang="fr-FR" i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79912" y="2492896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79912" y="414908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779912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7092280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5436096" y="3429000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sociétés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779912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436096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les annonces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092280" y="508518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779912" y="5805264"/>
            <a:ext cx="158417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annonce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3779912" y="328498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 flipV="1">
            <a:off x="3779912" y="494116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 flipV="1">
            <a:off x="3779912" y="155679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92080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148478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491880" y="1412776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Titre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491880" y="1700808"/>
            <a:ext cx="88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Référence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91880" y="1988840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Durée de diffusion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491880" y="2276872"/>
            <a:ext cx="163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Date début du contrat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91880" y="2564904"/>
            <a:ext cx="13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poste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491880" y="3140968"/>
            <a:ext cx="109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offre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491880" y="3429000"/>
            <a:ext cx="140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L’offre se trouve à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491880" y="4653136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Type de contrat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491880" y="4941168"/>
            <a:ext cx="101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Métier ciblé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3851920" y="126876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491880" y="2852936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du profil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5076056" y="177281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5076056" y="206084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076056" y="234888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5076056" y="263691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076056" y="292494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5076056" y="321297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5076056" y="350100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491880" y="3717032"/>
            <a:ext cx="110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Code postale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5076056" y="378904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5076056" y="407707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5076056" y="436510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491880" y="407707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491880" y="4365104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Téléphone 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5076056" y="465313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contrats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5076056" y="494116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métier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5076056" y="522920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accent3"/>
                </a:solidFill>
              </a:rPr>
              <a:t>//</a:t>
            </a:r>
            <a:r>
              <a:rPr lang="fr-FR" sz="7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700" b="1" dirty="0" smtClean="0">
                <a:solidFill>
                  <a:schemeClr val="accent3"/>
                </a:solidFill>
              </a:rPr>
              <a:t> des Domaines de métier présent en </a:t>
            </a:r>
            <a:r>
              <a:rPr lang="fr-FR" sz="700" b="1" dirty="0" err="1" smtClean="0">
                <a:solidFill>
                  <a:schemeClr val="accent3"/>
                </a:solidFill>
              </a:rPr>
              <a:t>BDD</a:t>
            </a:r>
            <a:endParaRPr lang="fr-FR" sz="700" b="1" dirty="0">
              <a:solidFill>
                <a:schemeClr val="accent3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91880" y="5157192"/>
            <a:ext cx="1471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Domaine de métier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076056" y="551723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</a:t>
            </a:r>
            <a:r>
              <a:rPr lang="fr-FR" sz="900" b="1" dirty="0" err="1" smtClean="0">
                <a:solidFill>
                  <a:schemeClr val="accent3"/>
                </a:solidFill>
              </a:rPr>
              <a:t>sociétésprésente</a:t>
            </a:r>
            <a:r>
              <a:rPr lang="fr-FR" sz="900" b="1" dirty="0" smtClean="0">
                <a:solidFill>
                  <a:schemeClr val="accent3"/>
                </a:solidFill>
              </a:rPr>
              <a:t>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491880" y="5445224"/>
            <a:ext cx="159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Société  demandeuse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42844" y="142852"/>
            <a:ext cx="348755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Titre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Référence </a:t>
            </a:r>
            <a:r>
              <a:rPr lang="fr-FR" dirty="0" smtClean="0"/>
              <a:t>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Durée </a:t>
            </a:r>
            <a:r>
              <a:rPr lang="fr-FR" dirty="0" smtClean="0"/>
              <a:t>de diffusion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Date début </a:t>
            </a:r>
            <a:r>
              <a:rPr lang="fr-FR" dirty="0" smtClean="0"/>
              <a:t>du contrat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Description du poste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Description du profil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</a:t>
            </a:r>
            <a:r>
              <a:rPr lang="fr-FR" dirty="0" smtClean="0"/>
              <a:t>de l’offre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Ville de l’offre </a:t>
            </a:r>
            <a:r>
              <a:rPr lang="fr-FR" dirty="0" smtClean="0"/>
              <a:t>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Code postale </a:t>
            </a:r>
            <a:r>
              <a:rPr lang="fr-FR" dirty="0" smtClean="0"/>
              <a:t>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Mail </a:t>
            </a:r>
            <a:r>
              <a:rPr lang="fr-FR" dirty="0" smtClean="0"/>
              <a:t>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Téléphone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Type du contrat </a:t>
            </a:r>
            <a:r>
              <a:rPr lang="fr-FR" dirty="0" smtClean="0"/>
              <a:t>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Métier ciblé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Domaine </a:t>
            </a:r>
            <a:r>
              <a:rPr lang="fr-FR" dirty="0" smtClean="0"/>
              <a:t>de métier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Société demandeuse ( vers BDD )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13407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1340768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220072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292080" y="1844824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l’annone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2348880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l’annonce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3851920" y="227687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707904" y="270892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Société demandeuse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07904" y="299695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Titre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3888" y="3284984"/>
            <a:ext cx="25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Contenue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491880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l’offre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91880" y="4725144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Localisation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07904" y="5013176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635896" y="530120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Email du recruteur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707904" y="3573016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Durée de diffusion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l’utilisateur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l’utilisateur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V="1">
            <a:off x="3923928" y="119675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707904" y="3861048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diffusion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91880" y="4437112"/>
            <a:ext cx="20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Domaine 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491880" y="4149080"/>
            <a:ext cx="191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Poste pourvue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42844" y="142852"/>
            <a:ext cx="321754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/>
              <a:t>Trafic des données sur le </a:t>
            </a:r>
          </a:p>
          <a:p>
            <a:r>
              <a:rPr lang="fr-FR" sz="1600" u="sng" dirty="0" smtClean="0"/>
              <a:t>Formulaire : </a:t>
            </a:r>
          </a:p>
          <a:p>
            <a:endParaRPr lang="fr-FR" sz="1600" dirty="0" smtClean="0"/>
          </a:p>
          <a:p>
            <a:r>
              <a:rPr lang="fr-FR" sz="1600" dirty="0" smtClean="0"/>
              <a:t>Données entrante : 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Société demandeuse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Titre de l’annonce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Contenue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Durée </a:t>
            </a:r>
            <a:r>
              <a:rPr lang="fr-FR" sz="1600" dirty="0" smtClean="0"/>
              <a:t>de diffusion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Date </a:t>
            </a:r>
            <a:r>
              <a:rPr lang="fr-FR" sz="1600" dirty="0" smtClean="0"/>
              <a:t>de diffusion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Poste pourvue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Domaine métier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Localisation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Adresse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Email </a:t>
            </a:r>
            <a:r>
              <a:rPr lang="fr-FR" sz="1600" dirty="0" smtClean="0"/>
              <a:t>du recruteur ( depuis BDD)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Référence de l’offre ( depuis BDD)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endParaRPr lang="fr-FR" sz="1600" dirty="0" smtClean="0"/>
          </a:p>
          <a:p>
            <a:r>
              <a:rPr lang="fr-FR" sz="1600" dirty="0" smtClean="0"/>
              <a:t>Données sortante : 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Référence </a:t>
            </a:r>
            <a:r>
              <a:rPr lang="fr-FR" sz="1600" dirty="0" smtClean="0"/>
              <a:t>de l’annonce ( vers BDD )</a:t>
            </a:r>
            <a:endParaRPr lang="fr-FR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76470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04048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Référence de l’annonce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1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l’annonce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42844" y="142852"/>
            <a:ext cx="34954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Référence de l’annonce( vers BDD)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785794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14942" y="7857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annonce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234888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491880" y="2276872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Titre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91880" y="2564904"/>
            <a:ext cx="13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poste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491880" y="3140968"/>
            <a:ext cx="109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offre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491880" y="3429000"/>
            <a:ext cx="140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L’offre se trouve à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91880" y="4653136"/>
            <a:ext cx="1310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Type de contrat 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491880" y="4941168"/>
            <a:ext cx="101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Métier ciblé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3786182" y="200024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491880" y="2852936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Description du profil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076056" y="263691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5076056" y="292494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5076056" y="321297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076056" y="350100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491880" y="3717032"/>
            <a:ext cx="110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Code postale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076056" y="378904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5076056" y="407707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076056" y="4365104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491880" y="407707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91880" y="4365104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Téléphone  : 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076056" y="4653136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contrats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5076056" y="4941168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métier présent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076056" y="5229200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accent3"/>
                </a:solidFill>
              </a:rPr>
              <a:t>//</a:t>
            </a:r>
            <a:r>
              <a:rPr lang="fr-FR" sz="7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700" b="1" dirty="0" smtClean="0">
                <a:solidFill>
                  <a:schemeClr val="accent3"/>
                </a:solidFill>
              </a:rPr>
              <a:t> des Domaines de métier présent en </a:t>
            </a:r>
            <a:r>
              <a:rPr lang="fr-FR" sz="700" b="1" dirty="0" err="1" smtClean="0">
                <a:solidFill>
                  <a:schemeClr val="accent3"/>
                </a:solidFill>
              </a:rPr>
              <a:t>BDD</a:t>
            </a:r>
            <a:endParaRPr lang="fr-FR" sz="700" b="1" dirty="0">
              <a:solidFill>
                <a:schemeClr val="accent3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491880" y="5157192"/>
            <a:ext cx="1471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Domaine de métier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076056" y="5517232"/>
            <a:ext cx="2232248" cy="21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accent3"/>
                </a:solidFill>
              </a:rPr>
              <a:t>//</a:t>
            </a:r>
            <a:r>
              <a:rPr lang="fr-FR" sz="900" b="1" dirty="0" err="1" smtClean="0">
                <a:solidFill>
                  <a:schemeClr val="accent3"/>
                </a:solidFill>
              </a:rPr>
              <a:t>ListeBox</a:t>
            </a:r>
            <a:r>
              <a:rPr lang="fr-FR" sz="900" b="1" dirty="0" smtClean="0">
                <a:solidFill>
                  <a:schemeClr val="accent3"/>
                </a:solidFill>
              </a:rPr>
              <a:t> des </a:t>
            </a:r>
            <a:r>
              <a:rPr lang="fr-FR" sz="900" b="1" dirty="0" err="1" smtClean="0">
                <a:solidFill>
                  <a:schemeClr val="accent3"/>
                </a:solidFill>
              </a:rPr>
              <a:t>sociétésprésente</a:t>
            </a:r>
            <a:r>
              <a:rPr lang="fr-FR" sz="900" b="1" dirty="0" smtClean="0">
                <a:solidFill>
                  <a:schemeClr val="accent3"/>
                </a:solidFill>
              </a:rPr>
              <a:t> en </a:t>
            </a:r>
            <a:r>
              <a:rPr lang="fr-FR" sz="900" b="1" dirty="0" err="1" smtClean="0">
                <a:solidFill>
                  <a:schemeClr val="accent3"/>
                </a:solidFill>
              </a:rPr>
              <a:t>BDD</a:t>
            </a:r>
            <a:endParaRPr lang="fr-FR" sz="900" b="1" dirty="0">
              <a:solidFill>
                <a:schemeClr val="accent3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491880" y="5445224"/>
            <a:ext cx="159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Société  demandeuse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2844" y="142852"/>
            <a:ext cx="256294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/>
              <a:t>Trafic des données sur le </a:t>
            </a:r>
          </a:p>
          <a:p>
            <a:r>
              <a:rPr lang="fr-FR" sz="1200" u="sng" dirty="0" smtClean="0"/>
              <a:t>Formulaire : </a:t>
            </a:r>
          </a:p>
          <a:p>
            <a:endParaRPr lang="fr-FR" sz="1200" dirty="0"/>
          </a:p>
          <a:p>
            <a:r>
              <a:rPr lang="fr-FR" sz="1200" dirty="0" smtClean="0"/>
              <a:t>Données entrante : </a:t>
            </a:r>
          </a:p>
          <a:p>
            <a:endParaRPr lang="fr-FR" sz="1200" dirty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Titre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Description poste </a:t>
            </a:r>
            <a:r>
              <a:rPr lang="fr-FR" sz="1200" dirty="0" smtClean="0"/>
              <a:t>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Descri</a:t>
            </a:r>
            <a:r>
              <a:rPr lang="fr-FR" sz="1200" dirty="0" smtClean="0"/>
              <a:t>ption profil </a:t>
            </a:r>
            <a:r>
              <a:rPr lang="fr-FR" sz="1200" dirty="0" smtClean="0"/>
              <a:t>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offre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Ville de l’offre </a:t>
            </a:r>
            <a:r>
              <a:rPr lang="fr-FR" sz="1200" dirty="0" smtClean="0"/>
              <a:t>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Code postale </a:t>
            </a:r>
            <a:r>
              <a:rPr lang="fr-FR" sz="1200" dirty="0" smtClean="0"/>
              <a:t>de l’offre ( depuis BDD )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Mail </a:t>
            </a:r>
            <a:r>
              <a:rPr lang="fr-FR" sz="1200" dirty="0" smtClean="0"/>
              <a:t>de l’offre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Téléphone </a:t>
            </a:r>
            <a:r>
              <a:rPr lang="fr-FR" sz="1200" dirty="0" smtClean="0"/>
              <a:t>de l’offre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Type </a:t>
            </a:r>
            <a:r>
              <a:rPr lang="fr-FR" sz="1200" dirty="0" smtClean="0"/>
              <a:t>de contrat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err="1" smtClean="0"/>
              <a:t>Metier</a:t>
            </a:r>
            <a:r>
              <a:rPr lang="fr-FR" sz="1200" dirty="0" smtClean="0"/>
              <a:t> ciblé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Domaine </a:t>
            </a:r>
            <a:r>
              <a:rPr lang="fr-FR" sz="1200" dirty="0" smtClean="0"/>
              <a:t>de métier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Société demandeuse ( depuis BDD )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Données sortante : </a:t>
            </a:r>
          </a:p>
          <a:p>
            <a:endParaRPr lang="fr-FR" sz="1200" dirty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Référence de l’annonce( vers BDD)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Titre </a:t>
            </a:r>
            <a:r>
              <a:rPr lang="fr-FR" sz="1200" dirty="0" smtClean="0"/>
              <a:t>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Description poste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Description profil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offre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Ville de l’offre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Code postale de l’offre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Mail de l’offre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Téléphone de l’offre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Type de contrat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err="1" smtClean="0"/>
              <a:t>Metier</a:t>
            </a:r>
            <a:r>
              <a:rPr lang="fr-FR" sz="1200" dirty="0" smtClean="0"/>
              <a:t> ciblé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Domaine de métier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Société demandeuse ( depuis BDD )</a:t>
            </a:r>
          </a:p>
          <a:p>
            <a:pPr>
              <a:buFont typeface="Arial" pitchFamily="34" charset="0"/>
              <a:buChar char="•"/>
            </a:pPr>
            <a:endParaRPr lang="fr-FR" sz="1200" dirty="0"/>
          </a:p>
        </p:txBody>
      </p:sp>
      <p:sp>
        <p:nvSpPr>
          <p:cNvPr id="47" name="Rectangle 46"/>
          <p:cNvSpPr/>
          <p:nvPr/>
        </p:nvSpPr>
        <p:spPr>
          <a:xfrm flipV="1">
            <a:off x="3786182" y="135729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5357818" y="1500174"/>
            <a:ext cx="17145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7215206" y="1500174"/>
            <a:ext cx="157163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Rechercher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643306" y="1500174"/>
            <a:ext cx="17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Référence de l’annonce  :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91880" y="26064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02314" y="1199032"/>
            <a:ext cx="172819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02314" y="1775096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Modification de la 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314" y="1199032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de 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314" y="2279152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Quitter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314" y="478952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Fichier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4282" y="262928"/>
            <a:ext cx="45719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446530" y="262928"/>
            <a:ext cx="45719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14282" y="26292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14324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419872" y="292494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sur la connexion à la base de données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9872" y="2132856"/>
            <a:ext cx="17281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 utiliser cette application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19872" y="14127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Aide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31840" y="1196752"/>
            <a:ext cx="4571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flipH="1">
            <a:off x="5318369" y="1196752"/>
            <a:ext cx="45719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131840" y="119675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131840" y="530120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419872" y="400506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 configurer sa base de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00192" y="292494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Nous contacter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0192" y="2132856"/>
            <a:ext cx="17281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légale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00192" y="1412776"/>
            <a:ext cx="172819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 propos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2160" y="1196752"/>
            <a:ext cx="4571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 flipH="1">
            <a:off x="8198689" y="1196752"/>
            <a:ext cx="45719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012160" y="1196752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012160" y="5301208"/>
            <a:ext cx="2232248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6300192" y="4005064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Remerciement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0" y="3500438"/>
            <a:ext cx="2571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139952" y="1124744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27984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Informations liées à la connexion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779912" y="2276872"/>
            <a:ext cx="16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IP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220072" y="43651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868144" y="436510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77281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79912" y="2636912"/>
            <a:ext cx="331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Utilisateurs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79912" y="2996952"/>
            <a:ext cx="2916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MDP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3779912" y="4149080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79912" y="3356992"/>
            <a:ext cx="1407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Serveur accessible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79912" y="3717032"/>
            <a:ext cx="20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Temps de réponse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42844" y="142852"/>
            <a:ext cx="33634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IP du serveur ( depuis le</a:t>
            </a:r>
          </a:p>
          <a:p>
            <a:r>
              <a:rPr lang="fr-FR" dirty="0" smtClean="0"/>
              <a:t>Fichier de configuration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Utilisateur sur le serveur </a:t>
            </a:r>
            <a:r>
              <a:rPr lang="fr-FR" dirty="0" smtClean="0"/>
              <a:t>( </a:t>
            </a:r>
            <a:r>
              <a:rPr lang="fr-FR" dirty="0" smtClean="0"/>
              <a:t>depuis</a:t>
            </a:r>
          </a:p>
          <a:p>
            <a:r>
              <a:rPr lang="fr-FR" dirty="0" smtClean="0"/>
              <a:t> le Fichier </a:t>
            </a:r>
            <a:r>
              <a:rPr lang="fr-FR" dirty="0" smtClean="0"/>
              <a:t>de configuration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MDP sur </a:t>
            </a:r>
            <a:r>
              <a:rPr lang="fr-FR" dirty="0" smtClean="0"/>
              <a:t>le serveur ( depuis</a:t>
            </a:r>
          </a:p>
          <a:p>
            <a:r>
              <a:rPr lang="fr-FR" dirty="0" smtClean="0"/>
              <a:t> le Fichier de configuration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Si le serveur répond au </a:t>
            </a:r>
            <a:r>
              <a:rPr lang="fr-FR" dirty="0" err="1" smtClean="0"/>
              <a:t>ping</a:t>
            </a:r>
            <a:r>
              <a:rPr lang="fr-FR" dirty="0" smtClean="0"/>
              <a:t> </a:t>
            </a:r>
          </a:p>
          <a:p>
            <a:r>
              <a:rPr lang="fr-FR" dirty="0" smtClean="0"/>
              <a:t>Affiche oui  si réponse non si pas</a:t>
            </a:r>
          </a:p>
          <a:p>
            <a:r>
              <a:rPr lang="fr-FR" dirty="0" smtClean="0"/>
              <a:t>De réponse.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Temps de réponse au </a:t>
            </a:r>
            <a:r>
              <a:rPr lang="fr-FR" dirty="0" err="1" smtClean="0"/>
              <a:t>ping</a:t>
            </a:r>
            <a:r>
              <a:rPr lang="fr-FR" dirty="0" smtClean="0"/>
              <a:t> par le</a:t>
            </a:r>
          </a:p>
          <a:p>
            <a:r>
              <a:rPr lang="fr-FR" dirty="0" smtClean="0"/>
              <a:t>serveur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9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139952" y="1124744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355976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Modifications liées à la connexion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779912" y="2276872"/>
            <a:ext cx="16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Adresse IP du serveur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072066" y="371475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15008" y="371475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flipV="1">
            <a:off x="3779912" y="177281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79912" y="2636912"/>
            <a:ext cx="331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Utilisateurs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79912" y="2996952"/>
            <a:ext cx="2916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MDP utilisé lors de la connexions  à la </a:t>
            </a:r>
            <a:r>
              <a:rPr lang="fr-FR" sz="1200" dirty="0" err="1" smtClean="0">
                <a:solidFill>
                  <a:schemeClr val="bg1"/>
                </a:solidFill>
              </a:rPr>
              <a:t>BDD</a:t>
            </a:r>
            <a:r>
              <a:rPr lang="fr-FR" sz="1200" dirty="0" smtClean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3786182" y="350043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7092280" y="227687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092280" y="263691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7092280" y="2996952"/>
            <a:ext cx="1764704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42844" y="142852"/>
            <a:ext cx="336348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IP du serveur ( depuis le</a:t>
            </a:r>
          </a:p>
          <a:p>
            <a:r>
              <a:rPr lang="fr-FR" dirty="0" smtClean="0"/>
              <a:t>Fichier de configuration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Utilisateur sur le serveur </a:t>
            </a:r>
            <a:r>
              <a:rPr lang="fr-FR" dirty="0" smtClean="0"/>
              <a:t>( </a:t>
            </a:r>
            <a:r>
              <a:rPr lang="fr-FR" dirty="0" smtClean="0"/>
              <a:t>depuis</a:t>
            </a:r>
          </a:p>
          <a:p>
            <a:r>
              <a:rPr lang="fr-FR" dirty="0" smtClean="0"/>
              <a:t> le Fichier </a:t>
            </a:r>
            <a:r>
              <a:rPr lang="fr-FR" dirty="0" smtClean="0"/>
              <a:t>de configuration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MDP sur </a:t>
            </a:r>
            <a:r>
              <a:rPr lang="fr-FR" dirty="0" smtClean="0"/>
              <a:t>le serveur ( depuis</a:t>
            </a:r>
          </a:p>
          <a:p>
            <a:r>
              <a:rPr lang="fr-FR" dirty="0" smtClean="0"/>
              <a:t> le Fichier de configuration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Utilisateur sur le serveur ( depuis</a:t>
            </a:r>
          </a:p>
          <a:p>
            <a:r>
              <a:rPr lang="fr-FR" dirty="0" smtClean="0"/>
              <a:t> le Fichier de configuration 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IP du serveur ( </a:t>
            </a:r>
            <a:r>
              <a:rPr lang="fr-FR" dirty="0" smtClean="0"/>
              <a:t>vers le</a:t>
            </a:r>
            <a:endParaRPr lang="fr-FR" dirty="0" smtClean="0"/>
          </a:p>
          <a:p>
            <a:r>
              <a:rPr lang="fr-FR" dirty="0" smtClean="0"/>
              <a:t>Fichier de configuration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Utilisateur sur le serveur </a:t>
            </a:r>
            <a:r>
              <a:rPr lang="fr-FR" dirty="0" smtClean="0"/>
              <a:t>(</a:t>
            </a:r>
            <a:r>
              <a:rPr lang="fr-FR" dirty="0" smtClean="0"/>
              <a:t>vers </a:t>
            </a:r>
          </a:p>
          <a:p>
            <a:r>
              <a:rPr lang="fr-FR" dirty="0" smtClean="0"/>
              <a:t> le Fichier de configuration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MDP sur le serveur ( depuis</a:t>
            </a:r>
          </a:p>
          <a:p>
            <a:r>
              <a:rPr lang="fr-FR" dirty="0" smtClean="0"/>
              <a:t> le Fichier de configuration 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572000" y="908720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644008" y="9087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Voulez vous vraiment nous quitter ?</a:t>
            </a:r>
            <a:endParaRPr lang="fr-FR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92392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99992" y="364502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quitte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779912" y="1556792"/>
            <a:ext cx="480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Si vous quittez l’application maintenant et que vous êtes en cour de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Modification d’un utilisateur, d’une société ou d’une annonce et que vous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N’avez pas validé les changements en cliquant sur «Je valide » en bas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La fenêtre, les modifications ne seront pas appliquées. 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Voulez vous quitter maintenant ?  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3779912" y="29249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192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516216" y="3645024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J’ai changé d’avis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572000" y="908720"/>
            <a:ext cx="367240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644008" y="9087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 Ouvrir la documentation ? </a:t>
            </a:r>
            <a:endParaRPr lang="fr-FR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92392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99992" y="3645024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Continuer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995936" y="1556792"/>
            <a:ext cx="4726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La documentation est une page web statique de qui sera ouverte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Sur votre ordinateur, il est donc obligatoire que vous </a:t>
            </a:r>
            <a:r>
              <a:rPr lang="fr-FR" sz="1200" dirty="0" smtClean="0">
                <a:solidFill>
                  <a:schemeClr val="bg1"/>
                </a:solidFill>
              </a:rPr>
              <a:t>ayez un </a:t>
            </a:r>
            <a:r>
              <a:rPr lang="fr-FR" sz="1200" dirty="0" err="1" smtClean="0">
                <a:solidFill>
                  <a:schemeClr val="bg1"/>
                </a:solidFill>
              </a:rPr>
              <a:t>naviguateur</a:t>
            </a:r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Web de disponible et configuré sur votre ordinateur.</a:t>
            </a:r>
            <a:endParaRPr lang="fr-FR" sz="1200" dirty="0" smtClean="0">
              <a:solidFill>
                <a:schemeClr val="bg1"/>
              </a:solidFill>
            </a:endParaRP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Voulez vous ouvrir la documentation maintenant ?  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3857620" y="264318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192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516216" y="3645024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J’ai changé d’avis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067944" y="908720"/>
            <a:ext cx="424847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83968" y="90872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Informations relatives à la base de données</a:t>
            </a:r>
            <a:endParaRPr lang="fr-FR" sz="1600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4048" y="321297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80112" y="3212976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995936" y="1556792"/>
            <a:ext cx="4715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Pour utiliser cette application vous devez avoir un utilisateur,  ainsi qu’un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Mot de passe qui ont préalablement été crée sur le serveur de base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Données. En plus de ça, les connexions avec  cet utilisateur doivent être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Autorisé depuis votre poste en y renseignant l’adresse IP de votre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Machine. Vous aurez aussi besoin de l’adresse IP de votre serveur de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Base de données pour que cette application puisse se connecter.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3707904" y="299695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105273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1052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7008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48064" y="170080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1328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5649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299695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42900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38610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60032" y="213285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23928" y="2564904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naissance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29309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72514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012160" y="51571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616530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796136" y="6165304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 valide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7984" y="2996952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11960" y="3429000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 de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860032" y="3861048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012160" y="558924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32040" y="4293096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72000" y="4725144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283968" y="515719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Mot de passe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716016" y="5517232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flipV="1">
            <a:off x="3779912" y="155679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142844" y="142852"/>
            <a:ext cx="30528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( vers BDD 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Prénom ( vers BDD)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Date de naissance ( vers BDD)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Numéro de fax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mail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( vers BDD 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Métier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Téléphone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Mot de passe ( vers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Site web ( vers BDD )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707904" y="908720"/>
            <a:ext cx="47525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707904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Comment configurer la connexion à la base de données</a:t>
            </a:r>
            <a:endParaRPr lang="fr-FR" sz="1600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404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652120" y="364502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995936" y="1556792"/>
            <a:ext cx="4787208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Pour vous permettre à ce logiciel d’être fonctionnel vous devez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Nous permettre une connexion à la base de donnée, pour cela, si c’est la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Première fois que vous lancé cette utilitaire, merci d’utiliser l’onglet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« Fichier » et de choisir la sous catégorie « Modification de la connexion »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Et d’y renseigner toutes les informations demandé, une fois que vous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Aurez valider merci de relancer l’application.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N’ayez crainte, vous pouvez à tout moment modifier ses informations de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La même manière que vous l’avez fait pour votre première connexion.</a:t>
            </a:r>
            <a:endParaRPr lang="fr-FR" sz="1200" dirty="0" smtClean="0"/>
          </a:p>
        </p:txBody>
      </p:sp>
      <p:sp>
        <p:nvSpPr>
          <p:cNvPr id="18" name="Rectangle 17"/>
          <p:cNvSpPr/>
          <p:nvPr/>
        </p:nvSpPr>
        <p:spPr>
          <a:xfrm flipV="1">
            <a:off x="3635896" y="32129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932040" y="908720"/>
            <a:ext cx="216024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004048" y="36450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652120" y="3645024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95936" y="1556792"/>
            <a:ext cx="3481722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Indiquer ici les différentes licences liée à l’application</a:t>
            </a:r>
            <a:endParaRPr lang="fr-FR" sz="1200" dirty="0" smtClean="0"/>
          </a:p>
        </p:txBody>
      </p:sp>
      <p:sp>
        <p:nvSpPr>
          <p:cNvPr id="17" name="Rectangle 16"/>
          <p:cNvSpPr/>
          <p:nvPr/>
        </p:nvSpPr>
        <p:spPr>
          <a:xfrm flipV="1">
            <a:off x="3635896" y="32129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04048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Informations légales 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76056" y="9087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932040" y="429309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652120" y="4293096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95936" y="1556792"/>
            <a:ext cx="184731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fr-FR" sz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3779912" y="162880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Remerciements à : 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Tawfik</a:t>
            </a:r>
            <a:r>
              <a:rPr lang="fr-FR" dirty="0" smtClean="0">
                <a:solidFill>
                  <a:schemeClr val="bg1"/>
                </a:solidFill>
              </a:rPr>
              <a:t> Cadi Tazi pour son aide en C#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Dorian </a:t>
            </a:r>
            <a:r>
              <a:rPr lang="fr-FR" dirty="0" err="1" smtClean="0">
                <a:solidFill>
                  <a:schemeClr val="bg1"/>
                </a:solidFill>
              </a:rPr>
              <a:t>Hiron</a:t>
            </a:r>
            <a:r>
              <a:rPr lang="fr-FR" dirty="0" smtClean="0">
                <a:solidFill>
                  <a:schemeClr val="bg1"/>
                </a:solidFill>
              </a:rPr>
              <a:t> pour son aide en HTML/</a:t>
            </a:r>
            <a:r>
              <a:rPr lang="fr-FR" dirty="0" err="1" smtClean="0">
                <a:solidFill>
                  <a:schemeClr val="bg1"/>
                </a:solidFill>
              </a:rPr>
              <a:t>CSS</a:t>
            </a:r>
            <a:r>
              <a:rPr lang="fr-FR" dirty="0" smtClean="0">
                <a:solidFill>
                  <a:schemeClr val="bg1"/>
                </a:solidFill>
              </a:rPr>
              <a:t>/PHP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Benjamin </a:t>
            </a:r>
            <a:r>
              <a:rPr lang="fr-FR" dirty="0" err="1" smtClean="0">
                <a:solidFill>
                  <a:schemeClr val="bg1"/>
                </a:solidFill>
              </a:rPr>
              <a:t>Maigné</a:t>
            </a:r>
            <a:r>
              <a:rPr lang="fr-FR" dirty="0" smtClean="0">
                <a:solidFill>
                  <a:schemeClr val="bg1"/>
                </a:solidFill>
              </a:rPr>
              <a:t> pour sa participation au projet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Avant son départ de la formation.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3851920" y="4077072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436096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Remerciement</a:t>
            </a:r>
            <a:endParaRPr lang="fr-FR" sz="16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sortant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76056" y="9087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300192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20272" y="5301208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3779912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95936" y="1556792"/>
            <a:ext cx="184731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fr-FR" sz="1200" dirty="0" smtClean="0"/>
          </a:p>
        </p:txBody>
      </p:sp>
      <p:sp>
        <p:nvSpPr>
          <p:cNvPr id="17" name="Rectangle 16"/>
          <p:cNvSpPr/>
          <p:nvPr/>
        </p:nvSpPr>
        <p:spPr>
          <a:xfrm flipV="1">
            <a:off x="3707904" y="508518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851920" y="1988840"/>
            <a:ext cx="29523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779912" y="16288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Objet du message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779912" y="2276872"/>
            <a:ext cx="23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Contenue du message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51920" y="2636912"/>
            <a:ext cx="46805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779912" y="3861048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Pièce jointe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851920" y="4221088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Parcourir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436096" y="4221088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Fichier : C:\Pictures.png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923928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644008" y="5301208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Envoyer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436096" y="9087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 Nous contacter</a:t>
            </a:r>
            <a:endParaRPr lang="fr-FR" sz="1600" i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142844" y="142852"/>
            <a:ext cx="33522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Objet du message ( vers le </a:t>
            </a:r>
          </a:p>
          <a:p>
            <a:r>
              <a:rPr lang="fr-FR" dirty="0" smtClean="0"/>
              <a:t>Serveur SMTP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Contenue du </a:t>
            </a:r>
            <a:r>
              <a:rPr lang="fr-FR" dirty="0" smtClean="0"/>
              <a:t>message ( vers le </a:t>
            </a:r>
          </a:p>
          <a:p>
            <a:r>
              <a:rPr lang="fr-FR" dirty="0" smtClean="0"/>
              <a:t>Serveur SMTP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Pièce jointe du </a:t>
            </a:r>
            <a:r>
              <a:rPr lang="fr-FR" dirty="0" smtClean="0"/>
              <a:t>message ( vers le </a:t>
            </a:r>
          </a:p>
          <a:p>
            <a:r>
              <a:rPr lang="fr-FR" dirty="0" smtClean="0"/>
              <a:t>Serveur SMTP 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15567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1556792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220072" y="20608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292080" y="2060848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l’utilisateur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2852936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l’utilisateur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3851920" y="256490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707904" y="32849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07904" y="357301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635896" y="38610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DDN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635896" y="5085184"/>
            <a:ext cx="10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91880" y="4509120"/>
            <a:ext cx="81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07904" y="5373216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635896" y="5661248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707904" y="4221088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707904" y="479715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MDP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635896" y="5949280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l’utilisateur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l’utilisateur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3851920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142844" y="142852"/>
            <a:ext cx="33459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Prénom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Date de naissance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Téléphone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Fax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Mot de passe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mail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Métier ( depuis BDD 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Site web ( depuis BDD 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Mail de l’utilisateur ( vers BDD )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7605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Supprimer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l’utilisateur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42844" y="142852"/>
            <a:ext cx="2697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mail ( vers BDD )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69269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 utilisateur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Prénom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DDN</a:t>
            </a:r>
            <a:r>
              <a:rPr lang="fr-FR" dirty="0" smtClean="0">
                <a:solidFill>
                  <a:schemeClr val="accent1"/>
                </a:solidFill>
              </a:rPr>
              <a:t>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@mail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Numéro de faxe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Adresse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860032" y="227687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23928" y="2708920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Date de naissance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Métier de l’utilisateur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accent1"/>
                </a:solidFill>
              </a:rPr>
              <a:t>Téléphone de l’utilisateur</a:t>
            </a:r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6012160" y="530120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MDP de l’utilisateur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148064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148064" y="6237312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la modification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7984" y="3140968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11960" y="3573016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Numéro de fax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32040" y="4005064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012160" y="57332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Site web de l’utilisateur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932040" y="4437112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Métier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283968" y="530120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Mot de passe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716016" y="5733256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Site web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563888" y="1196752"/>
            <a:ext cx="332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de l’utilisateur à modifier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248" y="1196752"/>
            <a:ext cx="86409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740352" y="1196752"/>
            <a:ext cx="10446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740352" y="1196752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Chercher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 flipV="1">
            <a:off x="3851920" y="170080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flipV="1">
            <a:off x="3851920" y="11247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241405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 smtClean="0"/>
              <a:t>Trafic des données sur le </a:t>
            </a:r>
          </a:p>
          <a:p>
            <a:r>
              <a:rPr lang="fr-FR" sz="1400" u="sng" dirty="0" smtClean="0"/>
              <a:t>Formulaire : </a:t>
            </a:r>
          </a:p>
          <a:p>
            <a:endParaRPr lang="fr-FR" sz="1400" dirty="0"/>
          </a:p>
          <a:p>
            <a:r>
              <a:rPr lang="fr-FR" sz="1400" dirty="0" smtClean="0"/>
              <a:t>Données entrante : </a:t>
            </a:r>
          </a:p>
          <a:p>
            <a:endParaRPr lang="fr-FR" sz="1400" dirty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Nom ( vers BDD )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Prénom ( vers BDD)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Date de naissance ( vers BDD)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Numéro de fax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Adresse mail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Adresse ( vers BDD )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Métier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Téléphone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Mot de passe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Site web ( vers BDD )</a:t>
            </a:r>
          </a:p>
          <a:p>
            <a:pPr>
              <a:buFont typeface="Arial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Données sortante : </a:t>
            </a:r>
          </a:p>
          <a:p>
            <a:endParaRPr lang="fr-FR" sz="1400" dirty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Nom ( vers BDD )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Prénom ( vers BDD)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Date de naissance ( vers BDD)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Numéro de fax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Adresse mail ( vers BDD )  x2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Adresse ( vers BDD )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Métier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Téléphone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Mot de passe ( vers BDD )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Site web ( vers BDD )</a:t>
            </a:r>
            <a:endParaRPr lang="fr-F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08720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9087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Ajouter une société 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	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83968" y="22768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60032" y="270892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148064" y="573325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508104" y="5733256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l’ajout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148064" y="31409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55976" y="3573016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postale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55976" y="4005064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076056" y="4437112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42844" y="142852"/>
            <a:ext cx="27801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</a:t>
            </a:r>
            <a:r>
              <a:rPr lang="fr-FR" dirty="0" smtClean="0"/>
              <a:t>société ( </a:t>
            </a:r>
            <a:r>
              <a:rPr lang="fr-FR" dirty="0" smtClean="0"/>
              <a:t>vers BDD 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Raison </a:t>
            </a:r>
            <a:r>
              <a:rPr lang="fr-FR" dirty="0" smtClean="0"/>
              <a:t>sociale ( vers </a:t>
            </a:r>
            <a:r>
              <a:rPr lang="fr-FR" dirty="0" smtClean="0"/>
              <a:t>BDD 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( vers 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Ville </a:t>
            </a:r>
            <a:r>
              <a:rPr lang="fr-FR" dirty="0" smtClean="0"/>
              <a:t>( vers BDD )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Code postale</a:t>
            </a:r>
            <a:r>
              <a:rPr lang="fr-FR" dirty="0" smtClean="0"/>
              <a:t> ( vers BDD )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mail </a:t>
            </a:r>
            <a:r>
              <a:rPr lang="fr-FR" dirty="0" smtClean="0"/>
              <a:t>( vers BDD )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smtClean="0"/>
              <a:t>( vers BDD )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Téléphone </a:t>
            </a:r>
            <a:r>
              <a:rPr lang="fr-FR" dirty="0" smtClean="0"/>
              <a:t>( vers BDD ) </a:t>
            </a: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48064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Visualiser une société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155679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1556792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l’entreprise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220072" y="206084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292080" y="2060848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la société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2852936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Informations sur la société :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3851920" y="256490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707904" y="32849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07904" y="357301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635896" y="3861048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635896" y="5085184"/>
            <a:ext cx="10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@mail :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91880" y="45091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 Code postale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07904" y="422108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707904" y="4797152"/>
            <a:ext cx="17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de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660232" y="62373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Retour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660232" y="58052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la société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6660232" y="53732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Supprimer la société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3851920" y="141277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635896" y="544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42844" y="142852"/>
            <a:ext cx="34557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Raison sociale ( </a:t>
            </a:r>
            <a:r>
              <a:rPr lang="fr-FR" dirty="0" smtClean="0"/>
              <a:t>depuis BDD </a:t>
            </a:r>
            <a:r>
              <a:rPr lang="fr-FR" dirty="0" smtClean="0"/>
              <a:t>)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de l’entreprise (</a:t>
            </a:r>
            <a:r>
              <a:rPr lang="fr-FR" dirty="0" smtClean="0"/>
              <a:t>depuis </a:t>
            </a:r>
            <a:r>
              <a:rPr lang="fr-FR" dirty="0" smtClean="0"/>
              <a:t>BDD )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Ville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Code postale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Adresse mail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Type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Téléphone </a:t>
            </a:r>
            <a:r>
              <a:rPr lang="fr-FR" dirty="0" smtClean="0"/>
              <a:t>(</a:t>
            </a:r>
            <a:r>
              <a:rPr lang="fr-FR" dirty="0" smtClean="0"/>
              <a:t>depuis </a:t>
            </a:r>
            <a:r>
              <a:rPr lang="fr-FR" dirty="0" smtClean="0"/>
              <a:t>BDD </a:t>
            </a:r>
            <a:r>
              <a:rPr lang="fr-FR" dirty="0" smtClean="0"/>
              <a:t>) 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</a:t>
            </a:r>
            <a:r>
              <a:rPr lang="fr-FR" dirty="0" smtClean="0"/>
              <a:t>société ( vers BDD </a:t>
            </a:r>
            <a:r>
              <a:rPr lang="fr-FR" dirty="0" smtClean="0"/>
              <a:t>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980728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7605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Supprimer une société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6176" y="26369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779912" y="2636912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la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48064" y="328498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48064" y="3284984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la société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flipV="1">
            <a:off x="3851920" y="3933056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499992" y="3501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3851920" y="242088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42844" y="142852"/>
            <a:ext cx="28757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Trafic des données sur le </a:t>
            </a:r>
          </a:p>
          <a:p>
            <a:r>
              <a:rPr lang="fr-FR" u="sng" dirty="0" smtClean="0"/>
              <a:t>Formulaire : </a:t>
            </a:r>
          </a:p>
          <a:p>
            <a:endParaRPr lang="fr-FR" dirty="0"/>
          </a:p>
          <a:p>
            <a:r>
              <a:rPr lang="fr-FR" dirty="0" smtClean="0"/>
              <a:t>Données entrante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Aucune données entrante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Données sortante :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Nom de société ( vers BDD 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60648"/>
            <a:ext cx="5472608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260648"/>
            <a:ext cx="5472608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0432" y="260648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956376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52320" y="260648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96336" y="404664"/>
            <a:ext cx="21602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604448" y="332656"/>
            <a:ext cx="216024" cy="216024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2400" y="332656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00392" y="40466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    AIDE     A PROPOS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355976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48064" y="2606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32040" y="692696"/>
            <a:ext cx="280831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Modifier une société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12160" y="184482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Nom de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18448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012160" y="227687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Raison sociale de la société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270892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Adresse de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12160" y="3140968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Ville ou est la société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012160" y="3573016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Code postale de la ville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12160" y="4005064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Adresse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83968" y="22768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Raison sociale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60032" y="270892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12160" y="4437112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smtClean="0">
                <a:solidFill>
                  <a:schemeClr val="accent1"/>
                </a:solidFill>
              </a:rPr>
              <a:t>Type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700" dirty="0">
              <a:solidFill>
                <a:schemeClr val="accent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12160" y="486916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accent1"/>
                </a:solidFill>
              </a:rPr>
              <a:t>Téléphone de la </a:t>
            </a:r>
            <a:r>
              <a:rPr lang="fr-FR" sz="1600" dirty="0" smtClean="0">
                <a:solidFill>
                  <a:schemeClr val="accent1"/>
                </a:solidFill>
              </a:rPr>
              <a:t>société</a:t>
            </a:r>
            <a:endParaRPr lang="fr-FR" sz="1500" dirty="0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148064" y="5949280"/>
            <a:ext cx="223224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148064" y="5949280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 la modification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148064" y="31409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Ville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55976" y="3573016"/>
            <a:ext cx="151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Postale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55976" y="4005064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Adresse 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67944" y="443711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Type de société 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572000" y="486916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Téléphone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851920" y="1196752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de la société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724128" y="1196752"/>
            <a:ext cx="194421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740352" y="1196752"/>
            <a:ext cx="10446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740352" y="1196752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Chercher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 flipV="1">
            <a:off x="3851920" y="1700808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flipV="1">
            <a:off x="3851920" y="1124744"/>
            <a:ext cx="48965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42844" y="142852"/>
            <a:ext cx="21378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/>
              <a:t>Trafic des données sur le </a:t>
            </a:r>
          </a:p>
          <a:p>
            <a:r>
              <a:rPr lang="fr-FR" sz="1200" u="sng" dirty="0" smtClean="0"/>
              <a:t>Formulaire : </a:t>
            </a:r>
          </a:p>
          <a:p>
            <a:endParaRPr lang="fr-FR" sz="1200" dirty="0"/>
          </a:p>
          <a:p>
            <a:r>
              <a:rPr lang="fr-FR" sz="1200" dirty="0" smtClean="0"/>
              <a:t>Données entrante : </a:t>
            </a:r>
          </a:p>
          <a:p>
            <a:endParaRPr lang="fr-FR" sz="1200" dirty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Nom de société ( depuis BDD 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Raison sociale </a:t>
            </a:r>
            <a:r>
              <a:rPr lang="fr-FR" sz="1200" dirty="0" smtClean="0"/>
              <a:t>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</a:t>
            </a:r>
            <a:r>
              <a:rPr lang="fr-FR" sz="1200" dirty="0" smtClean="0"/>
              <a:t>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Ville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Code postale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mail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Type </a:t>
            </a:r>
            <a:r>
              <a:rPr lang="fr-FR" sz="1200" dirty="0" smtClean="0"/>
              <a:t>de société ( depuis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</a:t>
            </a:r>
            <a:r>
              <a:rPr lang="fr-FR" sz="1200" dirty="0" smtClean="0"/>
              <a:t>éléphone </a:t>
            </a:r>
            <a:r>
              <a:rPr lang="fr-FR" sz="1200" dirty="0" smtClean="0"/>
              <a:t>( depuis BDD )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Données sortante : </a:t>
            </a:r>
          </a:p>
          <a:p>
            <a:endParaRPr lang="fr-FR" sz="1200" dirty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Nom de société ( </a:t>
            </a:r>
            <a:r>
              <a:rPr lang="fr-FR" sz="1200" dirty="0" smtClean="0"/>
              <a:t>vers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Raison sociale </a:t>
            </a:r>
            <a:r>
              <a:rPr lang="fr-FR" sz="1200" dirty="0" smtClean="0"/>
              <a:t>( vers 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Ville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Code postale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Adresse mail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) X2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Type de société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</a:t>
            </a:r>
            <a:r>
              <a:rPr lang="fr-FR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Téléphone </a:t>
            </a:r>
            <a:r>
              <a:rPr lang="fr-FR" sz="1200" dirty="0" smtClean="0"/>
              <a:t>(</a:t>
            </a:r>
            <a:r>
              <a:rPr lang="fr-FR" sz="1200" dirty="0" smtClean="0"/>
              <a:t>vers </a:t>
            </a:r>
            <a:r>
              <a:rPr lang="fr-FR" sz="1200" dirty="0" smtClean="0"/>
              <a:t>BDD </a:t>
            </a:r>
            <a:r>
              <a:rPr lang="fr-FR" sz="1200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2360</Words>
  <Application>Microsoft Office PowerPoint</Application>
  <PresentationFormat>Affichage à l'écran (4:3)</PresentationFormat>
  <Paragraphs>663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Company>Centre de Formation CCI de la MAYENNE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pferan</dc:creator>
  <cp:lastModifiedBy>pferan</cp:lastModifiedBy>
  <cp:revision>40</cp:revision>
  <dcterms:created xsi:type="dcterms:W3CDTF">2014-03-24T09:08:02Z</dcterms:created>
  <dcterms:modified xsi:type="dcterms:W3CDTF">2014-03-24T14:25:01Z</dcterms:modified>
</cp:coreProperties>
</file>