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>
      <p:cViewPr varScale="1">
        <p:scale>
          <a:sx n="100" d="100"/>
          <a:sy n="100" d="100"/>
        </p:scale>
        <p:origin x="1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33AA6-A361-44CA-8E30-A38DA018506C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B20BB-BDEC-4A53-8FAF-B187006039B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B20BB-BDEC-4A53-8FAF-B187006039B7}" type="slidenum">
              <a:rPr lang="fr-FR" smtClean="0"/>
              <a:t>15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24/03/2014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24/03/2014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24/03/2014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24/03/2014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491880" y="188640"/>
            <a:ext cx="5472608" cy="6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91880" y="188640"/>
            <a:ext cx="5472608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460432" y="188640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956376" y="188640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7452320" y="188640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7596336" y="332656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Multiplier 53"/>
          <p:cNvSpPr/>
          <p:nvPr/>
        </p:nvSpPr>
        <p:spPr>
          <a:xfrm>
            <a:off x="8604448" y="260648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8172400" y="260648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8100392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3491880" y="188640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    AIDE     A PROPOS</a:t>
            </a:r>
          </a:p>
          <a:p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6300192" y="188640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4355976" y="188640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5148064" y="188640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à coins arrondis 60"/>
          <p:cNvSpPr/>
          <p:nvPr/>
        </p:nvSpPr>
        <p:spPr>
          <a:xfrm>
            <a:off x="3779912" y="1772816"/>
            <a:ext cx="158417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Ajouter un utilisateur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7092280" y="1772816"/>
            <a:ext cx="158417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Supprimer un utilisateur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5436096" y="1772816"/>
            <a:ext cx="158417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Visualiser les utilisateurs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4" name="Rectangle à coins arrondis 63"/>
          <p:cNvSpPr/>
          <p:nvPr/>
        </p:nvSpPr>
        <p:spPr>
          <a:xfrm>
            <a:off x="4932040" y="980728"/>
            <a:ext cx="280831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5148064" y="98072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Gestion</a:t>
            </a:r>
            <a:r>
              <a:rPr lang="fr-FR" dirty="0" smtClean="0"/>
              <a:t> </a:t>
            </a:r>
            <a:r>
              <a:rPr lang="fr-FR" i="1" dirty="0" err="1" smtClean="0"/>
              <a:t>Megacasting</a:t>
            </a:r>
            <a:endParaRPr lang="fr-FR" i="1" dirty="0"/>
          </a:p>
        </p:txBody>
      </p:sp>
      <p:sp>
        <p:nvSpPr>
          <p:cNvPr id="66" name="Rectangle à coins arrondis 65"/>
          <p:cNvSpPr/>
          <p:nvPr/>
        </p:nvSpPr>
        <p:spPr>
          <a:xfrm>
            <a:off x="3779912" y="2492896"/>
            <a:ext cx="158417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Modifier un utilisateur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3779912" y="4149080"/>
            <a:ext cx="158417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Modifier une société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3779912" y="3429000"/>
            <a:ext cx="158417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Ajouter une société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7092280" y="3429000"/>
            <a:ext cx="158417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Supprimer une société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0" name="Rectangle à coins arrondis 69"/>
          <p:cNvSpPr/>
          <p:nvPr/>
        </p:nvSpPr>
        <p:spPr>
          <a:xfrm>
            <a:off x="5436096" y="3429000"/>
            <a:ext cx="158417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Visualiser les sociétés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3779912" y="5085184"/>
            <a:ext cx="158417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Ajouter une annonce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5436096" y="5085184"/>
            <a:ext cx="158417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Visualiser les annonces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7092280" y="5085184"/>
            <a:ext cx="158417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Supprimer une annonce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4" name="Rectangle à coins arrondis 73"/>
          <p:cNvSpPr/>
          <p:nvPr/>
        </p:nvSpPr>
        <p:spPr>
          <a:xfrm>
            <a:off x="3779912" y="5805264"/>
            <a:ext cx="158417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Modifier une annonce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 flipV="1">
            <a:off x="3779912" y="3284982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 flipV="1">
            <a:off x="3779912" y="4941168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/>
          <p:cNvSpPr/>
          <p:nvPr/>
        </p:nvSpPr>
        <p:spPr>
          <a:xfrm flipV="1">
            <a:off x="3779912" y="1556792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0" y="260648"/>
            <a:ext cx="2703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Formulaire </a:t>
            </a:r>
          </a:p>
          <a:p>
            <a:r>
              <a:rPr lang="fr-FR" dirty="0" smtClean="0"/>
              <a:t>Affiché lorsque l’utilisateur</a:t>
            </a:r>
          </a:p>
          <a:p>
            <a:r>
              <a:rPr lang="fr-FR" dirty="0" smtClean="0"/>
              <a:t>Lance l’</a:t>
            </a:r>
            <a:r>
              <a:rPr lang="fr-FR" dirty="0" err="1" smtClean="0"/>
              <a:t>executable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6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1880" y="260648"/>
            <a:ext cx="5472608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491880" y="26064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    AIDE     A PROPOS</a:t>
            </a:r>
          </a:p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00192" y="26064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355976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148064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932040" y="764704"/>
            <a:ext cx="280831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292080" y="7647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Ajouter une annonce</a:t>
            </a:r>
            <a:endParaRPr lang="fr-FR" i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5076056" y="1484784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491880" y="1412776"/>
            <a:ext cx="586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Titre 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491880" y="1700808"/>
            <a:ext cx="88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Référence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5148064" y="616530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5796136" y="6165304"/>
            <a:ext cx="103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Je valide 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491880" y="1988840"/>
            <a:ext cx="141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Durée de diffusion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491880" y="2276872"/>
            <a:ext cx="163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Date début du contrat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3491880" y="2564904"/>
            <a:ext cx="1358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Description poste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3491880" y="3140968"/>
            <a:ext cx="109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Adresse offre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3491880" y="3429000"/>
            <a:ext cx="140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L’offre se trouve à 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3491880" y="4653136"/>
            <a:ext cx="1310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Type de contrat 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3491880" y="4941168"/>
            <a:ext cx="1014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Métier ciblé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0" y="260648"/>
            <a:ext cx="2283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Formulaire </a:t>
            </a:r>
          </a:p>
          <a:p>
            <a:r>
              <a:rPr lang="fr-FR" dirty="0" smtClean="0"/>
              <a:t>d’ajout d’une annonce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 flipV="1">
            <a:off x="3851920" y="1268760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3491880" y="2852936"/>
            <a:ext cx="1535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Description du profil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5076056" y="1772816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5076056" y="2060848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5076056" y="2348880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à coins arrondis 48"/>
          <p:cNvSpPr/>
          <p:nvPr/>
        </p:nvSpPr>
        <p:spPr>
          <a:xfrm>
            <a:off x="5076056" y="2636912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à coins arrondis 49"/>
          <p:cNvSpPr/>
          <p:nvPr/>
        </p:nvSpPr>
        <p:spPr>
          <a:xfrm>
            <a:off x="5076056" y="2924944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à coins arrondis 50"/>
          <p:cNvSpPr/>
          <p:nvPr/>
        </p:nvSpPr>
        <p:spPr>
          <a:xfrm>
            <a:off x="5076056" y="3212976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5076056" y="3501008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3491880" y="3717032"/>
            <a:ext cx="1109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Code postale : 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55" name="Rectangle à coins arrondis 54"/>
          <p:cNvSpPr/>
          <p:nvPr/>
        </p:nvSpPr>
        <p:spPr>
          <a:xfrm>
            <a:off x="5076056" y="3789040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à coins arrondis 55"/>
          <p:cNvSpPr/>
          <p:nvPr/>
        </p:nvSpPr>
        <p:spPr>
          <a:xfrm>
            <a:off x="5076056" y="4077072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à coins arrondis 56"/>
          <p:cNvSpPr/>
          <p:nvPr/>
        </p:nvSpPr>
        <p:spPr>
          <a:xfrm>
            <a:off x="5076056" y="4365104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3491880" y="4077072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Mail : 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3491880" y="4365104"/>
            <a:ext cx="982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Téléphone  : 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5076056" y="4653136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accent3"/>
                </a:solidFill>
              </a:rPr>
              <a:t>//</a:t>
            </a:r>
            <a:r>
              <a:rPr lang="fr-FR" sz="900" b="1" dirty="0" err="1" smtClean="0">
                <a:solidFill>
                  <a:schemeClr val="accent3"/>
                </a:solidFill>
              </a:rPr>
              <a:t>ListeBox</a:t>
            </a:r>
            <a:r>
              <a:rPr lang="fr-FR" sz="900" b="1" dirty="0" smtClean="0">
                <a:solidFill>
                  <a:schemeClr val="accent3"/>
                </a:solidFill>
              </a:rPr>
              <a:t> des contrats présent en </a:t>
            </a:r>
            <a:r>
              <a:rPr lang="fr-FR" sz="900" b="1" dirty="0" err="1" smtClean="0">
                <a:solidFill>
                  <a:schemeClr val="accent3"/>
                </a:solidFill>
              </a:rPr>
              <a:t>BDD</a:t>
            </a:r>
            <a:endParaRPr lang="fr-FR" sz="900" b="1" dirty="0">
              <a:solidFill>
                <a:schemeClr val="accent3"/>
              </a:solidFill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5076056" y="4941168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accent3"/>
                </a:solidFill>
              </a:rPr>
              <a:t>//</a:t>
            </a:r>
            <a:r>
              <a:rPr lang="fr-FR" sz="900" b="1" dirty="0" err="1" smtClean="0">
                <a:solidFill>
                  <a:schemeClr val="accent3"/>
                </a:solidFill>
              </a:rPr>
              <a:t>ListeBox</a:t>
            </a:r>
            <a:r>
              <a:rPr lang="fr-FR" sz="900" b="1" dirty="0" smtClean="0">
                <a:solidFill>
                  <a:schemeClr val="accent3"/>
                </a:solidFill>
              </a:rPr>
              <a:t> des métier présent en </a:t>
            </a:r>
            <a:r>
              <a:rPr lang="fr-FR" sz="900" b="1" dirty="0" err="1" smtClean="0">
                <a:solidFill>
                  <a:schemeClr val="accent3"/>
                </a:solidFill>
              </a:rPr>
              <a:t>BDD</a:t>
            </a:r>
            <a:endParaRPr lang="fr-FR" sz="900" b="1" dirty="0">
              <a:solidFill>
                <a:schemeClr val="accent3"/>
              </a:solidFill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5076056" y="5229200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>
                <a:solidFill>
                  <a:schemeClr val="accent3"/>
                </a:solidFill>
              </a:rPr>
              <a:t>//</a:t>
            </a:r>
            <a:r>
              <a:rPr lang="fr-FR" sz="700" b="1" dirty="0" err="1" smtClean="0">
                <a:solidFill>
                  <a:schemeClr val="accent3"/>
                </a:solidFill>
              </a:rPr>
              <a:t>ListeBox</a:t>
            </a:r>
            <a:r>
              <a:rPr lang="fr-FR" sz="700" b="1" dirty="0" smtClean="0">
                <a:solidFill>
                  <a:schemeClr val="accent3"/>
                </a:solidFill>
              </a:rPr>
              <a:t> des Domaines de métier présent en </a:t>
            </a:r>
            <a:r>
              <a:rPr lang="fr-FR" sz="700" b="1" dirty="0" err="1" smtClean="0">
                <a:solidFill>
                  <a:schemeClr val="accent3"/>
                </a:solidFill>
              </a:rPr>
              <a:t>BDD</a:t>
            </a:r>
            <a:endParaRPr lang="fr-FR" sz="700" b="1" dirty="0">
              <a:solidFill>
                <a:schemeClr val="accent3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491880" y="5157192"/>
            <a:ext cx="1471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Domaine de métier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64" name="Rectangle à coins arrondis 63"/>
          <p:cNvSpPr/>
          <p:nvPr/>
        </p:nvSpPr>
        <p:spPr>
          <a:xfrm>
            <a:off x="5076056" y="5517232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accent3"/>
                </a:solidFill>
              </a:rPr>
              <a:t>//</a:t>
            </a:r>
            <a:r>
              <a:rPr lang="fr-FR" sz="900" b="1" dirty="0" err="1" smtClean="0">
                <a:solidFill>
                  <a:schemeClr val="accent3"/>
                </a:solidFill>
              </a:rPr>
              <a:t>ListeBox</a:t>
            </a:r>
            <a:r>
              <a:rPr lang="fr-FR" sz="900" b="1" dirty="0" smtClean="0">
                <a:solidFill>
                  <a:schemeClr val="accent3"/>
                </a:solidFill>
              </a:rPr>
              <a:t> des </a:t>
            </a:r>
            <a:r>
              <a:rPr lang="fr-FR" sz="900" b="1" dirty="0" err="1" smtClean="0">
                <a:solidFill>
                  <a:schemeClr val="accent3"/>
                </a:solidFill>
              </a:rPr>
              <a:t>sociétésprésente</a:t>
            </a:r>
            <a:r>
              <a:rPr lang="fr-FR" sz="900" b="1" dirty="0" smtClean="0">
                <a:solidFill>
                  <a:schemeClr val="accent3"/>
                </a:solidFill>
              </a:rPr>
              <a:t> en </a:t>
            </a:r>
            <a:r>
              <a:rPr lang="fr-FR" sz="900" b="1" dirty="0" err="1" smtClean="0">
                <a:solidFill>
                  <a:schemeClr val="accent3"/>
                </a:solidFill>
              </a:rPr>
              <a:t>BDD</a:t>
            </a:r>
            <a:endParaRPr lang="fr-FR" sz="900" b="1" dirty="0">
              <a:solidFill>
                <a:schemeClr val="accent3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3491880" y="5445224"/>
            <a:ext cx="1597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Société  demandeuse :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6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1880" y="260648"/>
            <a:ext cx="5472608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491880" y="26064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    AIDE     A PROPOS</a:t>
            </a:r>
          </a:p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00192" y="26064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355976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148064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932040" y="764704"/>
            <a:ext cx="280831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148064" y="7647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Visualiser une annonce</a:t>
            </a:r>
            <a:endParaRPr lang="fr-FR" i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228184" y="1340768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779912" y="1340768"/>
            <a:ext cx="249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Référence de l’annonce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5220072" y="184482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5292080" y="1844824"/>
            <a:ext cx="181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Trouver l’annone 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635896" y="2348880"/>
            <a:ext cx="286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bg1"/>
                </a:solidFill>
              </a:rPr>
              <a:t>Informations sur l’annonce :</a:t>
            </a:r>
            <a:endParaRPr lang="fr-FR" u="sng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flipV="1">
            <a:off x="3851920" y="2276872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707904" y="2708920"/>
            <a:ext cx="230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Société demandeuse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707904" y="2996952"/>
            <a:ext cx="198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Titre de l’annonce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563888" y="3284984"/>
            <a:ext cx="2567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  Contenue de l’annonce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491880" y="630932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Référence de l’offre : 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4499992" y="350100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3491880" y="4725144"/>
            <a:ext cx="161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    Localisation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707904" y="5013176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Adresse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635896" y="5301208"/>
            <a:ext cx="2099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 Email du recruteur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707904" y="3573016"/>
            <a:ext cx="20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Durée de diffusion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6660232" y="623731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Retour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6660232" y="580526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Modifier l’utilisateur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6660232" y="5373216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dirty="0" smtClean="0">
                <a:solidFill>
                  <a:schemeClr val="tx1"/>
                </a:solidFill>
              </a:rPr>
              <a:t>Supprimer l’utilisateur</a:t>
            </a:r>
            <a:endParaRPr lang="fr-FR" sz="1700" dirty="0">
              <a:solidFill>
                <a:schemeClr val="tx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0" y="260648"/>
            <a:ext cx="1756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Formulaire </a:t>
            </a:r>
          </a:p>
          <a:p>
            <a:r>
              <a:rPr lang="fr-FR" dirty="0" smtClean="0"/>
              <a:t>De visualisation </a:t>
            </a:r>
          </a:p>
          <a:p>
            <a:r>
              <a:rPr lang="fr-FR" dirty="0" smtClean="0"/>
              <a:t>d’une </a:t>
            </a:r>
            <a:r>
              <a:rPr lang="fr-FR" dirty="0" err="1" smtClean="0"/>
              <a:t>annonnce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 flipV="1">
            <a:off x="3923928" y="1196752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3707904" y="3861048"/>
            <a:ext cx="190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Date de diffusion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3491880" y="4437112"/>
            <a:ext cx="203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    Domaine métier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3491880" y="4149080"/>
            <a:ext cx="191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    Poste pourvue :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6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1880" y="260648"/>
            <a:ext cx="5472608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491880" y="26064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    AIDE     A PROPOS</a:t>
            </a:r>
          </a:p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00192" y="26064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355976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148064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932040" y="764704"/>
            <a:ext cx="280831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004048" y="76470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Modifier une annonce</a:t>
            </a:r>
            <a:endParaRPr lang="fr-FR" i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156176" y="263691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779912" y="2636912"/>
            <a:ext cx="249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Référence de l’annonce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5148064" y="328498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5148064" y="3284984"/>
            <a:ext cx="2126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Supprimer l’annonce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 flipV="1">
            <a:off x="3851920" y="3933056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4499992" y="350100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flipV="1">
            <a:off x="3851920" y="2420888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0" y="260648"/>
            <a:ext cx="3070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Formulaire </a:t>
            </a:r>
          </a:p>
          <a:p>
            <a:r>
              <a:rPr lang="fr-FR" dirty="0" smtClean="0"/>
              <a:t>De suppression d’une annonce</a:t>
            </a: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/>
          <p:cNvSpPr txBox="1"/>
          <p:nvPr/>
        </p:nvSpPr>
        <p:spPr>
          <a:xfrm>
            <a:off x="0" y="285728"/>
            <a:ext cx="3128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Formulaire </a:t>
            </a:r>
          </a:p>
          <a:p>
            <a:r>
              <a:rPr lang="fr-FR" dirty="0" smtClean="0"/>
              <a:t>De modification d’une annonce</a:t>
            </a:r>
            <a:endParaRPr lang="fr-FR" dirty="0"/>
          </a:p>
        </p:txBody>
      </p:sp>
      <p:sp>
        <p:nvSpPr>
          <p:cNvPr id="53" name="Rectangle 52"/>
          <p:cNvSpPr/>
          <p:nvPr/>
        </p:nvSpPr>
        <p:spPr>
          <a:xfrm>
            <a:off x="3491880" y="260648"/>
            <a:ext cx="5472608" cy="6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91880" y="260648"/>
            <a:ext cx="5472608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er 58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/>
          <p:cNvSpPr txBox="1"/>
          <p:nvPr/>
        </p:nvSpPr>
        <p:spPr>
          <a:xfrm>
            <a:off x="3491880" y="26064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    AIDE     A PROPOS</a:t>
            </a:r>
          </a:p>
          <a:p>
            <a:endParaRPr lang="fr-FR" dirty="0"/>
          </a:p>
        </p:txBody>
      </p:sp>
      <p:sp>
        <p:nvSpPr>
          <p:cNvPr id="63" name="Rectangle 62"/>
          <p:cNvSpPr/>
          <p:nvPr/>
        </p:nvSpPr>
        <p:spPr>
          <a:xfrm>
            <a:off x="6300192" y="26064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4355976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5148064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à coins arrondis 65"/>
          <p:cNvSpPr/>
          <p:nvPr/>
        </p:nvSpPr>
        <p:spPr>
          <a:xfrm>
            <a:off x="4929190" y="785794"/>
            <a:ext cx="280831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/>
          <p:cNvSpPr txBox="1"/>
          <p:nvPr/>
        </p:nvSpPr>
        <p:spPr>
          <a:xfrm>
            <a:off x="5214942" y="78579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Modifier une annonce</a:t>
            </a:r>
            <a:endParaRPr lang="fr-FR" i="1" dirty="0"/>
          </a:p>
        </p:txBody>
      </p:sp>
      <p:sp>
        <p:nvSpPr>
          <p:cNvPr id="68" name="Rectangle à coins arrondis 67"/>
          <p:cNvSpPr/>
          <p:nvPr/>
        </p:nvSpPr>
        <p:spPr>
          <a:xfrm>
            <a:off x="5076056" y="2348880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8"/>
          <p:cNvSpPr txBox="1"/>
          <p:nvPr/>
        </p:nvSpPr>
        <p:spPr>
          <a:xfrm>
            <a:off x="3491880" y="2276872"/>
            <a:ext cx="586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Titre 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70" name="Rectangle à coins arrondis 69"/>
          <p:cNvSpPr/>
          <p:nvPr/>
        </p:nvSpPr>
        <p:spPr>
          <a:xfrm>
            <a:off x="5148064" y="616530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5796136" y="6165304"/>
            <a:ext cx="103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Je valide </a:t>
            </a:r>
            <a:endParaRPr lang="fr-FR" dirty="0"/>
          </a:p>
        </p:txBody>
      </p:sp>
      <p:sp>
        <p:nvSpPr>
          <p:cNvPr id="72" name="ZoneTexte 71"/>
          <p:cNvSpPr txBox="1"/>
          <p:nvPr/>
        </p:nvSpPr>
        <p:spPr>
          <a:xfrm>
            <a:off x="3491880" y="2564904"/>
            <a:ext cx="1358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Description poste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3491880" y="3140968"/>
            <a:ext cx="109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Adresse offre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3491880" y="3429000"/>
            <a:ext cx="140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L’offre se trouve à 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3491880" y="4653136"/>
            <a:ext cx="1310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Type de contrat 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3491880" y="4941168"/>
            <a:ext cx="1014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Métier ciblé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 flipV="1">
            <a:off x="3786182" y="2000240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>
            <a:off x="3491880" y="2852936"/>
            <a:ext cx="1535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Description du profil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5076056" y="2636912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5076056" y="2924944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à coins arrondis 80"/>
          <p:cNvSpPr/>
          <p:nvPr/>
        </p:nvSpPr>
        <p:spPr>
          <a:xfrm>
            <a:off x="5076056" y="3212976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à coins arrondis 81"/>
          <p:cNvSpPr/>
          <p:nvPr/>
        </p:nvSpPr>
        <p:spPr>
          <a:xfrm>
            <a:off x="5076056" y="3501008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82"/>
          <p:cNvSpPr txBox="1"/>
          <p:nvPr/>
        </p:nvSpPr>
        <p:spPr>
          <a:xfrm>
            <a:off x="3491880" y="3717032"/>
            <a:ext cx="1109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Code postale : 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84" name="Rectangle à coins arrondis 83"/>
          <p:cNvSpPr/>
          <p:nvPr/>
        </p:nvSpPr>
        <p:spPr>
          <a:xfrm>
            <a:off x="5076056" y="3789040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à coins arrondis 84"/>
          <p:cNvSpPr/>
          <p:nvPr/>
        </p:nvSpPr>
        <p:spPr>
          <a:xfrm>
            <a:off x="5076056" y="4077072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5076056" y="4365104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3491880" y="4077072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Mail : 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3491880" y="4365104"/>
            <a:ext cx="982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Téléphone  : 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5076056" y="4653136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accent3"/>
                </a:solidFill>
              </a:rPr>
              <a:t>//</a:t>
            </a:r>
            <a:r>
              <a:rPr lang="fr-FR" sz="900" b="1" dirty="0" err="1" smtClean="0">
                <a:solidFill>
                  <a:schemeClr val="accent3"/>
                </a:solidFill>
              </a:rPr>
              <a:t>ListeBox</a:t>
            </a:r>
            <a:r>
              <a:rPr lang="fr-FR" sz="900" b="1" dirty="0" smtClean="0">
                <a:solidFill>
                  <a:schemeClr val="accent3"/>
                </a:solidFill>
              </a:rPr>
              <a:t> des contrats présent en </a:t>
            </a:r>
            <a:r>
              <a:rPr lang="fr-FR" sz="900" b="1" dirty="0" err="1" smtClean="0">
                <a:solidFill>
                  <a:schemeClr val="accent3"/>
                </a:solidFill>
              </a:rPr>
              <a:t>BDD</a:t>
            </a:r>
            <a:endParaRPr lang="fr-FR" sz="900" b="1" dirty="0">
              <a:solidFill>
                <a:schemeClr val="accent3"/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5076056" y="4941168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accent3"/>
                </a:solidFill>
              </a:rPr>
              <a:t>//</a:t>
            </a:r>
            <a:r>
              <a:rPr lang="fr-FR" sz="900" b="1" dirty="0" err="1" smtClean="0">
                <a:solidFill>
                  <a:schemeClr val="accent3"/>
                </a:solidFill>
              </a:rPr>
              <a:t>ListeBox</a:t>
            </a:r>
            <a:r>
              <a:rPr lang="fr-FR" sz="900" b="1" dirty="0" smtClean="0">
                <a:solidFill>
                  <a:schemeClr val="accent3"/>
                </a:solidFill>
              </a:rPr>
              <a:t> des métier présent en </a:t>
            </a:r>
            <a:r>
              <a:rPr lang="fr-FR" sz="900" b="1" dirty="0" err="1" smtClean="0">
                <a:solidFill>
                  <a:schemeClr val="accent3"/>
                </a:solidFill>
              </a:rPr>
              <a:t>BDD</a:t>
            </a:r>
            <a:endParaRPr lang="fr-FR" sz="900" b="1" dirty="0">
              <a:solidFill>
                <a:schemeClr val="accent3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5076056" y="5229200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>
                <a:solidFill>
                  <a:schemeClr val="accent3"/>
                </a:solidFill>
              </a:rPr>
              <a:t>//</a:t>
            </a:r>
            <a:r>
              <a:rPr lang="fr-FR" sz="700" b="1" dirty="0" err="1" smtClean="0">
                <a:solidFill>
                  <a:schemeClr val="accent3"/>
                </a:solidFill>
              </a:rPr>
              <a:t>ListeBox</a:t>
            </a:r>
            <a:r>
              <a:rPr lang="fr-FR" sz="700" b="1" dirty="0" smtClean="0">
                <a:solidFill>
                  <a:schemeClr val="accent3"/>
                </a:solidFill>
              </a:rPr>
              <a:t> des Domaines de métier présent en </a:t>
            </a:r>
            <a:r>
              <a:rPr lang="fr-FR" sz="700" b="1" dirty="0" err="1" smtClean="0">
                <a:solidFill>
                  <a:schemeClr val="accent3"/>
                </a:solidFill>
              </a:rPr>
              <a:t>BDD</a:t>
            </a:r>
            <a:endParaRPr lang="fr-FR" sz="700" b="1" dirty="0">
              <a:solidFill>
                <a:schemeClr val="accent3"/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3491880" y="5157192"/>
            <a:ext cx="1471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Domaine de métier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5076056" y="5517232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accent3"/>
                </a:solidFill>
              </a:rPr>
              <a:t>//</a:t>
            </a:r>
            <a:r>
              <a:rPr lang="fr-FR" sz="900" b="1" dirty="0" err="1" smtClean="0">
                <a:solidFill>
                  <a:schemeClr val="accent3"/>
                </a:solidFill>
              </a:rPr>
              <a:t>ListeBox</a:t>
            </a:r>
            <a:r>
              <a:rPr lang="fr-FR" sz="900" b="1" dirty="0" smtClean="0">
                <a:solidFill>
                  <a:schemeClr val="accent3"/>
                </a:solidFill>
              </a:rPr>
              <a:t> des </a:t>
            </a:r>
            <a:r>
              <a:rPr lang="fr-FR" sz="900" b="1" dirty="0" err="1" smtClean="0">
                <a:solidFill>
                  <a:schemeClr val="accent3"/>
                </a:solidFill>
              </a:rPr>
              <a:t>sociétésprésente</a:t>
            </a:r>
            <a:r>
              <a:rPr lang="fr-FR" sz="900" b="1" dirty="0" smtClean="0">
                <a:solidFill>
                  <a:schemeClr val="accent3"/>
                </a:solidFill>
              </a:rPr>
              <a:t> en </a:t>
            </a:r>
            <a:r>
              <a:rPr lang="fr-FR" sz="900" b="1" dirty="0" err="1" smtClean="0">
                <a:solidFill>
                  <a:schemeClr val="accent3"/>
                </a:solidFill>
              </a:rPr>
              <a:t>BDD</a:t>
            </a:r>
            <a:endParaRPr lang="fr-FR" sz="900" b="1" dirty="0">
              <a:solidFill>
                <a:schemeClr val="accent3"/>
              </a:solidFill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3491880" y="5445224"/>
            <a:ext cx="1597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Société  demandeuse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 flipV="1">
            <a:off x="3786182" y="1357298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à coins arrondis 95"/>
          <p:cNvSpPr/>
          <p:nvPr/>
        </p:nvSpPr>
        <p:spPr>
          <a:xfrm>
            <a:off x="5357818" y="1500174"/>
            <a:ext cx="171451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à coins arrondis 96"/>
          <p:cNvSpPr/>
          <p:nvPr/>
        </p:nvSpPr>
        <p:spPr>
          <a:xfrm>
            <a:off x="7215206" y="1500174"/>
            <a:ext cx="1571636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Rechercher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3643306" y="1500174"/>
            <a:ext cx="1787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Référence de l’annonce  :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91880" y="260648"/>
            <a:ext cx="5472608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491880" y="260649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    AIDE     A PROPOS</a:t>
            </a:r>
          </a:p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00192" y="26064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355976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148064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0" y="260648"/>
            <a:ext cx="2770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Indication de la contenance</a:t>
            </a:r>
          </a:p>
          <a:p>
            <a:r>
              <a:rPr lang="fr-FR" dirty="0" smtClean="0"/>
              <a:t>Des onglets de l’application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467544" y="2132856"/>
            <a:ext cx="1728192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467544" y="2708920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Modification de la connexion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7544" y="2132856"/>
            <a:ext cx="1728192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Information de connexion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67544" y="3212976"/>
            <a:ext cx="1728192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Quitter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67544" y="1412776"/>
            <a:ext cx="1728192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Fichier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79512" y="1196752"/>
            <a:ext cx="45719" cy="2880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2411760" y="1196752"/>
            <a:ext cx="45719" cy="2952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179512" y="1196752"/>
            <a:ext cx="2232248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179512" y="4077072"/>
            <a:ext cx="2232248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3419872" y="2924944"/>
            <a:ext cx="1728192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Information sur la connexion à la base de données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419872" y="2132856"/>
            <a:ext cx="1728192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Comment utiliser cette application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419872" y="1412776"/>
            <a:ext cx="1728192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Aide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31840" y="1196752"/>
            <a:ext cx="45719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 flipH="1">
            <a:off x="5318369" y="1196752"/>
            <a:ext cx="45719" cy="4176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3131840" y="1196752"/>
            <a:ext cx="2232248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3131840" y="5301208"/>
            <a:ext cx="2232248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3419872" y="4005064"/>
            <a:ext cx="1728192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Comment configurer sa base de données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00192" y="2924944"/>
            <a:ext cx="1728192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Nous contacter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00192" y="2132856"/>
            <a:ext cx="1728192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Information légale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300192" y="1412776"/>
            <a:ext cx="1728192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 propos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012160" y="1196752"/>
            <a:ext cx="45719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 flipH="1">
            <a:off x="8198689" y="1196752"/>
            <a:ext cx="45719" cy="4176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/>
          <p:cNvSpPr/>
          <p:nvPr/>
        </p:nvSpPr>
        <p:spPr>
          <a:xfrm>
            <a:off x="6012160" y="1196752"/>
            <a:ext cx="2232248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6012160" y="5301208"/>
            <a:ext cx="2232248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6300192" y="4005064"/>
            <a:ext cx="1728192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Remerciement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475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139952" y="1124744"/>
            <a:ext cx="367240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427984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Informations liées à la connexion</a:t>
            </a:r>
            <a:endParaRPr lang="fr-FR" i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3779912" y="2276872"/>
            <a:ext cx="16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Adresse IP du serveur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5220072" y="436510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5868144" y="4365104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Retour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 flipV="1">
            <a:off x="3779912" y="1772816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3779912" y="2636912"/>
            <a:ext cx="3317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Utilisateurs utilisé lors de la connexions  à la </a:t>
            </a:r>
            <a:r>
              <a:rPr lang="fr-FR" sz="1200" dirty="0" err="1" smtClean="0">
                <a:solidFill>
                  <a:schemeClr val="bg1"/>
                </a:solidFill>
              </a:rPr>
              <a:t>BDD</a:t>
            </a:r>
            <a:r>
              <a:rPr lang="fr-FR" sz="1200" dirty="0" smtClean="0">
                <a:solidFill>
                  <a:schemeClr val="bg1"/>
                </a:solidFill>
              </a:rPr>
              <a:t>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779912" y="2996952"/>
            <a:ext cx="2916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MDP utilisé lors de la connexions  à la </a:t>
            </a:r>
            <a:r>
              <a:rPr lang="fr-FR" sz="1200" dirty="0" err="1" smtClean="0">
                <a:solidFill>
                  <a:schemeClr val="bg1"/>
                </a:solidFill>
              </a:rPr>
              <a:t>BDD</a:t>
            </a:r>
            <a:r>
              <a:rPr lang="fr-FR" sz="1200" dirty="0" smtClean="0">
                <a:solidFill>
                  <a:schemeClr val="bg1"/>
                </a:solidFill>
              </a:rPr>
              <a:t>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flipV="1">
            <a:off x="3779912" y="4149080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3779912" y="3356992"/>
            <a:ext cx="1407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Serveur accessible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3779912" y="3717032"/>
            <a:ext cx="20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Temps de réponse du serveur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0" y="260648"/>
            <a:ext cx="2944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Formulaire </a:t>
            </a:r>
          </a:p>
          <a:p>
            <a:r>
              <a:rPr lang="fr-FR" dirty="0" smtClean="0"/>
              <a:t>D’affichage des informations</a:t>
            </a:r>
          </a:p>
          <a:p>
            <a:r>
              <a:rPr lang="fr-FR" dirty="0" smtClean="0"/>
              <a:t>Sur la connexion à la base de </a:t>
            </a:r>
          </a:p>
          <a:p>
            <a:r>
              <a:rPr lang="fr-FR" dirty="0" smtClean="0"/>
              <a:t>Données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482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ultiplier 8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4139952" y="1124744"/>
            <a:ext cx="367240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355976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Modifications liées à la connexion</a:t>
            </a:r>
            <a:endParaRPr lang="fr-FR" i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3779912" y="2276872"/>
            <a:ext cx="16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Adresse IP du serveur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5076056" y="443711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724128" y="4437112"/>
            <a:ext cx="103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Je valide 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 flipV="1">
            <a:off x="3779912" y="1772816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779912" y="2636912"/>
            <a:ext cx="3317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Utilisateurs utilisé lors de la connexions  à la </a:t>
            </a:r>
            <a:r>
              <a:rPr lang="fr-FR" sz="1200" dirty="0" err="1" smtClean="0">
                <a:solidFill>
                  <a:schemeClr val="bg1"/>
                </a:solidFill>
              </a:rPr>
              <a:t>BDD</a:t>
            </a:r>
            <a:r>
              <a:rPr lang="fr-FR" sz="1200" dirty="0" smtClean="0">
                <a:solidFill>
                  <a:schemeClr val="bg1"/>
                </a:solidFill>
              </a:rPr>
              <a:t>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779912" y="2996952"/>
            <a:ext cx="2916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MDP utilisé lors de la connexions  à la </a:t>
            </a:r>
            <a:r>
              <a:rPr lang="fr-FR" sz="1200" dirty="0" err="1" smtClean="0">
                <a:solidFill>
                  <a:schemeClr val="bg1"/>
                </a:solidFill>
              </a:rPr>
              <a:t>BDD</a:t>
            </a:r>
            <a:r>
              <a:rPr lang="fr-FR" sz="1200" dirty="0" smtClean="0">
                <a:solidFill>
                  <a:schemeClr val="bg1"/>
                </a:solidFill>
              </a:rPr>
              <a:t>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flipV="1">
            <a:off x="3779912" y="4149080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779912" y="3356992"/>
            <a:ext cx="1407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Serveur accessible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779912" y="3717032"/>
            <a:ext cx="20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Temps de réponse du serveur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0" y="260648"/>
            <a:ext cx="33077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Formulaire </a:t>
            </a:r>
          </a:p>
          <a:p>
            <a:r>
              <a:rPr lang="fr-FR" dirty="0" smtClean="0"/>
              <a:t>De modification des informations</a:t>
            </a:r>
          </a:p>
          <a:p>
            <a:r>
              <a:rPr lang="fr-FR" dirty="0" smtClean="0"/>
              <a:t>Sur la connexion à la base de </a:t>
            </a:r>
          </a:p>
          <a:p>
            <a:r>
              <a:rPr lang="fr-FR" dirty="0" smtClean="0"/>
              <a:t>Données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7092280" y="2276872"/>
            <a:ext cx="1764704" cy="2880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>
            <a:off x="7092280" y="2636912"/>
            <a:ext cx="1764704" cy="2880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7092280" y="2996952"/>
            <a:ext cx="1764704" cy="2880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à coins arrondis 27"/>
          <p:cNvSpPr/>
          <p:nvPr/>
        </p:nvSpPr>
        <p:spPr>
          <a:xfrm>
            <a:off x="7092280" y="3356992"/>
            <a:ext cx="1764704" cy="2880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7092280" y="3717032"/>
            <a:ext cx="1764704" cy="2880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ultiplier 8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4572000" y="908720"/>
            <a:ext cx="367240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644008" y="90872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Voulez vous vraiment nous quitter ?</a:t>
            </a:r>
            <a:endParaRPr lang="fr-FR" i="1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923928" y="364502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4499992" y="3645024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Je quitte 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 flipV="1">
            <a:off x="3779912" y="1412776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779912" y="1556792"/>
            <a:ext cx="4805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Si vous quittez l’application maintenant et que vous êtes en cour de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Modification d’un utilisateur, d’une société ou d’une annonce et que vous 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N’avez pas validé les changements en cliquant sur «Je valide » en bas de 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La fenêtre, les modifications ne seront pas appliquées. </a:t>
            </a:r>
          </a:p>
          <a:p>
            <a:endParaRPr lang="fr-FR" sz="1200" dirty="0" smtClean="0">
              <a:solidFill>
                <a:schemeClr val="bg1"/>
              </a:solidFill>
            </a:endParaRPr>
          </a:p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Voulez vous quitter maintenant ?  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flipV="1">
            <a:off x="3779912" y="2924944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0" y="260648"/>
            <a:ext cx="2974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Lorsque l’utilisateur quitte </a:t>
            </a:r>
          </a:p>
          <a:p>
            <a:r>
              <a:rPr lang="fr-FR" dirty="0" smtClean="0"/>
              <a:t>L’application, alors cette boite</a:t>
            </a:r>
          </a:p>
          <a:p>
            <a:r>
              <a:rPr lang="fr-FR" dirty="0" smtClean="0"/>
              <a:t>De dialogue s’affiche 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6300192" y="364502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6516216" y="3645024"/>
            <a:ext cx="17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J’ai changé d’avis</a:t>
            </a:r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60648"/>
            <a:ext cx="2823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Formulaire </a:t>
            </a:r>
          </a:p>
          <a:p>
            <a:r>
              <a:rPr lang="fr-FR" dirty="0" smtClean="0"/>
              <a:t>D’affichage d’avertissement</a:t>
            </a:r>
          </a:p>
          <a:p>
            <a:r>
              <a:rPr lang="fr-FR" dirty="0" smtClean="0"/>
              <a:t>Avant l’ouverture de la doc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1880" y="260648"/>
            <a:ext cx="5472608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4572000" y="908720"/>
            <a:ext cx="367240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644008" y="90872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 Ouvrir la documentation ? </a:t>
            </a:r>
            <a:endParaRPr lang="fr-FR" i="1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923928" y="364502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4499992" y="3645024"/>
            <a:ext cx="11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Continuer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 flipV="1">
            <a:off x="3779912" y="1412776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995936" y="1556792"/>
            <a:ext cx="47261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La documentation est une page web statique de qui sera ouverte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Sur votre ordinateur, il est donc obligatoire que vous </a:t>
            </a:r>
            <a:r>
              <a:rPr lang="fr-FR" sz="1200" dirty="0" smtClean="0">
                <a:solidFill>
                  <a:schemeClr val="bg1"/>
                </a:solidFill>
              </a:rPr>
              <a:t>ayez un </a:t>
            </a:r>
            <a:r>
              <a:rPr lang="fr-FR" sz="1200" dirty="0" err="1" smtClean="0">
                <a:solidFill>
                  <a:schemeClr val="bg1"/>
                </a:solidFill>
              </a:rPr>
              <a:t>naviguateur</a:t>
            </a:r>
            <a:endParaRPr lang="fr-FR" sz="1200" dirty="0" smtClean="0">
              <a:solidFill>
                <a:schemeClr val="bg1"/>
              </a:solidFill>
            </a:endParaRPr>
          </a:p>
          <a:p>
            <a:r>
              <a:rPr lang="fr-FR" sz="1200" dirty="0" smtClean="0">
                <a:solidFill>
                  <a:schemeClr val="bg1"/>
                </a:solidFill>
              </a:rPr>
              <a:t>Web de disponible et configuré sur votre ordinateur.</a:t>
            </a:r>
            <a:endParaRPr lang="fr-FR" sz="1200" dirty="0" smtClean="0">
              <a:solidFill>
                <a:schemeClr val="bg1"/>
              </a:solidFill>
            </a:endParaRPr>
          </a:p>
          <a:p>
            <a:endParaRPr lang="fr-FR" sz="1200" dirty="0" smtClean="0">
              <a:solidFill>
                <a:schemeClr val="bg1"/>
              </a:solidFill>
            </a:endParaRPr>
          </a:p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Voulez vous ouvrir la documentation maintenant ?  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flipV="1">
            <a:off x="3857620" y="2643182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6300192" y="364502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6516216" y="3645024"/>
            <a:ext cx="17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J’ai changé d’avis</a:t>
            </a: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60648"/>
            <a:ext cx="2970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Formulaire </a:t>
            </a:r>
          </a:p>
          <a:p>
            <a:r>
              <a:rPr lang="fr-FR" dirty="0" smtClean="0"/>
              <a:t>D’affichage d’informations </a:t>
            </a:r>
          </a:p>
          <a:p>
            <a:r>
              <a:rPr lang="fr-FR" dirty="0" smtClean="0"/>
              <a:t>Sur la connexion à la base de</a:t>
            </a:r>
          </a:p>
          <a:p>
            <a:r>
              <a:rPr lang="fr-FR" dirty="0" smtClean="0"/>
              <a:t>données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1880" y="260648"/>
            <a:ext cx="5472608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4067944" y="908720"/>
            <a:ext cx="424847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283968" y="908720"/>
            <a:ext cx="43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 Informations relatives à la base de données</a:t>
            </a:r>
            <a:endParaRPr lang="fr-FR" sz="1600" i="1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5004048" y="3212976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580112" y="3212976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Retour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 flipV="1">
            <a:off x="3779912" y="1412776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995936" y="1556792"/>
            <a:ext cx="4715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Pour utiliser cette application vous devez avoir un utilisateur,  ainsi qu’un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Mot de passe qui ont préalablement été crée sur le serveur de base de 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Données. En plus de ça, les connexions avec  cet utilisateur doivent être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Autorisé depuis votre poste en y renseignant l’adresse IP de votre 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Machine. Vous aurez aussi besoin de l’adresse IP de votre serveur de 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Base de données pour que cette application puisse se connecter.</a:t>
            </a:r>
          </a:p>
        </p:txBody>
      </p:sp>
      <p:sp>
        <p:nvSpPr>
          <p:cNvPr id="19" name="Rectangle 18"/>
          <p:cNvSpPr/>
          <p:nvPr/>
        </p:nvSpPr>
        <p:spPr>
          <a:xfrm flipV="1">
            <a:off x="3707904" y="2996952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6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1880" y="260648"/>
            <a:ext cx="5472608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491880" y="26064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    AIDE     A PROPOS</a:t>
            </a:r>
          </a:p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00192" y="26064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355976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148064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4932040" y="1052736"/>
            <a:ext cx="280831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220072" y="105273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Ajouter un utilisateur</a:t>
            </a:r>
            <a:endParaRPr lang="fr-FR" i="1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6012160" y="1700808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5148064" y="170080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Nom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6012160" y="2132856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à coins arrondis 35"/>
          <p:cNvSpPr/>
          <p:nvPr/>
        </p:nvSpPr>
        <p:spPr>
          <a:xfrm>
            <a:off x="6012160" y="256490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à coins arrondis 36"/>
          <p:cNvSpPr/>
          <p:nvPr/>
        </p:nvSpPr>
        <p:spPr>
          <a:xfrm>
            <a:off x="6012160" y="299695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à coins arrondis 37"/>
          <p:cNvSpPr/>
          <p:nvPr/>
        </p:nvSpPr>
        <p:spPr>
          <a:xfrm>
            <a:off x="6012160" y="3429000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à coins arrondis 38"/>
          <p:cNvSpPr/>
          <p:nvPr/>
        </p:nvSpPr>
        <p:spPr>
          <a:xfrm>
            <a:off x="6012160" y="3861048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4860032" y="213285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Prénom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3923928" y="2564904"/>
            <a:ext cx="199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Date de naissance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6012160" y="4293096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à coins arrondis 42"/>
          <p:cNvSpPr/>
          <p:nvPr/>
        </p:nvSpPr>
        <p:spPr>
          <a:xfrm>
            <a:off x="6012160" y="472514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à coins arrondis 43"/>
          <p:cNvSpPr/>
          <p:nvPr/>
        </p:nvSpPr>
        <p:spPr>
          <a:xfrm>
            <a:off x="6012160" y="515719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à coins arrondis 44"/>
          <p:cNvSpPr/>
          <p:nvPr/>
        </p:nvSpPr>
        <p:spPr>
          <a:xfrm>
            <a:off x="5148064" y="616530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5796136" y="6165304"/>
            <a:ext cx="103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Je valide 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4427984" y="2996952"/>
            <a:ext cx="14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Adresse mail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4211960" y="3429000"/>
            <a:ext cx="168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Numéro de fax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4860032" y="3861048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Adresse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6012160" y="5589240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4932040" y="4293096"/>
            <a:ext cx="93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Métier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572000" y="4725144"/>
            <a:ext cx="127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Téléphone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4283968" y="5157192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Mot de passe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716016" y="5517232"/>
            <a:ext cx="110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Site web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0" y="260648"/>
            <a:ext cx="1357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Formulaire </a:t>
            </a:r>
          </a:p>
          <a:p>
            <a:r>
              <a:rPr lang="fr-FR" dirty="0" smtClean="0"/>
              <a:t>d’ajout d’un </a:t>
            </a:r>
          </a:p>
          <a:p>
            <a:r>
              <a:rPr lang="fr-FR" dirty="0" smtClean="0"/>
              <a:t>utilisateur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 flipV="1">
            <a:off x="3779912" y="1556792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60648"/>
            <a:ext cx="2970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Formulaire </a:t>
            </a:r>
          </a:p>
          <a:p>
            <a:r>
              <a:rPr lang="fr-FR" dirty="0" smtClean="0"/>
              <a:t>D’affichage d’informations </a:t>
            </a:r>
          </a:p>
          <a:p>
            <a:r>
              <a:rPr lang="fr-FR" dirty="0" smtClean="0"/>
              <a:t>Sur la connexion à la base de</a:t>
            </a:r>
          </a:p>
          <a:p>
            <a:r>
              <a:rPr lang="fr-FR" dirty="0" smtClean="0"/>
              <a:t>données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1880" y="260648"/>
            <a:ext cx="5472608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3707904" y="908720"/>
            <a:ext cx="47525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707904" y="908720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 Comment configurer la connexion à la base de données</a:t>
            </a:r>
            <a:endParaRPr lang="fr-FR" sz="1600" i="1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5004048" y="364502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652120" y="3645024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Retour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 flipV="1">
            <a:off x="3779912" y="1412776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995936" y="1556792"/>
            <a:ext cx="4787208" cy="156966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Pour vous permettre à ce logiciel d’être fonctionnel vous devez 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Nous permettre une connexion à la base de donnée, pour cela, si c’est la 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Première fois que vous lancé cette utilitaire, merci d’utiliser l’onglet 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« Fichier » et de choisir la sous catégorie « Modification de la connexion »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Et d’y renseigner toutes les informations demandé, une fois que vous 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Aurez valider merci de relancer l’application.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N’ayez crainte, vous pouvez à tout moment modifier ses informations de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La même manière que vous l’avez fait pour votre première connexion.</a:t>
            </a:r>
            <a:endParaRPr lang="fr-FR" sz="1200" dirty="0" smtClean="0"/>
          </a:p>
        </p:txBody>
      </p:sp>
      <p:sp>
        <p:nvSpPr>
          <p:cNvPr id="19" name="Rectangle 18"/>
          <p:cNvSpPr/>
          <p:nvPr/>
        </p:nvSpPr>
        <p:spPr>
          <a:xfrm flipV="1">
            <a:off x="3635896" y="3212976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60648"/>
            <a:ext cx="3315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Formulaire </a:t>
            </a:r>
          </a:p>
          <a:p>
            <a:r>
              <a:rPr lang="fr-FR" dirty="0" smtClean="0"/>
              <a:t>D’affichage des informations</a:t>
            </a:r>
          </a:p>
          <a:p>
            <a:r>
              <a:rPr lang="fr-FR" dirty="0" smtClean="0"/>
              <a:t>Légale affecté à cette application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1880" y="260648"/>
            <a:ext cx="5472608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4932040" y="908720"/>
            <a:ext cx="216024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5004048" y="908720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 Informations légales </a:t>
            </a:r>
            <a:endParaRPr lang="fr-FR" sz="1600" i="1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5004048" y="364502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652120" y="3645024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Retour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 flipV="1">
            <a:off x="3779912" y="1412776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995936" y="1556792"/>
            <a:ext cx="3481722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Indiquer ici les différentes licences liée à l’application</a:t>
            </a:r>
            <a:endParaRPr lang="fr-FR" sz="1200" dirty="0" smtClean="0"/>
          </a:p>
        </p:txBody>
      </p:sp>
      <p:sp>
        <p:nvSpPr>
          <p:cNvPr id="19" name="Rectangle 18"/>
          <p:cNvSpPr/>
          <p:nvPr/>
        </p:nvSpPr>
        <p:spPr>
          <a:xfrm flipV="1">
            <a:off x="3635896" y="3212976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60648"/>
            <a:ext cx="2606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Formulaire qui affiche les </a:t>
            </a:r>
          </a:p>
          <a:p>
            <a:r>
              <a:rPr lang="fr-FR" dirty="0" smtClean="0"/>
              <a:t>remerciements.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1880" y="260648"/>
            <a:ext cx="5472608" cy="568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5076056" y="908720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5436096" y="908720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 Remerciement</a:t>
            </a:r>
            <a:endParaRPr lang="fr-FR" sz="1600" i="1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4932040" y="4293096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652120" y="4293096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Retour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 flipV="1">
            <a:off x="3779912" y="1412776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995936" y="1556792"/>
            <a:ext cx="184731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endParaRPr lang="fr-FR" sz="1200" dirty="0" smtClean="0"/>
          </a:p>
        </p:txBody>
      </p:sp>
      <p:sp>
        <p:nvSpPr>
          <p:cNvPr id="37" name="ZoneTexte 36"/>
          <p:cNvSpPr txBox="1"/>
          <p:nvPr/>
        </p:nvSpPr>
        <p:spPr>
          <a:xfrm>
            <a:off x="3779912" y="1628800"/>
            <a:ext cx="4968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Remerciements à : 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err="1" smtClean="0">
                <a:solidFill>
                  <a:schemeClr val="bg1"/>
                </a:solidFill>
              </a:rPr>
              <a:t>Tawfik</a:t>
            </a:r>
            <a:r>
              <a:rPr lang="fr-FR" dirty="0" smtClean="0">
                <a:solidFill>
                  <a:schemeClr val="bg1"/>
                </a:solidFill>
              </a:rPr>
              <a:t> Cadi Tazi pour son aide en C#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Dorian </a:t>
            </a:r>
            <a:r>
              <a:rPr lang="fr-FR" dirty="0" err="1" smtClean="0">
                <a:solidFill>
                  <a:schemeClr val="bg1"/>
                </a:solidFill>
              </a:rPr>
              <a:t>Hiron</a:t>
            </a:r>
            <a:r>
              <a:rPr lang="fr-FR" dirty="0" smtClean="0">
                <a:solidFill>
                  <a:schemeClr val="bg1"/>
                </a:solidFill>
              </a:rPr>
              <a:t> pour son aide en HTML/</a:t>
            </a:r>
            <a:r>
              <a:rPr lang="fr-FR" dirty="0" err="1" smtClean="0">
                <a:solidFill>
                  <a:schemeClr val="bg1"/>
                </a:solidFill>
              </a:rPr>
              <a:t>CSS</a:t>
            </a:r>
            <a:r>
              <a:rPr lang="fr-FR" dirty="0" smtClean="0">
                <a:solidFill>
                  <a:schemeClr val="bg1"/>
                </a:solidFill>
              </a:rPr>
              <a:t>/PHP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Benjamin </a:t>
            </a:r>
            <a:r>
              <a:rPr lang="fr-FR" dirty="0" err="1" smtClean="0">
                <a:solidFill>
                  <a:schemeClr val="bg1"/>
                </a:solidFill>
              </a:rPr>
              <a:t>Maigné</a:t>
            </a:r>
            <a:r>
              <a:rPr lang="fr-FR" dirty="0" smtClean="0">
                <a:solidFill>
                  <a:schemeClr val="bg1"/>
                </a:solidFill>
              </a:rPr>
              <a:t> pour sa participation au projet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Avant son départ de la formation.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flipV="1">
            <a:off x="3851920" y="4077072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60648"/>
            <a:ext cx="2925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Formulaire pour contacter </a:t>
            </a:r>
          </a:p>
          <a:p>
            <a:r>
              <a:rPr lang="fr-FR" dirty="0" smtClean="0"/>
              <a:t>L’équipe de développements </a:t>
            </a:r>
          </a:p>
          <a:p>
            <a:r>
              <a:rPr lang="fr-FR" dirty="0" smtClean="0"/>
              <a:t>en leurs envoyant un mail.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1880" y="260648"/>
            <a:ext cx="5472608" cy="568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5076056" y="908720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5436096" y="908720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 Nous contacter</a:t>
            </a:r>
            <a:endParaRPr lang="fr-FR" sz="1600" i="1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6300192" y="5301208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020272" y="5301208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Retour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 flipV="1">
            <a:off x="3779912" y="1412776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995936" y="1556792"/>
            <a:ext cx="184731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endParaRPr lang="fr-FR" sz="1200" dirty="0" smtClean="0"/>
          </a:p>
        </p:txBody>
      </p:sp>
      <p:sp>
        <p:nvSpPr>
          <p:cNvPr id="19" name="Rectangle 18"/>
          <p:cNvSpPr/>
          <p:nvPr/>
        </p:nvSpPr>
        <p:spPr>
          <a:xfrm flipV="1">
            <a:off x="3707904" y="5085184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3851920" y="1988840"/>
            <a:ext cx="29523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779912" y="162880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Objet du message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779912" y="2276872"/>
            <a:ext cx="237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Contenue du message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3851920" y="2636912"/>
            <a:ext cx="4680520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3779912" y="3861048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Pièce jointe :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3851920" y="4221088"/>
            <a:ext cx="151216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Parcourir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436096" y="4221088"/>
            <a:ext cx="241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Fichier : C:\Pictures.png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07504" y="1700808"/>
            <a:ext cx="3110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« Fichier : C:\Pictures.png »</a:t>
            </a:r>
          </a:p>
          <a:p>
            <a:r>
              <a:rPr lang="fr-FR" dirty="0" smtClean="0"/>
              <a:t>N’est affiché que si l’utilisateur </a:t>
            </a:r>
          </a:p>
          <a:p>
            <a:r>
              <a:rPr lang="fr-FR" dirty="0" smtClean="0"/>
              <a:t>Ajoute une pièce jointe</a:t>
            </a:r>
            <a:endParaRPr lang="fr-FR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3923928" y="5301208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4644008" y="5301208"/>
            <a:ext cx="93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Envoyer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6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1880" y="260648"/>
            <a:ext cx="5472608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491880" y="26064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    AIDE     A PROPOS</a:t>
            </a:r>
          </a:p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00192" y="26064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355976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148064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932040" y="980728"/>
            <a:ext cx="280831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148064" y="98072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Visualiser un utilisateur</a:t>
            </a:r>
            <a:endParaRPr lang="fr-FR" i="1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6156176" y="155679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779912" y="1556792"/>
            <a:ext cx="230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@mail de l’utilisateur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5220072" y="2060848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5292080" y="2060848"/>
            <a:ext cx="20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Trouver l’utilisateur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3635896" y="2852936"/>
            <a:ext cx="295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bg1"/>
                </a:solidFill>
              </a:rPr>
              <a:t>Informations sur l’utilisateur :</a:t>
            </a:r>
            <a:endParaRPr lang="fr-FR" u="sng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flipV="1">
            <a:off x="3851920" y="2564904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3707904" y="328498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Nom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3707904" y="357301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Prénom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635896" y="386104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DDN</a:t>
            </a:r>
            <a:r>
              <a:rPr lang="fr-FR" dirty="0" smtClean="0">
                <a:solidFill>
                  <a:schemeClr val="bg1"/>
                </a:solidFill>
              </a:rPr>
              <a:t>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3635896" y="5085184"/>
            <a:ext cx="104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@mail : 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>
            <a:off x="4499992" y="350100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3491880" y="4509120"/>
            <a:ext cx="81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    Fax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3707904" y="5373216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Adresse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3635896" y="5661248"/>
            <a:ext cx="9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 Métier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3707904" y="4221088"/>
            <a:ext cx="127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Téléphone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3707904" y="479715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MDP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3635896" y="5949280"/>
            <a:ext cx="118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 Site Web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6660232" y="623731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Retour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6660232" y="580526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Modifier l’utilisateur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6660232" y="5373216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dirty="0" smtClean="0">
                <a:solidFill>
                  <a:schemeClr val="tx1"/>
                </a:solidFill>
              </a:rPr>
              <a:t>Supprimer l’utilisateur</a:t>
            </a:r>
            <a:endParaRPr lang="fr-FR" sz="1700" dirty="0">
              <a:solidFill>
                <a:schemeClr val="tx1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0" y="260648"/>
            <a:ext cx="1705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Formulaire </a:t>
            </a:r>
          </a:p>
          <a:p>
            <a:r>
              <a:rPr lang="fr-FR" dirty="0" smtClean="0"/>
              <a:t>De visualisation </a:t>
            </a:r>
          </a:p>
          <a:p>
            <a:r>
              <a:rPr lang="fr-FR" dirty="0" smtClean="0"/>
              <a:t>d’un utilisateur</a:t>
            </a:r>
            <a:endParaRPr lang="fr-FR" dirty="0"/>
          </a:p>
        </p:txBody>
      </p:sp>
      <p:sp>
        <p:nvSpPr>
          <p:cNvPr id="65" name="Rectangle 64"/>
          <p:cNvSpPr/>
          <p:nvPr/>
        </p:nvSpPr>
        <p:spPr>
          <a:xfrm flipV="1">
            <a:off x="3851920" y="1412776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6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1880" y="260648"/>
            <a:ext cx="5472608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491880" y="26064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    AIDE     A PROPOS</a:t>
            </a:r>
          </a:p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00192" y="26064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355976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148064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932040" y="980728"/>
            <a:ext cx="280831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076056" y="98072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Supprimer un utilisateur</a:t>
            </a:r>
            <a:endParaRPr lang="fr-FR" i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156176" y="263691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779912" y="2636912"/>
            <a:ext cx="230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@mail de l’utilisateur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5148064" y="328498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5148064" y="3284984"/>
            <a:ext cx="227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Supprimer l’utilisateur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 flipV="1">
            <a:off x="3851920" y="3933056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>
            <a:off x="4499992" y="350100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0" y="260648"/>
            <a:ext cx="3091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Formulaire </a:t>
            </a:r>
          </a:p>
          <a:p>
            <a:r>
              <a:rPr lang="fr-FR" dirty="0" smtClean="0"/>
              <a:t>De suppression d’un utilisateur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 flipV="1">
            <a:off x="3851920" y="2420888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6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1880" y="260648"/>
            <a:ext cx="5472608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491880" y="26064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    AIDE     A PROPOS</a:t>
            </a:r>
          </a:p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00192" y="26064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355976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148064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932040" y="692696"/>
            <a:ext cx="280831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220072" y="69269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Modifier un utilisateur</a:t>
            </a:r>
            <a:endParaRPr lang="fr-FR" i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012160" y="184482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Nom de l’utilisateur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148064" y="184482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Nom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6012160" y="227687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dirty="0" smtClean="0">
                <a:solidFill>
                  <a:schemeClr val="accent1"/>
                </a:solidFill>
              </a:rPr>
              <a:t>Prénom de l’utilisateur</a:t>
            </a:r>
            <a:endParaRPr lang="fr-FR" sz="1700" dirty="0">
              <a:solidFill>
                <a:schemeClr val="accent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012160" y="2708920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accent1"/>
                </a:solidFill>
              </a:rPr>
              <a:t>DDN</a:t>
            </a:r>
            <a:r>
              <a:rPr lang="fr-FR" dirty="0" smtClean="0">
                <a:solidFill>
                  <a:schemeClr val="accent1"/>
                </a:solidFill>
              </a:rPr>
              <a:t> de l’utilisateur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6012160" y="3140968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@mail de l’utilisateur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6012160" y="3573016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Numéro de faxe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012160" y="400506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dirty="0" smtClean="0">
                <a:solidFill>
                  <a:schemeClr val="accent1"/>
                </a:solidFill>
              </a:rPr>
              <a:t>Adresse de l’utilisateur</a:t>
            </a:r>
            <a:endParaRPr lang="fr-FR" sz="1700" dirty="0">
              <a:solidFill>
                <a:schemeClr val="accent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4860032" y="2276872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Prénom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923928" y="2708920"/>
            <a:ext cx="199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Date de naissance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6012160" y="443711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dirty="0" smtClean="0">
                <a:solidFill>
                  <a:schemeClr val="accent1"/>
                </a:solidFill>
              </a:rPr>
              <a:t>Métier de l’utilisateur</a:t>
            </a:r>
            <a:endParaRPr lang="fr-FR" sz="1700" dirty="0">
              <a:solidFill>
                <a:schemeClr val="accent1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6012160" y="4869160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chemeClr val="accent1"/>
                </a:solidFill>
              </a:rPr>
              <a:t>Téléphone de l’utilisateur</a:t>
            </a:r>
            <a:endParaRPr lang="fr-FR" sz="1500" dirty="0">
              <a:solidFill>
                <a:schemeClr val="accent1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6012160" y="5301208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MDP de l’utilisateur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5148064" y="623731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5148064" y="6237312"/>
            <a:ext cx="228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Valider la modification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4427984" y="3140968"/>
            <a:ext cx="14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Adresse mail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211960" y="3573016"/>
            <a:ext cx="168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Numéro de fax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932040" y="4005064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Adresse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6012160" y="5733256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/>
                </a:solidFill>
              </a:rPr>
              <a:t>Site web de l’utilisateur</a:t>
            </a:r>
            <a:endParaRPr lang="fr-FR" sz="1600" dirty="0">
              <a:solidFill>
                <a:schemeClr val="accent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932040" y="4437112"/>
            <a:ext cx="93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Métier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572000" y="4869160"/>
            <a:ext cx="127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Téléphone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4283968" y="5301208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Mot de passe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4716016" y="5733256"/>
            <a:ext cx="110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Site web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0" y="260648"/>
            <a:ext cx="3162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Formulaire </a:t>
            </a:r>
          </a:p>
          <a:p>
            <a:r>
              <a:rPr lang="fr-FR" dirty="0" smtClean="0"/>
              <a:t>De Modification d’un utilisateur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0" y="1484784"/>
            <a:ext cx="3332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Tout ce qui est de la couleur </a:t>
            </a:r>
            <a:r>
              <a:rPr lang="fr-FR" dirty="0" smtClean="0">
                <a:solidFill>
                  <a:schemeClr val="accent1"/>
                </a:solidFill>
              </a:rPr>
              <a:t>bleu </a:t>
            </a:r>
          </a:p>
          <a:p>
            <a:r>
              <a:rPr lang="fr-FR" dirty="0" smtClean="0"/>
              <a:t>Correspond au donnée de </a:t>
            </a:r>
          </a:p>
          <a:p>
            <a:r>
              <a:rPr lang="fr-FR" dirty="0" smtClean="0"/>
              <a:t>L’utilisateur sélectionné</a:t>
            </a:r>
          </a:p>
          <a:p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3563888" y="1196752"/>
            <a:ext cx="332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@mail de l’utilisateur à modifier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6804248" y="1196752"/>
            <a:ext cx="864096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7740352" y="1196752"/>
            <a:ext cx="1044624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7740352" y="1196752"/>
            <a:ext cx="103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Chercher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 flipV="1">
            <a:off x="3851920" y="1700808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 flipV="1">
            <a:off x="3851920" y="1124744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6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1880" y="260648"/>
            <a:ext cx="5472608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491880" y="26064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    AIDE     A PROPOS</a:t>
            </a:r>
          </a:p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00192" y="26064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355976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148064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932040" y="908720"/>
            <a:ext cx="280831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148064" y="90872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Ajouter une société </a:t>
            </a:r>
            <a:endParaRPr lang="fr-FR" i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012160" y="184482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148064" y="184482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Nom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6012160" y="227687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00" dirty="0">
              <a:solidFill>
                <a:schemeClr val="accent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012160" y="2708920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	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6012160" y="3140968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6012160" y="3573016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012160" y="400506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00" dirty="0">
              <a:solidFill>
                <a:schemeClr val="accent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4283968" y="22768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Raison sociale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860032" y="2708920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Adresse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6012160" y="443711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00" dirty="0">
              <a:solidFill>
                <a:schemeClr val="accent1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6012160" y="4869160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>
              <a:solidFill>
                <a:schemeClr val="accent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5148064" y="5733256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5508104" y="5733256"/>
            <a:ext cx="146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Valider l’ajout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5148064" y="314096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Ville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355976" y="3573016"/>
            <a:ext cx="151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Code postale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355976" y="4005064"/>
            <a:ext cx="14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Adresse mail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5076056" y="4437112"/>
            <a:ext cx="74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Type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572000" y="4869160"/>
            <a:ext cx="127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Téléphone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0" y="260648"/>
            <a:ext cx="2159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Formulaire </a:t>
            </a:r>
          </a:p>
          <a:p>
            <a:r>
              <a:rPr lang="fr-FR" dirty="0" smtClean="0"/>
              <a:t>D’ajout d’une société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ZoneTexte 36"/>
          <p:cNvSpPr txBox="1"/>
          <p:nvPr/>
        </p:nvSpPr>
        <p:spPr>
          <a:xfrm>
            <a:off x="0" y="260648"/>
            <a:ext cx="2958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Formulaire </a:t>
            </a:r>
          </a:p>
          <a:p>
            <a:r>
              <a:rPr lang="fr-FR" dirty="0" smtClean="0"/>
              <a:t>De visualisation d’une société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3491880" y="260648"/>
            <a:ext cx="5472608" cy="6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491880" y="260648"/>
            <a:ext cx="5472608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Multiplier 43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3491880" y="26064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    AIDE     A PROPOS</a:t>
            </a:r>
          </a:p>
          <a:p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6300192" y="26064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4355976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5148064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à coins arrondis 50"/>
          <p:cNvSpPr/>
          <p:nvPr/>
        </p:nvSpPr>
        <p:spPr>
          <a:xfrm>
            <a:off x="4932040" y="980728"/>
            <a:ext cx="280831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5148064" y="98072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Visualiser une société</a:t>
            </a:r>
            <a:endParaRPr lang="fr-FR" i="1" dirty="0"/>
          </a:p>
        </p:txBody>
      </p:sp>
      <p:sp>
        <p:nvSpPr>
          <p:cNvPr id="53" name="Rectangle à coins arrondis 52"/>
          <p:cNvSpPr/>
          <p:nvPr/>
        </p:nvSpPr>
        <p:spPr>
          <a:xfrm>
            <a:off x="6156176" y="155679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3779912" y="1556792"/>
            <a:ext cx="215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Nom de l’entreprise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5" name="Rectangle à coins arrondis 54"/>
          <p:cNvSpPr/>
          <p:nvPr/>
        </p:nvSpPr>
        <p:spPr>
          <a:xfrm>
            <a:off x="5220072" y="2060848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5292080" y="2060848"/>
            <a:ext cx="183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Trouver la société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3635896" y="2852936"/>
            <a:ext cx="278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bg1"/>
                </a:solidFill>
              </a:rPr>
              <a:t>Informations sur la société :</a:t>
            </a:r>
            <a:endParaRPr lang="fr-FR" u="sng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flipV="1">
            <a:off x="3851920" y="2564904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3707904" y="328498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Nom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3707904" y="3573016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Raison sociale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3635896" y="3861048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  Adresse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3635896" y="5085184"/>
            <a:ext cx="104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@mail : 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63" name="Connecteur droit 62"/>
          <p:cNvCxnSpPr/>
          <p:nvPr/>
        </p:nvCxnSpPr>
        <p:spPr>
          <a:xfrm>
            <a:off x="4499992" y="350100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3491880" y="4509120"/>
            <a:ext cx="161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    Code postale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3707904" y="422108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Ville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3707904" y="4797152"/>
            <a:ext cx="17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Type de société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0" name="Rectangle à coins arrondis 69"/>
          <p:cNvSpPr/>
          <p:nvPr/>
        </p:nvSpPr>
        <p:spPr>
          <a:xfrm>
            <a:off x="6660232" y="623731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Retour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6660232" y="580526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Modifier la société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6660232" y="5373216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dirty="0" smtClean="0">
                <a:solidFill>
                  <a:schemeClr val="tx1"/>
                </a:solidFill>
              </a:rPr>
              <a:t>Supprimer la société</a:t>
            </a:r>
            <a:endParaRPr lang="fr-FR" sz="17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 flipV="1">
            <a:off x="3851920" y="1412776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3635896" y="54452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Téléphone : 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6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1880" y="260648"/>
            <a:ext cx="5472608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491880" y="26064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    AIDE     A PROPOS</a:t>
            </a:r>
          </a:p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00192" y="26064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355976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148064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932040" y="980728"/>
            <a:ext cx="280831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076056" y="98072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Supprimer une société</a:t>
            </a:r>
            <a:endParaRPr lang="fr-FR" i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156176" y="263691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779912" y="2636912"/>
            <a:ext cx="19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Nom de la société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5148064" y="328498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5148064" y="3284984"/>
            <a:ext cx="210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Supprimer la société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 flipV="1">
            <a:off x="3851920" y="3933056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4499992" y="350100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flipV="1">
            <a:off x="3851920" y="2420888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0" y="260648"/>
            <a:ext cx="2925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Formulaire </a:t>
            </a:r>
          </a:p>
          <a:p>
            <a:r>
              <a:rPr lang="fr-FR" dirty="0" smtClean="0"/>
              <a:t>De suppression d’une société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6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1880" y="260648"/>
            <a:ext cx="5472608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491880" y="26064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    AIDE     A PROPOS</a:t>
            </a:r>
          </a:p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00192" y="26064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355976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148064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932040" y="692696"/>
            <a:ext cx="280831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220072" y="69269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Modifier une société</a:t>
            </a:r>
            <a:endParaRPr lang="fr-FR" i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012160" y="184482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Nom de la société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148064" y="184482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Nom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6012160" y="227687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1"/>
                </a:solidFill>
              </a:rPr>
              <a:t>Raison sociale de la société</a:t>
            </a:r>
            <a:endParaRPr lang="fr-FR" sz="1400" dirty="0">
              <a:solidFill>
                <a:schemeClr val="accent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012160" y="2708920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Adresse de la société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6012160" y="3140968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Ville ou est la société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6012160" y="3573016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/>
                </a:solidFill>
              </a:rPr>
              <a:t>Code postale de la ville</a:t>
            </a:r>
            <a:endParaRPr lang="fr-FR" sz="1600" dirty="0">
              <a:solidFill>
                <a:schemeClr val="accent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012160" y="400506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dirty="0" smtClean="0">
                <a:solidFill>
                  <a:schemeClr val="accent1"/>
                </a:solidFill>
              </a:rPr>
              <a:t>Adresse de la </a:t>
            </a:r>
            <a:r>
              <a:rPr lang="fr-FR" sz="1600" dirty="0" smtClean="0">
                <a:solidFill>
                  <a:schemeClr val="accent1"/>
                </a:solidFill>
              </a:rPr>
              <a:t>société</a:t>
            </a:r>
            <a:endParaRPr lang="fr-FR" sz="1700" dirty="0">
              <a:solidFill>
                <a:schemeClr val="accent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4283968" y="22768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Raison sociale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860032" y="2708920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Adresse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6012160" y="443711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dirty="0" smtClean="0">
                <a:solidFill>
                  <a:schemeClr val="accent1"/>
                </a:solidFill>
              </a:rPr>
              <a:t>Type de la </a:t>
            </a:r>
            <a:r>
              <a:rPr lang="fr-FR" sz="1600" dirty="0" smtClean="0">
                <a:solidFill>
                  <a:schemeClr val="accent1"/>
                </a:solidFill>
              </a:rPr>
              <a:t>société</a:t>
            </a:r>
            <a:endParaRPr lang="fr-FR" sz="1700" dirty="0">
              <a:solidFill>
                <a:schemeClr val="accent1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6012160" y="4869160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chemeClr val="accent1"/>
                </a:solidFill>
              </a:rPr>
              <a:t>Téléphone de la </a:t>
            </a:r>
            <a:r>
              <a:rPr lang="fr-FR" sz="1600" dirty="0" smtClean="0">
                <a:solidFill>
                  <a:schemeClr val="accent1"/>
                </a:solidFill>
              </a:rPr>
              <a:t>société</a:t>
            </a:r>
            <a:endParaRPr lang="fr-FR" sz="1500" dirty="0">
              <a:solidFill>
                <a:schemeClr val="accent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5148064" y="5949280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5148064" y="5949280"/>
            <a:ext cx="228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Valider la modification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5148064" y="314096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Ville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355976" y="3573016"/>
            <a:ext cx="151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Code Postale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355976" y="4005064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Adresse Mail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067944" y="4437112"/>
            <a:ext cx="1805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Type de société 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572000" y="4869160"/>
            <a:ext cx="127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Téléphone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3851920" y="1196752"/>
            <a:ext cx="19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Nom de la société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5724128" y="1196752"/>
            <a:ext cx="1944216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7740352" y="1196752"/>
            <a:ext cx="1044624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740352" y="1196752"/>
            <a:ext cx="103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Chercher</a:t>
            </a:r>
            <a:endParaRPr lang="fr-FR" dirty="0"/>
          </a:p>
        </p:txBody>
      </p:sp>
      <p:sp>
        <p:nvSpPr>
          <p:cNvPr id="45" name="Rectangle 44"/>
          <p:cNvSpPr/>
          <p:nvPr/>
        </p:nvSpPr>
        <p:spPr>
          <a:xfrm flipV="1">
            <a:off x="3851920" y="1700808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 flipV="1">
            <a:off x="3851920" y="1124744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0" y="1484784"/>
            <a:ext cx="3332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Tout ce qui est de la couleur </a:t>
            </a:r>
            <a:r>
              <a:rPr lang="fr-FR" dirty="0" smtClean="0">
                <a:solidFill>
                  <a:schemeClr val="accent1"/>
                </a:solidFill>
              </a:rPr>
              <a:t>bleu </a:t>
            </a:r>
          </a:p>
          <a:p>
            <a:r>
              <a:rPr lang="fr-FR" dirty="0" smtClean="0"/>
              <a:t>Correspond au donnée de </a:t>
            </a:r>
          </a:p>
          <a:p>
            <a:r>
              <a:rPr lang="fr-FR" dirty="0" smtClean="0"/>
              <a:t>La société sélectionné</a:t>
            </a:r>
          </a:p>
          <a:p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0" y="260648"/>
            <a:ext cx="2996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Formulaire </a:t>
            </a:r>
          </a:p>
          <a:p>
            <a:r>
              <a:rPr lang="fr-FR" dirty="0" smtClean="0"/>
              <a:t>De Modification d’une société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1242</Words>
  <Application>Microsoft Office PowerPoint</Application>
  <PresentationFormat>Affichage à l'écran (4:3)</PresentationFormat>
  <Paragraphs>368</Paragraphs>
  <Slides>23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Peter FERANDIN</dc:creator>
  <cp:lastModifiedBy>pferan</cp:lastModifiedBy>
  <cp:revision>127</cp:revision>
  <dcterms:created xsi:type="dcterms:W3CDTF">2014-03-21T08:44:49Z</dcterms:created>
  <dcterms:modified xsi:type="dcterms:W3CDTF">2014-03-24T14:25:04Z</dcterms:modified>
</cp:coreProperties>
</file>