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9" name=""/>
        <p:cNvGrpSpPr/>
        <p:nvPr/>
      </p:nvGrpSpPr>
      <p:grpSpPr>
        <a:xfrm>
          <a:off x="0" y="0"/>
          <a:ext cx="0" cy="0"/>
          <a:chOff x="0" y="0"/>
          <a:chExt cx="0" cy="0"/>
        </a:xfrm>
      </p:grpSpPr>
      <p:sp>
        <p:nvSpPr>
          <p:cNvPr id="104863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2" name="Holder 3"/>
          <p:cNvSpPr>
            <a:spLocks noGrp="1"/>
          </p:cNvSpPr>
          <p:nvPr>
            <p:ph type="body" idx="1"/>
          </p:nvPr>
        </p:nvSpPr>
        <p:spPr/>
        <p:txBody>
          <a:bodyPr bIns="0" lIns="0" rIns="0" tIns="0"/>
          <a:p/>
        </p:txBody>
      </p:sp>
      <p:sp>
        <p:nvSpPr>
          <p:cNvPr id="10486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2"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4"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K</a:t>
            </a:r>
            <a:r>
              <a:rPr dirty="0" sz="2400" lang="en-US"/>
              <a:t>.</a:t>
            </a:r>
            <a:r>
              <a:rPr dirty="0" sz="2400" lang="en-US"/>
              <a:t>M</a:t>
            </a:r>
            <a:r>
              <a:rPr dirty="0" sz="2400" lang="en-US"/>
              <a:t>O</a:t>
            </a:r>
            <a:r>
              <a:rPr dirty="0" sz="2400" lang="en-US"/>
              <a:t>H</a:t>
            </a:r>
            <a:r>
              <a:rPr dirty="0" sz="2400" lang="en-US"/>
              <a:t>A</a:t>
            </a:r>
            <a:r>
              <a:rPr dirty="0" sz="2400" lang="en-US"/>
              <a:t>M</a:t>
            </a:r>
            <a:r>
              <a:rPr dirty="0" sz="2400" lang="en-US"/>
              <a:t>M</a:t>
            </a:r>
            <a:r>
              <a:rPr dirty="0" sz="2400" lang="en-US"/>
              <a:t>E</a:t>
            </a:r>
            <a:r>
              <a:rPr dirty="0" sz="2400" lang="en-US"/>
              <a:t>D</a:t>
            </a:r>
            <a:r>
              <a:rPr dirty="0" sz="2400" lang="en-US"/>
              <a:t> </a:t>
            </a:r>
            <a:r>
              <a:rPr dirty="0" sz="2400" lang="en-US"/>
              <a:t>S</a:t>
            </a:r>
            <a:r>
              <a:rPr dirty="0" sz="2400" lang="en-US"/>
              <a:t>A</a:t>
            </a:r>
            <a:r>
              <a:rPr dirty="0" sz="2400" lang="en-US"/>
              <a:t>I</a:t>
            </a:r>
            <a:r>
              <a:rPr dirty="0" sz="2400" lang="en-US"/>
              <a:t>F</a:t>
            </a:r>
            <a:r>
              <a:rPr dirty="0" sz="2400" lang="en-US"/>
              <a:t>U</a:t>
            </a:r>
            <a:r>
              <a:rPr dirty="0" sz="2400" lang="en-US"/>
              <a:t>L</a:t>
            </a:r>
            <a:r>
              <a:rPr dirty="0" sz="2400" lang="en-US"/>
              <a:t>L</a:t>
            </a:r>
            <a:r>
              <a:rPr dirty="0" sz="2400" lang="en-US"/>
              <a:t>A</a:t>
            </a:r>
            <a:r>
              <a:rPr dirty="0" sz="2400" lang="en-US"/>
              <a:t>H</a:t>
            </a:r>
            <a:endParaRPr altLang="en-US" lang="zh-CN"/>
          </a:p>
          <a:p>
            <a:r>
              <a:rPr dirty="0" sz="2400" lang="en-US"/>
              <a:t>REGISTER NO AND NMID: </a:t>
            </a:r>
            <a:r>
              <a:rPr dirty="0" sz="2400" lang="en-US"/>
              <a:t>3</a:t>
            </a:r>
            <a:r>
              <a:rPr dirty="0" sz="2400" lang="en-US"/>
              <a:t>1</a:t>
            </a:r>
            <a:r>
              <a:rPr dirty="0" sz="2400" lang="en-US"/>
              <a:t>9</a:t>
            </a:r>
            <a:r>
              <a:rPr dirty="0" sz="2400" lang="en-US"/>
              <a:t>2</a:t>
            </a:r>
            <a:r>
              <a:rPr dirty="0" sz="2400" lang="en-US"/>
              <a:t>4</a:t>
            </a:r>
            <a:r>
              <a:rPr dirty="0" sz="2400" lang="en-US"/>
              <a:t>U</a:t>
            </a:r>
            <a:r>
              <a:rPr dirty="0" sz="2400" lang="en-US"/>
              <a:t>0</a:t>
            </a:r>
            <a:r>
              <a:rPr dirty="0" sz="2400" lang="en-US"/>
              <a:t>9</a:t>
            </a:r>
            <a:r>
              <a:rPr dirty="0" sz="2400" lang="en-US"/>
              <a:t>0</a:t>
            </a:r>
            <a:r>
              <a:rPr dirty="0" sz="2400" lang="en-US"/>
              <a:t>1</a:t>
            </a:r>
            <a:r>
              <a:rPr dirty="0" sz="2400" lang="en-US"/>
              <a:t>5</a:t>
            </a:r>
            <a:r>
              <a:rPr dirty="0" sz="2400" lang="en-US"/>
              <a:t>/</a:t>
            </a:r>
            <a:r>
              <a:rPr dirty="0" sz="2400" lang="en-US"/>
              <a:t>a</a:t>
            </a:r>
            <a:r>
              <a:rPr dirty="0" sz="2400" lang="en-US"/>
              <a:t>s</a:t>
            </a:r>
            <a:r>
              <a:rPr dirty="0" sz="2400" lang="en-US"/>
              <a:t>t</a:t>
            </a:r>
            <a:r>
              <a:rPr dirty="0" sz="2400" lang="en-US"/>
              <a:t>v</a:t>
            </a:r>
            <a:r>
              <a:rPr dirty="0" sz="2400" lang="en-US"/>
              <a:t>u</a:t>
            </a:r>
            <a:r>
              <a:rPr dirty="0" sz="2400" lang="en-US"/>
              <a:t>3</a:t>
            </a:r>
            <a:r>
              <a:rPr dirty="0" sz="2400" lang="en-US"/>
              <a:t>1</a:t>
            </a:r>
            <a:r>
              <a:rPr dirty="0" sz="2400" lang="en-US"/>
              <a:t>9</a:t>
            </a:r>
            <a:r>
              <a:rPr dirty="0" sz="2400" lang="en-US"/>
              <a:t>3</a:t>
            </a:r>
            <a:r>
              <a:rPr dirty="0" sz="2400" lang="en-US"/>
              <a:t>1</a:t>
            </a:r>
            <a:r>
              <a:rPr dirty="0" sz="2400" lang="en-US"/>
              <a:t>9</a:t>
            </a:r>
            <a:r>
              <a:rPr dirty="0" sz="2400" lang="en-US"/>
              <a:t>2</a:t>
            </a:r>
            <a:r>
              <a:rPr dirty="0" sz="2400" lang="en-US"/>
              <a:t>4</a:t>
            </a:r>
            <a:r>
              <a:rPr dirty="0" sz="2400" lang="en-US"/>
              <a:t>u</a:t>
            </a:r>
            <a:r>
              <a:rPr dirty="0" sz="2400" lang="en-US"/>
              <a:t>0</a:t>
            </a:r>
            <a:r>
              <a:rPr dirty="0" sz="2400" lang="en-US"/>
              <a:t>9</a:t>
            </a:r>
            <a:r>
              <a:rPr dirty="0" sz="2400" lang="en-US"/>
              <a:t>0</a:t>
            </a:r>
            <a:r>
              <a:rPr dirty="0" sz="2400" lang="en-US"/>
              <a:t>1</a:t>
            </a:r>
            <a:r>
              <a:rPr dirty="0" sz="2400" lang="en-US"/>
              <a:t>5</a:t>
            </a:r>
            <a:endParaRPr dirty="0" sz="2400" lang="en-US">
              <a:cs typeface="Calibri"/>
            </a:endParaRPr>
          </a:p>
          <a:p>
            <a:r>
              <a:rPr dirty="0" sz="2400" lang="en-US"/>
              <a:t>DEPARTMENT: </a:t>
            </a:r>
            <a:r>
              <a:rPr dirty="0" sz="2400" lang="en-US"/>
              <a:t>B</a:t>
            </a:r>
            <a:r>
              <a:rPr dirty="0" sz="2400" lang="en-US"/>
              <a:t>.</a:t>
            </a:r>
            <a:r>
              <a:rPr dirty="0" sz="2400" lang="en-US"/>
              <a:t>C</a:t>
            </a:r>
            <a:r>
              <a:rPr dirty="0" sz="2400" lang="en-US"/>
              <a:t>.</a:t>
            </a:r>
            <a:r>
              <a:rPr dirty="0" sz="2400" lang="en-US"/>
              <a:t>A</a:t>
            </a:r>
            <a:endParaRPr altLang="en-US" lang="zh-CN"/>
          </a:p>
          <a:p>
            <a:r>
              <a:rPr dirty="0" sz="2400" lang="en-US"/>
              <a:t>COLLEGE: </a:t>
            </a:r>
            <a:r>
              <a:rPr dirty="0" sz="2400" lang="en-US"/>
              <a:t>M</a:t>
            </a:r>
            <a:r>
              <a:rPr dirty="0" sz="2400" lang="en-US"/>
              <a:t>A</a:t>
            </a:r>
            <a:r>
              <a:rPr dirty="0" sz="2400" lang="en-US"/>
              <a:t>Z</a:t>
            </a:r>
            <a:r>
              <a:rPr dirty="0" sz="2400" lang="en-US"/>
              <a:t>H</a:t>
            </a:r>
            <a:r>
              <a:rPr dirty="0" sz="2400" lang="en-US"/>
              <a:t>A</a:t>
            </a:r>
            <a:r>
              <a:rPr dirty="0" sz="2400" lang="en-US"/>
              <a:t>R</a:t>
            </a:r>
            <a:r>
              <a:rPr dirty="0" sz="2400" lang="en-US"/>
              <a:t>U</a:t>
            </a:r>
            <a:r>
              <a:rPr dirty="0" sz="2400" lang="en-US"/>
              <a:t>L</a:t>
            </a:r>
            <a:r>
              <a:rPr dirty="0" sz="2400" lang="en-US"/>
              <a:t> </a:t>
            </a:r>
            <a:r>
              <a:rPr dirty="0" sz="2400" lang="en-US"/>
              <a:t>U</a:t>
            </a:r>
            <a:r>
              <a:rPr dirty="0" sz="2400" lang="en-US"/>
              <a:t>L</a:t>
            </a:r>
            <a:r>
              <a:rPr dirty="0" sz="2400" lang="en-US"/>
              <a:t>O</a:t>
            </a:r>
            <a:r>
              <a:rPr dirty="0" sz="2400" lang="en-US"/>
              <a:t>O</a:t>
            </a:r>
            <a:r>
              <a:rPr dirty="0" sz="2400" lang="en-US"/>
              <a:t>M</a:t>
            </a:r>
            <a:r>
              <a:rPr dirty="0" sz="2400" lang="en-US"/>
              <a:t> </a:t>
            </a:r>
            <a:r>
              <a:rPr dirty="0" sz="2400" lang="en-US"/>
              <a:t>C</a:t>
            </a:r>
            <a:r>
              <a:rPr dirty="0" sz="2400" lang="en-US"/>
              <a:t>O</a:t>
            </a:r>
            <a:r>
              <a:rPr dirty="0" sz="2400" lang="en-US"/>
              <a:t>L</a:t>
            </a:r>
            <a:r>
              <a:rPr dirty="0" sz="2400" lang="en-US"/>
              <a:t>L</a:t>
            </a:r>
            <a:r>
              <a:rPr dirty="0" sz="2400" lang="en-US"/>
              <a:t>G</a:t>
            </a:r>
            <a:r>
              <a:rPr dirty="0" sz="2400" lang="en-US"/>
              <a:t>E</a:t>
            </a:r>
            <a:r>
              <a:rPr dirty="0" sz="2400" lang="en-US"/>
              <a:t>(</a:t>
            </a:r>
            <a:r>
              <a:rPr dirty="0" sz="2400" lang="en-US"/>
              <a:t>A</a:t>
            </a:r>
            <a:r>
              <a:rPr dirty="0" sz="2400" lang="en-US"/>
              <a:t>U</a:t>
            </a:r>
            <a:r>
              <a:rPr dirty="0" sz="2400" lang="en-US"/>
              <a:t>T</a:t>
            </a:r>
            <a:r>
              <a:rPr dirty="0" sz="2400" lang="en-US"/>
              <a:t>O</a:t>
            </a:r>
            <a:r>
              <a:rPr dirty="0" sz="2400" lang="en-US"/>
              <a:t>N</a:t>
            </a:r>
            <a:r>
              <a:rPr dirty="0" sz="2400" lang="en-US"/>
              <a:t>O</a:t>
            </a:r>
            <a:r>
              <a:rPr dirty="0" sz="2400" lang="en-US"/>
              <a:t>M</a:t>
            </a:r>
            <a:r>
              <a:rPr dirty="0" sz="2400" lang="en-US"/>
              <a:t>O</a:t>
            </a:r>
            <a:r>
              <a:rPr dirty="0" sz="2400" lang="en-US"/>
              <a:t>U</a:t>
            </a:r>
            <a:r>
              <a:rPr dirty="0" sz="2400" lang="en-US"/>
              <a:t>S</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TextBox 8"/>
          <p:cNvSpPr txBox="1"/>
          <p:nvPr/>
        </p:nvSpPr>
        <p:spPr>
          <a:xfrm>
            <a:off x="2142837" y="2378392"/>
            <a:ext cx="8534018" cy="2758440"/>
          </a:xfrm>
          <a:prstGeom prst="rect"/>
          <a:noFill/>
        </p:spPr>
        <p:txBody>
          <a:bodyPr rtlCol="0" wrap="square">
            <a:spAutoFit/>
          </a:bodyPr>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Successfully designed and hosted digital portfolio</a:t>
            </a:r>
            <a:endParaRPr b="0"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Accessible across devices</a:t>
            </a:r>
            <a:endParaRPr b="0"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Screenshots of the homepage, projects section, and contact form</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r>
              <a:rPr dirty="0" lang="en-US"/>
              <a:t> </a:t>
            </a:r>
            <a:r>
              <a:rPr dirty="0" lang="en-US"/>
              <a:t>:</a:t>
            </a:r>
            <a:endParaRPr dirty="0"/>
          </a:p>
        </p:txBody>
      </p:sp>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8" name=""/>
          <p:cNvSpPr txBox="1"/>
          <p:nvPr/>
        </p:nvSpPr>
        <p:spPr>
          <a:xfrm>
            <a:off x="755331" y="1137573"/>
            <a:ext cx="7666181" cy="5425440"/>
          </a:xfrm>
          <a:prstGeom prst="rect"/>
        </p:spPr>
        <p:txBody>
          <a:bodyPr rtlCol="0" wrap="square">
            <a:spAutoFit/>
          </a:bodyPr>
          <a:p>
            <a:r>
              <a:rPr sz="3600" lang="en-IN">
                <a:solidFill>
                  <a:srgbClr val="000000"/>
                </a:solidFill>
              </a:rPr>
              <a:t>The digital portfolio provides an effective way to highlight skills and achievements.
It helps students and professionals showcase their profiles in an interactive, modern, and professional manner, making then stand out in academic and career opportunities.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grpSp>
        <p:nvGrpSpPr>
          <p:cNvPr id="32" name="object 3"/>
          <p:cNvGrpSpPr/>
          <p:nvPr/>
        </p:nvGrpSpPr>
        <p:grpSpPr>
          <a:xfrm>
            <a:off x="7443849" y="0"/>
            <a:ext cx="4752975" cy="6863080"/>
            <a:chOff x="7443849" y="0"/>
            <a:chExt cx="4752975" cy="6863080"/>
          </a:xfrm>
        </p:grpSpPr>
        <p:sp>
          <p:nvSpPr>
            <p:cNvPr id="104864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17"/>
          <p:cNvSpPr txBox="1">
            <a:spLocks noGrp="1"/>
          </p:cNvSpPr>
          <p:nvPr>
            <p:ph type="title"/>
          </p:nvPr>
        </p:nvSpPr>
        <p:spPr>
          <a:xfrm>
            <a:off x="466725" y="528320"/>
            <a:ext cx="6784513"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6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11" name=""/>
          <p:cNvSpPr txBox="1"/>
          <p:nvPr/>
        </p:nvSpPr>
        <p:spPr>
          <a:xfrm>
            <a:off x="131728" y="1857374"/>
            <a:ext cx="7019851" cy="574040"/>
          </a:xfrm>
          <a:prstGeom prst="rect"/>
        </p:spPr>
        <p:txBody>
          <a:bodyPr rtlCol="0" wrap="square">
            <a:spAutoFit/>
          </a:bodyPr>
          <a:p>
            <a:r>
              <a:rPr b="1" sz="3200" lang="en-US">
                <a:solidFill>
                  <a:srgbClr val="000000"/>
                </a:solidFill>
              </a:rPr>
              <a:t>P</a:t>
            </a:r>
            <a:r>
              <a:rPr b="1" sz="3200" lang="en-US">
                <a:solidFill>
                  <a:srgbClr val="000000"/>
                </a:solidFill>
              </a:rPr>
              <a:t>E</a:t>
            </a:r>
            <a:r>
              <a:rPr b="1" sz="3200" lang="en-US">
                <a:solidFill>
                  <a:srgbClr val="000000"/>
                </a:solidFill>
              </a:rPr>
              <a:t>R</a:t>
            </a:r>
            <a:r>
              <a:rPr b="1" sz="3200" lang="en-US">
                <a:solidFill>
                  <a:srgbClr val="000000"/>
                </a:solidFill>
              </a:rPr>
              <a:t>S</a:t>
            </a:r>
            <a:r>
              <a:rPr b="1" sz="3200" lang="en-US">
                <a:solidFill>
                  <a:srgbClr val="000000"/>
                </a:solidFill>
              </a:rPr>
              <a:t>O</a:t>
            </a:r>
            <a:r>
              <a:rPr b="1" sz="3200" lang="en-US">
                <a:solidFill>
                  <a:srgbClr val="000000"/>
                </a:solidFill>
              </a:rPr>
              <a:t>N</a:t>
            </a:r>
            <a:r>
              <a:rPr b="1" sz="3200" lang="en-US">
                <a:solidFill>
                  <a:srgbClr val="000000"/>
                </a:solidFill>
              </a:rPr>
              <a:t>A</a:t>
            </a:r>
            <a:r>
              <a:rPr b="1" sz="3200" lang="en-US">
                <a:solidFill>
                  <a:srgbClr val="000000"/>
                </a:solidFill>
              </a:rPr>
              <a:t>L</a:t>
            </a:r>
            <a:r>
              <a:rPr b="1" sz="3200" lang="en-US">
                <a:solidFill>
                  <a:srgbClr val="000000"/>
                </a:solidFill>
              </a:rPr>
              <a:t> </a:t>
            </a:r>
            <a:r>
              <a:rPr b="1" sz="3200" lang="en-US">
                <a:solidFill>
                  <a:srgbClr val="000000"/>
                </a:solidFill>
              </a:rPr>
              <a:t>P</a:t>
            </a:r>
            <a:r>
              <a:rPr b="1" sz="3200" lang="en-US">
                <a:solidFill>
                  <a:srgbClr val="000000"/>
                </a:solidFill>
              </a:rPr>
              <a:t>O</a:t>
            </a:r>
            <a:r>
              <a:rPr b="1" sz="3200" lang="en-US">
                <a:solidFill>
                  <a:srgbClr val="000000"/>
                </a:solidFill>
              </a:rPr>
              <a:t>R</a:t>
            </a:r>
            <a:r>
              <a:rPr b="1" sz="3200" lang="en-US">
                <a:solidFill>
                  <a:srgbClr val="000000"/>
                </a:solidFill>
              </a:rPr>
              <a:t>T</a:t>
            </a:r>
            <a:r>
              <a:rPr b="1" sz="3200" lang="en-US">
                <a:solidFill>
                  <a:srgbClr val="000000"/>
                </a:solidFill>
              </a:rPr>
              <a:t>F</a:t>
            </a:r>
            <a:r>
              <a:rPr b="1" sz="3200" lang="en-US">
                <a:solidFill>
                  <a:srgbClr val="000000"/>
                </a:solidFill>
              </a:rPr>
              <a:t>O</a:t>
            </a:r>
            <a:r>
              <a:rPr b="1" sz="3200" lang="en-US">
                <a:solidFill>
                  <a:srgbClr val="000000"/>
                </a:solidFill>
              </a:rPr>
              <a:t>L</a:t>
            </a:r>
            <a:r>
              <a:rPr b="1" sz="3200" lang="en-US">
                <a:solidFill>
                  <a:srgbClr val="000000"/>
                </a:solidFill>
              </a:rPr>
              <a:t>I</a:t>
            </a:r>
            <a:r>
              <a:rPr b="1" sz="3200" lang="en-US">
                <a:solidFill>
                  <a:srgbClr val="000000"/>
                </a:solidFill>
              </a:rPr>
              <a:t>O</a:t>
            </a:r>
            <a:r>
              <a:rPr b="1" sz="3200" lang="en-US">
                <a:solidFill>
                  <a:srgbClr val="000000"/>
                </a:solidFill>
              </a:rPr>
              <a:t> </a:t>
            </a:r>
            <a:r>
              <a:rPr b="1" sz="3200" lang="en-US">
                <a:solidFill>
                  <a:srgbClr val="000000"/>
                </a:solidFill>
              </a:rPr>
              <a:t>D</a:t>
            </a:r>
            <a:r>
              <a:rPr b="1" sz="3200" lang="en-US">
                <a:solidFill>
                  <a:srgbClr val="000000"/>
                </a:solidFill>
              </a:rPr>
              <a:t>E</a:t>
            </a:r>
            <a:r>
              <a:rPr b="1" sz="3200" lang="en-US">
                <a:solidFill>
                  <a:srgbClr val="000000"/>
                </a:solidFill>
              </a:rPr>
              <a:t>S</a:t>
            </a:r>
            <a:r>
              <a:rPr b="1" sz="3200" lang="en-US">
                <a:solidFill>
                  <a:srgbClr val="000000"/>
                </a:solidFill>
              </a:rPr>
              <a:t>I</a:t>
            </a:r>
            <a:r>
              <a:rPr b="1" sz="3200" lang="en-US">
                <a:solidFill>
                  <a:srgbClr val="000000"/>
                </a:solidFill>
              </a:rPr>
              <a:t>G</a:t>
            </a:r>
            <a:r>
              <a:rPr b="1" sz="3200" lang="en-US">
                <a:solidFill>
                  <a:srgbClr val="000000"/>
                </a:solidFill>
              </a:rPr>
              <a:t>N</a:t>
            </a:r>
            <a:r>
              <a:rPr b="1" sz="3200" lang="en-US">
                <a:solidFill>
                  <a:srgbClr val="000000"/>
                </a:solidFill>
              </a:rPr>
              <a:t> </a:t>
            </a:r>
            <a:r>
              <a:rPr altLang="en-US" b="1" sz="3200" lang="en-IN">
                <a:solidFill>
                  <a:srgbClr val="000000"/>
                </a:solidFill>
              </a:rPr>
              <a:t>✓</a:t>
            </a:r>
            <a:endParaRPr b="1"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7" name="object 3"/>
          <p:cNvGrpSpPr/>
          <p:nvPr/>
        </p:nvGrpSpPr>
        <p:grpSpPr>
          <a:xfrm>
            <a:off x="7443849" y="0"/>
            <a:ext cx="4752975" cy="6863080"/>
            <a:chOff x="7443849" y="0"/>
            <a:chExt cx="4752975" cy="6863080"/>
          </a:xfrm>
        </p:grpSpPr>
        <p:sp>
          <p:nvSpPr>
            <p:cNvPr id="104861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0" name="object 21"/>
          <p:cNvSpPr txBox="1">
            <a:spLocks noGrp="1"/>
          </p:cNvSpPr>
          <p:nvPr>
            <p:ph type="title"/>
          </p:nvPr>
        </p:nvSpPr>
        <p:spPr>
          <a:xfrm>
            <a:off x="739775" y="445388"/>
            <a:ext cx="369668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7991475" y="2933700"/>
            <a:ext cx="2762250" cy="3257550"/>
            <a:chOff x="7991475" y="2933700"/>
            <a:chExt cx="2762250" cy="325755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0" name=""/>
          <p:cNvSpPr txBox="1"/>
          <p:nvPr/>
        </p:nvSpPr>
        <p:spPr>
          <a:xfrm>
            <a:off x="834072" y="1537335"/>
            <a:ext cx="5691909" cy="3444240"/>
          </a:xfrm>
          <a:prstGeom prst="rect"/>
        </p:spPr>
        <p:txBody>
          <a:bodyPr rtlCol="0" wrap="square">
            <a:spAutoFit/>
          </a:bodyPr>
          <a:p>
            <a:r>
              <a:rPr sz="2800" lang="en-IN">
                <a:solidFill>
                  <a:srgbClr val="000000"/>
                </a:solidFill>
              </a:rPr>
              <a:t>In today's digital world, students and professionals need a platform to showcase their skills, projects, and achievements. A traditional resume is not interactive and fails to demonstrate practical skills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739774" y="1695450"/>
            <a:ext cx="5842000" cy="3025140"/>
          </a:xfrm>
          <a:prstGeom prst="rect"/>
        </p:spPr>
        <p:txBody>
          <a:bodyPr rtlCol="0" wrap="square">
            <a:spAutoFit/>
          </a:bodyPr>
          <a:p>
            <a:r>
              <a:rPr sz="2800" lang="en-IN">
                <a:solidFill>
                  <a:srgbClr val="000000"/>
                </a:solidFill>
              </a:rPr>
              <a:t>This project focuses on creating a </a:t>
            </a:r>
            <a:endParaRPr sz="2800" lang="en-IN">
              <a:solidFill>
                <a:srgbClr val="000000"/>
              </a:solidFill>
            </a:endParaRPr>
          </a:p>
          <a:p>
            <a:r>
              <a:rPr sz="2800" lang="en-IN">
                <a:solidFill>
                  <a:srgbClr val="000000"/>
                </a:solidFill>
              </a:rPr>
              <a:t>Digital Portfolio Website that highlights personal information, skills, projects, and achievements in an interactive and user-friendly format. It serves as an online resume and a professional identity.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723900" y="1470659"/>
            <a:ext cx="5748023" cy="4701540"/>
          </a:xfrm>
          <a:prstGeom prst="rect"/>
        </p:spPr>
        <p:txBody>
          <a:bodyPr rtlCol="0" wrap="square">
            <a:spAutoFit/>
          </a:bodyPr>
          <a:p>
            <a:r>
              <a:rPr sz="2800" lang="en-IN">
                <a:solidFill>
                  <a:srgbClr val="000000"/>
                </a:solidFill>
              </a:rPr>
              <a:t>Students (to showcase academic work and projects)
Job Seekers (to present
resumes digitally) Employers (to evaluate candidates' skills and creativity)
General Audience (to learn about the candidate's background)</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2819399" y="1695450"/>
            <a:ext cx="4733637" cy="4282440"/>
          </a:xfrm>
          <a:prstGeom prst="rect"/>
        </p:spPr>
        <p:txBody>
          <a:bodyPr rtlCol="0" wrap="square">
            <a:spAutoFit/>
          </a:bodyPr>
          <a:p>
            <a:r>
              <a:rPr sz="2800" lang="en-IN">
                <a:solidFill>
                  <a:srgbClr val="000000"/>
                </a:solidFill>
              </a:rPr>
              <a:t>Frontend: HTML, CSS JavaScript
Editor: VS Code
Version Control: Git &amp; GitHub
Presentation: Microsoft PowerPoint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4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4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917287" y="982340"/>
            <a:ext cx="8439727" cy="5273040"/>
          </a:xfrm>
          <a:prstGeom prst="rect"/>
        </p:spPr>
        <p:txBody>
          <a:bodyPr rtlCol="0" wrap="square">
            <a:spAutoFit/>
          </a:bodyPr>
          <a:p>
            <a:r>
              <a:rPr sz="2000" lang="en-IN">
                <a:solidFill>
                  <a:srgbClr val="000000"/>
                </a:solidFill>
              </a:rPr>
              <a:t>Modern,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FEATURES AND FUNCTIONALITY</a:t>
            </a:r>
          </a:p>
        </p:txBody>
      </p:sp>
      <p:sp>
        <p:nvSpPr>
          <p:cNvPr id="1048707" name=""/>
          <p:cNvSpPr txBox="1"/>
          <p:nvPr/>
        </p:nvSpPr>
        <p:spPr>
          <a:xfrm>
            <a:off x="755332" y="1109345"/>
            <a:ext cx="4572000" cy="5273040"/>
          </a:xfrm>
          <a:prstGeom prst="rect"/>
        </p:spPr>
        <p:txBody>
          <a:bodyPr rtlCol="0" wrap="square">
            <a:spAutoFit/>
          </a:bodyPr>
          <a:p>
            <a:r>
              <a:rPr sz="2000" lang="en-IN">
                <a:solidFill>
                  <a:srgbClr val="000000"/>
                </a:solidFill>
              </a:rPr>
              <a:t>Modem,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2025-09-02T10:41:42Z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716d8a84717f4fafa546d9d1d6a37702</vt:lpwstr>
  </property>
</Properties>
</file>