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33" name="Slide Image Placeholder 1"/>
          <p:cNvSpPr>
            <a:spLocks noChangeAspect="1" noRot="1" noGrp="1"/>
          </p:cNvSpPr>
          <p:nvPr>
            <p:ph type="sldImg"/>
          </p:nvPr>
        </p:nvSpPr>
        <p:spPr/>
      </p:sp>
      <p:sp>
        <p:nvSpPr>
          <p:cNvPr id="1048634" name="Notes Placeholder 2"/>
          <p:cNvSpPr>
            <a:spLocks noGrp="1"/>
          </p:cNvSpPr>
          <p:nvPr>
            <p:ph type="body" idx="1"/>
          </p:nvPr>
        </p:nvSpPr>
        <p:spPr/>
        <p:txBody>
          <a:bodyPr/>
          <a:p>
            <a:endParaRPr dirty="0" lang="en-IN"/>
          </a:p>
        </p:txBody>
      </p:sp>
      <p:sp>
        <p:nvSpPr>
          <p:cNvPr id="104863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10"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1"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1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1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3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7"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32" name="TextBox 13"/>
          <p:cNvSpPr txBox="1"/>
          <p:nvPr/>
        </p:nvSpPr>
        <p:spPr>
          <a:xfrm>
            <a:off x="2554542" y="3314150"/>
            <a:ext cx="8610600" cy="2225039"/>
          </a:xfrm>
          <a:prstGeom prst="rect"/>
          <a:noFill/>
        </p:spPr>
        <p:txBody>
          <a:bodyPr anchor="t" bIns="45720" lIns="91440" rIns="91440" rtlCol="0" tIns="45720" wrap="square">
            <a:spAutoFit/>
          </a:bodyPr>
          <a:p>
            <a:r>
              <a:rPr dirty="0" sz="2400" lang="en-US"/>
              <a:t>STUDENT NAME: </a:t>
            </a:r>
            <a:r>
              <a:rPr dirty="0" sz="2400" lang="en-US"/>
              <a:t>K</a:t>
            </a:r>
            <a:r>
              <a:rPr dirty="0" sz="2400" lang="en-US"/>
              <a:t>.</a:t>
            </a:r>
            <a:r>
              <a:rPr dirty="0" sz="2400" lang="en-US"/>
              <a:t>M</a:t>
            </a:r>
            <a:r>
              <a:rPr dirty="0" sz="2400" lang="en-US"/>
              <a:t>O</a:t>
            </a:r>
            <a:r>
              <a:rPr dirty="0" sz="2400" lang="en-US"/>
              <a:t>H</a:t>
            </a:r>
            <a:r>
              <a:rPr dirty="0" sz="2400" lang="en-US"/>
              <a:t>A</a:t>
            </a:r>
            <a:r>
              <a:rPr dirty="0" sz="2400" lang="en-US"/>
              <a:t>M</a:t>
            </a:r>
            <a:r>
              <a:rPr dirty="0" sz="2400" lang="en-US"/>
              <a:t>M</a:t>
            </a:r>
            <a:r>
              <a:rPr dirty="0" sz="2400" lang="en-US"/>
              <a:t>E</a:t>
            </a:r>
            <a:r>
              <a:rPr dirty="0" sz="2400" lang="en-US"/>
              <a:t>D</a:t>
            </a:r>
            <a:r>
              <a:rPr dirty="0" sz="2400" lang="en-US"/>
              <a:t> </a:t>
            </a:r>
            <a:r>
              <a:rPr dirty="0" sz="2400" lang="en-US"/>
              <a:t>S</a:t>
            </a:r>
            <a:r>
              <a:rPr dirty="0" sz="2400" lang="en-US"/>
              <a:t>A</a:t>
            </a:r>
            <a:r>
              <a:rPr dirty="0" sz="2400" lang="en-US"/>
              <a:t>I</a:t>
            </a:r>
            <a:r>
              <a:rPr dirty="0" sz="2400" lang="en-US"/>
              <a:t>F</a:t>
            </a:r>
            <a:r>
              <a:rPr dirty="0" sz="2400" lang="en-US"/>
              <a:t>U</a:t>
            </a:r>
            <a:r>
              <a:rPr dirty="0" sz="2400" lang="en-US"/>
              <a:t>L</a:t>
            </a:r>
            <a:r>
              <a:rPr dirty="0" sz="2400" lang="en-US"/>
              <a:t>L</a:t>
            </a:r>
            <a:r>
              <a:rPr dirty="0" sz="2400" lang="en-US"/>
              <a:t>A</a:t>
            </a:r>
            <a:r>
              <a:rPr dirty="0" sz="2400" lang="en-US"/>
              <a:t>H</a:t>
            </a:r>
            <a:endParaRPr altLang="en-US" lang="zh-CN"/>
          </a:p>
          <a:p>
            <a:r>
              <a:rPr dirty="0" sz="2400" lang="en-US"/>
              <a:t>REGISTER NO AND NMID: </a:t>
            </a:r>
            <a:r>
              <a:rPr dirty="0" sz="2400" lang="en-US"/>
              <a:t>3</a:t>
            </a:r>
            <a:r>
              <a:rPr dirty="0" sz="2400" lang="en-US"/>
              <a:t>1</a:t>
            </a:r>
            <a:r>
              <a:rPr dirty="0" sz="2400" lang="en-US"/>
              <a:t>9</a:t>
            </a:r>
            <a:r>
              <a:rPr dirty="0" sz="2400" lang="en-US"/>
              <a:t>2</a:t>
            </a:r>
            <a:r>
              <a:rPr dirty="0" sz="2400" lang="en-US"/>
              <a:t>4</a:t>
            </a:r>
            <a:r>
              <a:rPr dirty="0" sz="2400" lang="en-US"/>
              <a:t>U</a:t>
            </a:r>
            <a:r>
              <a:rPr dirty="0" sz="2400" lang="en-US"/>
              <a:t>0</a:t>
            </a:r>
            <a:r>
              <a:rPr dirty="0" sz="2400" lang="en-US"/>
              <a:t>9</a:t>
            </a:r>
            <a:r>
              <a:rPr dirty="0" sz="2400" lang="en-US"/>
              <a:t>0</a:t>
            </a:r>
            <a:r>
              <a:rPr dirty="0" sz="2400" lang="en-US"/>
              <a:t>1</a:t>
            </a:r>
            <a:r>
              <a:rPr dirty="0" sz="2400" lang="en-US"/>
              <a:t>5</a:t>
            </a:r>
            <a:r>
              <a:rPr dirty="0" sz="2400" lang="en-US"/>
              <a:t>/</a:t>
            </a:r>
            <a:r>
              <a:rPr dirty="0" sz="2400" lang="en-US"/>
              <a:t>a</a:t>
            </a:r>
            <a:r>
              <a:rPr dirty="0" sz="2400" lang="en-US"/>
              <a:t>s</a:t>
            </a:r>
            <a:r>
              <a:rPr dirty="0" sz="2400" lang="en-US"/>
              <a:t>t</a:t>
            </a:r>
            <a:r>
              <a:rPr dirty="0" sz="2400" lang="en-US"/>
              <a:t>v</a:t>
            </a:r>
            <a:r>
              <a:rPr dirty="0" sz="2400" lang="en-US"/>
              <a:t>u</a:t>
            </a:r>
            <a:r>
              <a:rPr dirty="0" sz="2400" lang="en-US"/>
              <a:t>3</a:t>
            </a:r>
            <a:r>
              <a:rPr dirty="0" sz="2400" lang="en-US"/>
              <a:t>1</a:t>
            </a:r>
            <a:r>
              <a:rPr dirty="0" sz="2400" lang="en-US"/>
              <a:t>9</a:t>
            </a:r>
            <a:r>
              <a:rPr dirty="0" sz="2400" lang="en-US"/>
              <a:t>3</a:t>
            </a:r>
            <a:r>
              <a:rPr dirty="0" sz="2400" lang="en-US"/>
              <a:t>1</a:t>
            </a:r>
            <a:r>
              <a:rPr dirty="0" sz="2400" lang="en-US"/>
              <a:t>9</a:t>
            </a:r>
            <a:r>
              <a:rPr dirty="0" sz="2400" lang="en-US"/>
              <a:t>2</a:t>
            </a:r>
            <a:r>
              <a:rPr dirty="0" sz="2400" lang="en-US"/>
              <a:t>4</a:t>
            </a:r>
            <a:r>
              <a:rPr dirty="0" sz="2400" lang="en-US"/>
              <a:t>u</a:t>
            </a:r>
            <a:r>
              <a:rPr dirty="0" sz="2400" lang="en-US"/>
              <a:t>0</a:t>
            </a:r>
            <a:r>
              <a:rPr dirty="0" sz="2400" lang="en-US"/>
              <a:t>9</a:t>
            </a:r>
            <a:r>
              <a:rPr dirty="0" sz="2400" lang="en-US"/>
              <a:t>0</a:t>
            </a:r>
            <a:r>
              <a:rPr dirty="0" sz="2400" lang="en-US"/>
              <a:t>1</a:t>
            </a:r>
            <a:r>
              <a:rPr dirty="0" sz="2400" lang="en-US"/>
              <a:t>5</a:t>
            </a:r>
            <a:endParaRPr dirty="0" sz="2400" lang="en-US">
              <a:cs typeface="Calibri"/>
            </a:endParaRPr>
          </a:p>
          <a:p>
            <a:r>
              <a:rPr dirty="0" sz="2400" lang="en-US"/>
              <a:t>DEPARTMENT: </a:t>
            </a:r>
            <a:r>
              <a:rPr dirty="0" sz="2400" lang="en-US"/>
              <a:t>B</a:t>
            </a:r>
            <a:r>
              <a:rPr dirty="0" sz="2400" lang="en-US"/>
              <a:t>.</a:t>
            </a:r>
            <a:r>
              <a:rPr dirty="0" sz="2400" lang="en-US"/>
              <a:t>C</a:t>
            </a:r>
            <a:r>
              <a:rPr dirty="0" sz="2400" lang="en-US"/>
              <a:t>.</a:t>
            </a:r>
            <a:r>
              <a:rPr dirty="0" sz="2400" lang="en-US"/>
              <a:t>A</a:t>
            </a:r>
            <a:endParaRPr altLang="en-US" lang="zh-CN"/>
          </a:p>
          <a:p>
            <a:r>
              <a:rPr dirty="0" sz="2400" lang="en-US"/>
              <a:t>COLLEGE: </a:t>
            </a:r>
            <a:r>
              <a:rPr dirty="0" sz="2400" lang="en-US"/>
              <a:t>M</a:t>
            </a:r>
            <a:r>
              <a:rPr dirty="0" sz="2400" lang="en-US"/>
              <a:t>A</a:t>
            </a:r>
            <a:r>
              <a:rPr dirty="0" sz="2400" lang="en-US"/>
              <a:t>Z</a:t>
            </a:r>
            <a:r>
              <a:rPr dirty="0" sz="2400" lang="en-US"/>
              <a:t>H</a:t>
            </a:r>
            <a:r>
              <a:rPr dirty="0" sz="2400" lang="en-US"/>
              <a:t>A</a:t>
            </a:r>
            <a:r>
              <a:rPr dirty="0" sz="2400" lang="en-US"/>
              <a:t>R</a:t>
            </a:r>
            <a:r>
              <a:rPr dirty="0" sz="2400" lang="en-US"/>
              <a:t>U</a:t>
            </a:r>
            <a:r>
              <a:rPr dirty="0" sz="2400" lang="en-US"/>
              <a:t>L</a:t>
            </a:r>
            <a:r>
              <a:rPr dirty="0" sz="2400" lang="en-US"/>
              <a:t> </a:t>
            </a:r>
            <a:r>
              <a:rPr dirty="0" sz="2400" lang="en-US"/>
              <a:t>U</a:t>
            </a:r>
            <a:r>
              <a:rPr dirty="0" sz="2400" lang="en-US"/>
              <a:t>L</a:t>
            </a:r>
            <a:r>
              <a:rPr dirty="0" sz="2400" lang="en-US"/>
              <a:t>O</a:t>
            </a:r>
            <a:r>
              <a:rPr dirty="0" sz="2400" lang="en-US"/>
              <a:t>O</a:t>
            </a:r>
            <a:r>
              <a:rPr dirty="0" sz="2400" lang="en-US"/>
              <a:t>M</a:t>
            </a:r>
            <a:r>
              <a:rPr dirty="0" sz="2400" lang="en-US"/>
              <a:t> </a:t>
            </a:r>
            <a:r>
              <a:rPr dirty="0" sz="2400" lang="en-US"/>
              <a:t>C</a:t>
            </a:r>
            <a:r>
              <a:rPr dirty="0" sz="2400" lang="en-US"/>
              <a:t>O</a:t>
            </a:r>
            <a:r>
              <a:rPr dirty="0" sz="2400" lang="en-US"/>
              <a:t>L</a:t>
            </a:r>
            <a:r>
              <a:rPr dirty="0" sz="2400" lang="en-US"/>
              <a:t>L</a:t>
            </a:r>
            <a:r>
              <a:rPr dirty="0" sz="2400" lang="en-US"/>
              <a:t>G</a:t>
            </a:r>
            <a:r>
              <a:rPr dirty="0" sz="2400" lang="en-US"/>
              <a:t>E</a:t>
            </a:r>
            <a:r>
              <a:rPr dirty="0" sz="2400" lang="en-US"/>
              <a:t>(</a:t>
            </a:r>
            <a:r>
              <a:rPr dirty="0" sz="2400" lang="en-US"/>
              <a:t>A</a:t>
            </a:r>
            <a:r>
              <a:rPr dirty="0" sz="2400" lang="en-US"/>
              <a:t>U</a:t>
            </a:r>
            <a:r>
              <a:rPr dirty="0" sz="2400" lang="en-US"/>
              <a:t>T</a:t>
            </a:r>
            <a:r>
              <a:rPr dirty="0" sz="2400" lang="en-US"/>
              <a:t>O</a:t>
            </a:r>
            <a:r>
              <a:rPr dirty="0" sz="2400" lang="en-US"/>
              <a:t>N</a:t>
            </a:r>
            <a:r>
              <a:rPr dirty="0" sz="2400" lang="en-US"/>
              <a:t>O</a:t>
            </a:r>
            <a:r>
              <a:rPr dirty="0" sz="2400" lang="en-US"/>
              <a:t>M</a:t>
            </a:r>
            <a:r>
              <a:rPr dirty="0" sz="2400" lang="en-US"/>
              <a:t>O</a:t>
            </a:r>
            <a:r>
              <a:rPr dirty="0" sz="2400" lang="en-US"/>
              <a:t>U</a:t>
            </a:r>
            <a:r>
              <a:rPr dirty="0" sz="2400" lang="en-US"/>
              <a:t>S</a:t>
            </a:r>
            <a:r>
              <a:rPr dirty="0" sz="2400" lang="en-US"/>
              <a:t>)</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59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599"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0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1" name="TextBox 8"/>
          <p:cNvSpPr txBox="1"/>
          <p:nvPr/>
        </p:nvSpPr>
        <p:spPr>
          <a:xfrm>
            <a:off x="605364" y="1293748"/>
            <a:ext cx="8614836" cy="3177540"/>
          </a:xfrm>
          <a:prstGeom prst="rect"/>
          <a:noFill/>
        </p:spPr>
        <p:txBody>
          <a:bodyPr rtlCol="0" wrap="square">
            <a:spAutoFit/>
          </a:bodyPr>
          <a:p>
            <a:pPr algn="l">
              <a:buFont typeface="Arial" panose="020B0604020202020204" pitchFamily="34" charset="0"/>
              <a:buChar char="•"/>
            </a:pPr>
            <a:r>
              <a:rPr b="0" dirty="0" sz="3600" i="0" lang="en-US">
                <a:solidFill>
                  <a:srgbClr val="0D0D0D"/>
                </a:solidFill>
                <a:effectLst/>
                <a:latin typeface="Times New Roman" panose="02020603050405020304" pitchFamily="18" charset="0"/>
                <a:cs typeface="Times New Roman" panose="02020603050405020304" pitchFamily="18" charset="0"/>
              </a:rPr>
              <a:t>Successfully designed and hosted digital portfolio</a:t>
            </a:r>
            <a:endParaRPr b="0" dirty="0" sz="40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3600" i="0" lang="en-US">
                <a:solidFill>
                  <a:srgbClr val="0D0D0D"/>
                </a:solidFill>
                <a:effectLst/>
                <a:latin typeface="Times New Roman" panose="02020603050405020304" pitchFamily="18" charset="0"/>
                <a:cs typeface="Times New Roman" panose="02020603050405020304" pitchFamily="18" charset="0"/>
              </a:rPr>
              <a:t>Accessible across devices</a:t>
            </a:r>
            <a:endParaRPr b="0" dirty="0" sz="40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3600" i="0" lang="en-US">
                <a:solidFill>
                  <a:srgbClr val="0D0D0D"/>
                </a:solidFill>
                <a:effectLst/>
                <a:latin typeface="Times New Roman" panose="02020603050405020304" pitchFamily="18" charset="0"/>
                <a:cs typeface="Times New Roman" panose="02020603050405020304" pitchFamily="18" charset="0"/>
              </a:rPr>
              <a:t>Screenshots of the homepage, projects section, and contact form</a:t>
            </a:r>
            <a:r>
              <a:rPr b="0" dirty="0" sz="3600" i="0" lang="en-US">
                <a:solidFill>
                  <a:srgbClr val="0D0D0D"/>
                </a:solidFill>
                <a:effectLst/>
                <a:latin typeface="Times New Roman" panose="02020603050405020304" pitchFamily="18" charset="0"/>
                <a:cs typeface="Times New Roman" panose="02020603050405020304" pitchFamily="18" charset="0"/>
              </a:rPr>
              <a:t> </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pic>
        <p:nvPicPr>
          <p:cNvPr id="2097168" name=""/>
          <p:cNvPicPr>
            <a:picLocks/>
          </p:cNvPicPr>
          <p:nvPr/>
        </p:nvPicPr>
        <p:blipFill>
          <a:blip xmlns:r="http://schemas.openxmlformats.org/officeDocument/2006/relationships" r:embed="rId2"/>
          <a:stretch>
            <a:fillRect/>
          </a:stretch>
        </p:blipFill>
        <p:spPr>
          <a:xfrm rot="0">
            <a:off x="9134176" y="-192893"/>
            <a:ext cx="3057824" cy="6800229"/>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0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5"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r>
              <a:rPr dirty="0" lang="en-US"/>
              <a:t> </a:t>
            </a:r>
            <a:r>
              <a:rPr dirty="0" lang="en-US"/>
              <a:t>:</a:t>
            </a:r>
            <a:endParaRPr dirty="0"/>
          </a:p>
        </p:txBody>
      </p:sp>
      <p:sp>
        <p:nvSpPr>
          <p:cNvPr id="104860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07" name=""/>
          <p:cNvSpPr txBox="1"/>
          <p:nvPr/>
        </p:nvSpPr>
        <p:spPr>
          <a:xfrm>
            <a:off x="755331" y="1137573"/>
            <a:ext cx="7666181" cy="5425440"/>
          </a:xfrm>
          <a:prstGeom prst="rect"/>
        </p:spPr>
        <p:txBody>
          <a:bodyPr rtlCol="0" wrap="square">
            <a:spAutoFit/>
          </a:bodyPr>
          <a:p>
            <a:r>
              <a:rPr sz="3600" lang="en-IN">
                <a:solidFill>
                  <a:srgbClr val="000000"/>
                </a:solidFill>
              </a:rPr>
              <a:t>The digital portfolio provides an effective way to highlight skills and achievements.
It helps students and professionals showcase their profiles in an interactive, modern, and professional manner, making then stand out in academic and career opportunities.</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grpSp>
        <p:nvGrpSpPr>
          <p:cNvPr id="31" name="object 3"/>
          <p:cNvGrpSpPr/>
          <p:nvPr/>
        </p:nvGrpSpPr>
        <p:grpSpPr>
          <a:xfrm>
            <a:off x="7443849" y="0"/>
            <a:ext cx="4752975" cy="6863080"/>
            <a:chOff x="7443849" y="0"/>
            <a:chExt cx="4752975" cy="6863080"/>
          </a:xfrm>
        </p:grpSpPr>
        <p:sp>
          <p:nvSpPr>
            <p:cNvPr id="104863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6"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7"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8"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9" name="object 17"/>
          <p:cNvSpPr txBox="1">
            <a:spLocks noGrp="1"/>
          </p:cNvSpPr>
          <p:nvPr>
            <p:ph type="title"/>
          </p:nvPr>
        </p:nvSpPr>
        <p:spPr>
          <a:xfrm>
            <a:off x="466725" y="528320"/>
            <a:ext cx="6784513"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58"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9"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5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51" name=""/>
          <p:cNvSpPr txBox="1"/>
          <p:nvPr/>
        </p:nvSpPr>
        <p:spPr>
          <a:xfrm>
            <a:off x="131728" y="1857374"/>
            <a:ext cx="7019851" cy="574040"/>
          </a:xfrm>
          <a:prstGeom prst="rect"/>
        </p:spPr>
        <p:txBody>
          <a:bodyPr rtlCol="0" wrap="square">
            <a:spAutoFit/>
          </a:bodyPr>
          <a:p>
            <a:r>
              <a:rPr b="1" sz="3200" lang="en-US">
                <a:solidFill>
                  <a:srgbClr val="000000"/>
                </a:solidFill>
              </a:rPr>
              <a:t>P</a:t>
            </a:r>
            <a:r>
              <a:rPr b="1" sz="3200" lang="en-US">
                <a:solidFill>
                  <a:srgbClr val="000000"/>
                </a:solidFill>
              </a:rPr>
              <a:t>E</a:t>
            </a:r>
            <a:r>
              <a:rPr b="1" sz="3200" lang="en-US">
                <a:solidFill>
                  <a:srgbClr val="000000"/>
                </a:solidFill>
              </a:rPr>
              <a:t>R</a:t>
            </a:r>
            <a:r>
              <a:rPr b="1" sz="3200" lang="en-US">
                <a:solidFill>
                  <a:srgbClr val="000000"/>
                </a:solidFill>
              </a:rPr>
              <a:t>S</a:t>
            </a:r>
            <a:r>
              <a:rPr b="1" sz="3200" lang="en-US">
                <a:solidFill>
                  <a:srgbClr val="000000"/>
                </a:solidFill>
              </a:rPr>
              <a:t>O</a:t>
            </a:r>
            <a:r>
              <a:rPr b="1" sz="3200" lang="en-US">
                <a:solidFill>
                  <a:srgbClr val="000000"/>
                </a:solidFill>
              </a:rPr>
              <a:t>N</a:t>
            </a:r>
            <a:r>
              <a:rPr b="1" sz="3200" lang="en-US">
                <a:solidFill>
                  <a:srgbClr val="000000"/>
                </a:solidFill>
              </a:rPr>
              <a:t>A</a:t>
            </a:r>
            <a:r>
              <a:rPr b="1" sz="3200" lang="en-US">
                <a:solidFill>
                  <a:srgbClr val="000000"/>
                </a:solidFill>
              </a:rPr>
              <a:t>L</a:t>
            </a:r>
            <a:r>
              <a:rPr b="1" sz="3200" lang="en-US">
                <a:solidFill>
                  <a:srgbClr val="000000"/>
                </a:solidFill>
              </a:rPr>
              <a:t> </a:t>
            </a:r>
            <a:r>
              <a:rPr b="1" sz="3200" lang="en-US">
                <a:solidFill>
                  <a:srgbClr val="000000"/>
                </a:solidFill>
              </a:rPr>
              <a:t>P</a:t>
            </a:r>
            <a:r>
              <a:rPr b="1" sz="3200" lang="en-US">
                <a:solidFill>
                  <a:srgbClr val="000000"/>
                </a:solidFill>
              </a:rPr>
              <a:t>O</a:t>
            </a:r>
            <a:r>
              <a:rPr b="1" sz="3200" lang="en-US">
                <a:solidFill>
                  <a:srgbClr val="000000"/>
                </a:solidFill>
              </a:rPr>
              <a:t>R</a:t>
            </a:r>
            <a:r>
              <a:rPr b="1" sz="3200" lang="en-US">
                <a:solidFill>
                  <a:srgbClr val="000000"/>
                </a:solidFill>
              </a:rPr>
              <a:t>T</a:t>
            </a:r>
            <a:r>
              <a:rPr b="1" sz="3200" lang="en-US">
                <a:solidFill>
                  <a:srgbClr val="000000"/>
                </a:solidFill>
              </a:rPr>
              <a:t>F</a:t>
            </a:r>
            <a:r>
              <a:rPr b="1" sz="3200" lang="en-US">
                <a:solidFill>
                  <a:srgbClr val="000000"/>
                </a:solidFill>
              </a:rPr>
              <a:t>O</a:t>
            </a:r>
            <a:r>
              <a:rPr b="1" sz="3200" lang="en-US">
                <a:solidFill>
                  <a:srgbClr val="000000"/>
                </a:solidFill>
              </a:rPr>
              <a:t>L</a:t>
            </a:r>
            <a:r>
              <a:rPr b="1" sz="3200" lang="en-US">
                <a:solidFill>
                  <a:srgbClr val="000000"/>
                </a:solidFill>
              </a:rPr>
              <a:t>I</a:t>
            </a:r>
            <a:r>
              <a:rPr b="1" sz="3200" lang="en-US">
                <a:solidFill>
                  <a:srgbClr val="000000"/>
                </a:solidFill>
              </a:rPr>
              <a:t>O</a:t>
            </a:r>
            <a:r>
              <a:rPr b="1" sz="3200" lang="en-US">
                <a:solidFill>
                  <a:srgbClr val="000000"/>
                </a:solidFill>
              </a:rPr>
              <a:t> </a:t>
            </a:r>
            <a:r>
              <a:rPr b="1" sz="3200" lang="en-US">
                <a:solidFill>
                  <a:srgbClr val="000000"/>
                </a:solidFill>
              </a:rPr>
              <a:t>D</a:t>
            </a:r>
            <a:r>
              <a:rPr b="1" sz="3200" lang="en-US">
                <a:solidFill>
                  <a:srgbClr val="000000"/>
                </a:solidFill>
              </a:rPr>
              <a:t>E</a:t>
            </a:r>
            <a:r>
              <a:rPr b="1" sz="3200" lang="en-US">
                <a:solidFill>
                  <a:srgbClr val="000000"/>
                </a:solidFill>
              </a:rPr>
              <a:t>S</a:t>
            </a:r>
            <a:r>
              <a:rPr b="1" sz="3200" lang="en-US">
                <a:solidFill>
                  <a:srgbClr val="000000"/>
                </a:solidFill>
              </a:rPr>
              <a:t>I</a:t>
            </a:r>
            <a:r>
              <a:rPr b="1" sz="3200" lang="en-US">
                <a:solidFill>
                  <a:srgbClr val="000000"/>
                </a:solidFill>
              </a:rPr>
              <a:t>G</a:t>
            </a:r>
            <a:r>
              <a:rPr b="1" sz="3200" lang="en-US">
                <a:solidFill>
                  <a:srgbClr val="000000"/>
                </a:solidFill>
              </a:rPr>
              <a:t>N</a:t>
            </a:r>
            <a:r>
              <a:rPr b="1" sz="3200" lang="en-US">
                <a:solidFill>
                  <a:srgbClr val="000000"/>
                </a:solidFill>
              </a:rPr>
              <a:t> </a:t>
            </a:r>
            <a:r>
              <a:rPr altLang="en-US" b="1" sz="3200" lang="en-IN">
                <a:solidFill>
                  <a:srgbClr val="000000"/>
                </a:solidFill>
              </a:rPr>
              <a:t>✓</a:t>
            </a:r>
            <a:endParaRPr b="1" sz="28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52"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5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6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3"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5"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0"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61"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2"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6" name="object 21"/>
          <p:cNvSpPr txBox="1">
            <a:spLocks noGrp="1"/>
          </p:cNvSpPr>
          <p:nvPr>
            <p:ph type="title"/>
          </p:nvPr>
        </p:nvSpPr>
        <p:spPr>
          <a:xfrm>
            <a:off x="739775" y="445388"/>
            <a:ext cx="3696681"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7"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8"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7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4" name=""/>
          <p:cNvSpPr txBox="1"/>
          <p:nvPr/>
        </p:nvSpPr>
        <p:spPr>
          <a:xfrm>
            <a:off x="834072" y="1537335"/>
            <a:ext cx="5691909" cy="3444240"/>
          </a:xfrm>
          <a:prstGeom prst="rect"/>
        </p:spPr>
        <p:txBody>
          <a:bodyPr rtlCol="0" wrap="square">
            <a:spAutoFit/>
          </a:bodyPr>
          <a:p>
            <a:r>
              <a:rPr sz="2800" lang="en-IN">
                <a:solidFill>
                  <a:srgbClr val="000000"/>
                </a:solidFill>
              </a:rPr>
              <a:t>In today's digital world, students and professionals need a platform to showcase their skills, projects, and achievements. A traditional resume is not interactive and fails to demonstrate practical skills effectively.</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80" name=""/>
          <p:cNvSpPr txBox="1"/>
          <p:nvPr/>
        </p:nvSpPr>
        <p:spPr>
          <a:xfrm>
            <a:off x="739774" y="1695450"/>
            <a:ext cx="5842000" cy="3025140"/>
          </a:xfrm>
          <a:prstGeom prst="rect"/>
        </p:spPr>
        <p:txBody>
          <a:bodyPr rtlCol="0" wrap="square">
            <a:spAutoFit/>
          </a:bodyPr>
          <a:p>
            <a:r>
              <a:rPr sz="2800" lang="en-IN">
                <a:solidFill>
                  <a:srgbClr val="000000"/>
                </a:solidFill>
              </a:rPr>
              <a:t>This project focuses on creating a </a:t>
            </a:r>
            <a:endParaRPr sz="2800" lang="en-IN">
              <a:solidFill>
                <a:srgbClr val="000000"/>
              </a:solidFill>
            </a:endParaRPr>
          </a:p>
          <a:p>
            <a:r>
              <a:rPr sz="2800" lang="en-IN">
                <a:solidFill>
                  <a:srgbClr val="000000"/>
                </a:solidFill>
              </a:rPr>
              <a:t>Digital Portfolio Website that highlights personal information, skills, projects, and achievements in an interactive and user-friendly format. It serves as an online resume and a professional identity.</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4"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7"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6" name=""/>
          <p:cNvSpPr txBox="1"/>
          <p:nvPr/>
        </p:nvSpPr>
        <p:spPr>
          <a:xfrm>
            <a:off x="723900" y="1470659"/>
            <a:ext cx="5748023" cy="4701540"/>
          </a:xfrm>
          <a:prstGeom prst="rect"/>
        </p:spPr>
        <p:txBody>
          <a:bodyPr rtlCol="0" wrap="square">
            <a:spAutoFit/>
          </a:bodyPr>
          <a:p>
            <a:r>
              <a:rPr sz="2800" lang="en-IN">
                <a:solidFill>
                  <a:srgbClr val="000000"/>
                </a:solidFill>
              </a:rPr>
              <a:t>Students (to showcase academic work and projects)
Job Seekers (to present
resumes digitally) Employers (to evaluate candidates' skills and creativity)
General Audience (to learn about the candidate's background)</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pic>
        <p:nvPicPr>
          <p:cNvPr id="2097155"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2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56"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4"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25" name=""/>
          <p:cNvSpPr txBox="1"/>
          <p:nvPr/>
        </p:nvSpPr>
        <p:spPr>
          <a:xfrm>
            <a:off x="2819399" y="1695450"/>
            <a:ext cx="4733637" cy="4282440"/>
          </a:xfrm>
          <a:prstGeom prst="rect"/>
        </p:spPr>
        <p:txBody>
          <a:bodyPr rtlCol="0" wrap="square">
            <a:spAutoFit/>
          </a:bodyPr>
          <a:p>
            <a:r>
              <a:rPr sz="2800" lang="en-IN">
                <a:solidFill>
                  <a:srgbClr val="000000"/>
                </a:solidFill>
              </a:rPr>
              <a:t>Frontend: HTML, CSS JavaScript
Editor: VS Code
Version Control: Git &amp; GitHub
Presentation: Microsoft PowerPoint</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17"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1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9" name=""/>
          <p:cNvSpPr txBox="1"/>
          <p:nvPr/>
        </p:nvSpPr>
        <p:spPr>
          <a:xfrm>
            <a:off x="917287" y="982340"/>
            <a:ext cx="8439727" cy="5273040"/>
          </a:xfrm>
          <a:prstGeom prst="rect"/>
        </p:spPr>
        <p:txBody>
          <a:bodyPr rtlCol="0" wrap="square">
            <a:spAutoFit/>
          </a:bodyPr>
          <a:p>
            <a:r>
              <a:rPr sz="2000" lang="en-IN">
                <a:solidFill>
                  <a:srgbClr val="000000"/>
                </a:solidFill>
              </a:rPr>
              <a:t>Modern, clean, and mobile-responsive
design
Separate sections for:
About Me
Skills
Projects
Education
Contact Information
Attractive color scheme with easy navigation</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8" name="Title 1"/>
          <p:cNvSpPr>
            <a:spLocks noGrp="1"/>
          </p:cNvSpPr>
          <p:nvPr>
            <p:ph type="title"/>
          </p:nvPr>
        </p:nvSpPr>
        <p:spPr>
          <a:xfrm>
            <a:off x="755332" y="385444"/>
            <a:ext cx="10681335" cy="723901"/>
          </a:xfrm>
        </p:spPr>
        <p:txBody>
          <a:bodyPr/>
          <a:p>
            <a:r>
              <a:rPr dirty="0" lang="en-IN"/>
              <a:t>FEATURES AND FUNCTIONALITY</a:t>
            </a:r>
          </a:p>
        </p:txBody>
      </p:sp>
      <p:sp>
        <p:nvSpPr>
          <p:cNvPr id="1048609" name=""/>
          <p:cNvSpPr txBox="1"/>
          <p:nvPr/>
        </p:nvSpPr>
        <p:spPr>
          <a:xfrm>
            <a:off x="755332" y="1109345"/>
            <a:ext cx="4572000" cy="5273040"/>
          </a:xfrm>
          <a:prstGeom prst="rect"/>
        </p:spPr>
        <p:txBody>
          <a:bodyPr rtlCol="0" wrap="square">
            <a:spAutoFit/>
          </a:bodyPr>
          <a:p>
            <a:r>
              <a:rPr sz="2000" lang="en-IN">
                <a:solidFill>
                  <a:srgbClr val="000000"/>
                </a:solidFill>
              </a:rPr>
              <a:t>Modem, clean, and mobile-responsive design
Separate sections for
About Me
Skills
Projects
Education
Contact Information
Attractive color scheme with easy navigation</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2024-03-27T08:07:22Z</dcterms:created>
  <dcterms:modified xsi:type="dcterms:W3CDTF">2025-09-10T09:12:20Z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27ebf24d3dbc48f09b7b77b0e5216f1d</vt:lpwstr>
  </property>
</Properties>
</file>