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2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764B-DDC5-41BA-963B-73B22BA2A8D6}" type="datetimeFigureOut">
              <a:rPr lang="en-DE" smtClean="0"/>
              <a:t>11/04/2024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98D0-DB21-4477-A0F8-A18BA8566EE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485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764B-DDC5-41BA-963B-73B22BA2A8D6}" type="datetimeFigureOut">
              <a:rPr lang="en-DE" smtClean="0"/>
              <a:t>11/04/2024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98D0-DB21-4477-A0F8-A18BA8566EE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2640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764B-DDC5-41BA-963B-73B22BA2A8D6}" type="datetimeFigureOut">
              <a:rPr lang="en-DE" smtClean="0"/>
              <a:t>11/04/2024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98D0-DB21-4477-A0F8-A18BA8566EE5}" type="slidenum">
              <a:rPr lang="en-DE" smtClean="0"/>
              <a:t>‹#›</a:t>
            </a:fld>
            <a:endParaRPr lang="en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6432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764B-DDC5-41BA-963B-73B22BA2A8D6}" type="datetimeFigureOut">
              <a:rPr lang="en-DE" smtClean="0"/>
              <a:t>11/04/2024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98D0-DB21-4477-A0F8-A18BA8566EE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4044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764B-DDC5-41BA-963B-73B22BA2A8D6}" type="datetimeFigureOut">
              <a:rPr lang="en-DE" smtClean="0"/>
              <a:t>11/04/2024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98D0-DB21-4477-A0F8-A18BA8566EE5}" type="slidenum">
              <a:rPr lang="en-DE" smtClean="0"/>
              <a:t>‹#›</a:t>
            </a:fld>
            <a:endParaRPr lang="en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6691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764B-DDC5-41BA-963B-73B22BA2A8D6}" type="datetimeFigureOut">
              <a:rPr lang="en-DE" smtClean="0"/>
              <a:t>11/04/2024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98D0-DB21-4477-A0F8-A18BA8566EE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1302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764B-DDC5-41BA-963B-73B22BA2A8D6}" type="datetimeFigureOut">
              <a:rPr lang="en-DE" smtClean="0"/>
              <a:t>11/04/2024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98D0-DB21-4477-A0F8-A18BA8566EE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94414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764B-DDC5-41BA-963B-73B22BA2A8D6}" type="datetimeFigureOut">
              <a:rPr lang="en-DE" smtClean="0"/>
              <a:t>11/04/2024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98D0-DB21-4477-A0F8-A18BA8566EE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041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764B-DDC5-41BA-963B-73B22BA2A8D6}" type="datetimeFigureOut">
              <a:rPr lang="en-DE" smtClean="0"/>
              <a:t>11/04/2024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98D0-DB21-4477-A0F8-A18BA8566EE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320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764B-DDC5-41BA-963B-73B22BA2A8D6}" type="datetimeFigureOut">
              <a:rPr lang="en-DE" smtClean="0"/>
              <a:t>11/04/2024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98D0-DB21-4477-A0F8-A18BA8566EE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7373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764B-DDC5-41BA-963B-73B22BA2A8D6}" type="datetimeFigureOut">
              <a:rPr lang="en-DE" smtClean="0"/>
              <a:t>11/04/2024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98D0-DB21-4477-A0F8-A18BA8566EE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909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764B-DDC5-41BA-963B-73B22BA2A8D6}" type="datetimeFigureOut">
              <a:rPr lang="en-DE" smtClean="0"/>
              <a:t>11/04/2024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98D0-DB21-4477-A0F8-A18BA8566EE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8853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764B-DDC5-41BA-963B-73B22BA2A8D6}" type="datetimeFigureOut">
              <a:rPr lang="en-DE" smtClean="0"/>
              <a:t>11/04/2024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98D0-DB21-4477-A0F8-A18BA8566EE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67729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764B-DDC5-41BA-963B-73B22BA2A8D6}" type="datetimeFigureOut">
              <a:rPr lang="en-DE" smtClean="0"/>
              <a:t>11/04/2024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98D0-DB21-4477-A0F8-A18BA8566EE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3452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764B-DDC5-41BA-963B-73B22BA2A8D6}" type="datetimeFigureOut">
              <a:rPr lang="en-DE" smtClean="0"/>
              <a:t>11/04/2024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98D0-DB21-4477-A0F8-A18BA8566EE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413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764B-DDC5-41BA-963B-73B22BA2A8D6}" type="datetimeFigureOut">
              <a:rPr lang="en-DE" smtClean="0"/>
              <a:t>11/04/2024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98D0-DB21-4477-A0F8-A18BA8566EE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115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E764B-DDC5-41BA-963B-73B22BA2A8D6}" type="datetimeFigureOut">
              <a:rPr lang="en-DE" smtClean="0"/>
              <a:t>11/04/2024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2398D0-DB21-4477-A0F8-A18BA8566EE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8799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hub.com/mohammedshariqnawaz/Digital-Assisstant-Service" TargetMode="External"/><Relationship Id="rId7" Type="http://schemas.openxmlformats.org/officeDocument/2006/relationships/image" Target="../media/image4.svg"/><Relationship Id="rId2" Type="http://schemas.openxmlformats.org/officeDocument/2006/relationships/hyperlink" Target="mailto:mohammedshariqnawaz@gmail.com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8B82-2478-074F-DFA7-B0E0CC89A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Assistant Service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A20DD-90A9-9287-4ECE-D0988DB6E0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      </a:t>
            </a:r>
          </a:p>
          <a:p>
            <a:r>
              <a:rPr lang="en-US" dirty="0"/>
              <a:t>By: Mohammed Shariq Nawaz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54206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DE37-B42F-5A1C-93E2-ACC37A119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50727-9275-7E10-752A-5EA90FC1E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Technologies Used</a:t>
            </a:r>
          </a:p>
          <a:p>
            <a:r>
              <a:rPr lang="en-US" sz="2400" dirty="0"/>
              <a:t>Technical Features </a:t>
            </a:r>
          </a:p>
          <a:p>
            <a:r>
              <a:rPr lang="en-US" sz="2400" dirty="0"/>
              <a:t>API Endpoints</a:t>
            </a:r>
          </a:p>
          <a:p>
            <a:r>
              <a:rPr lang="en-US" sz="2400" dirty="0"/>
              <a:t>Service Workflow</a:t>
            </a:r>
          </a:p>
          <a:p>
            <a:r>
              <a:rPr lang="en-US" sz="2400" dirty="0"/>
              <a:t>Conclusion &amp; Future Works  </a:t>
            </a:r>
          </a:p>
          <a:p>
            <a:endParaRPr lang="en-DE" sz="2400" dirty="0"/>
          </a:p>
        </p:txBody>
      </p:sp>
    </p:spTree>
    <p:extLst>
      <p:ext uri="{BB962C8B-B14F-4D97-AF65-F5344CB8AC3E}">
        <p14:creationId xmlns:p14="http://schemas.microsoft.com/office/powerpoint/2010/main" val="229718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4E7E-9FE6-CE31-B424-F3BAE327C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D6A9A-CEFB-66F4-F03B-53733C23A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RESTful API service created using Spring Boot (Java) framework</a:t>
            </a:r>
          </a:p>
          <a:p>
            <a:r>
              <a:rPr lang="en-US" sz="2400" dirty="0"/>
              <a:t>Spring based MVC architecture (model and controller implemented)</a:t>
            </a:r>
          </a:p>
          <a:p>
            <a:r>
              <a:rPr lang="en-US" sz="2400" dirty="0"/>
              <a:t>Users can create and send messages to a created Digital Assistant </a:t>
            </a:r>
          </a:p>
          <a:p>
            <a:r>
              <a:rPr lang="en-US" sz="2400" dirty="0"/>
              <a:t>Digital Assistant has a unique name and predefined response </a:t>
            </a:r>
          </a:p>
          <a:p>
            <a:pPr marL="0" indent="0">
              <a:buNone/>
            </a:pPr>
            <a:endParaRPr lang="en-DE" sz="2400" dirty="0"/>
          </a:p>
        </p:txBody>
      </p:sp>
    </p:spTree>
    <p:extLst>
      <p:ext uri="{BB962C8B-B14F-4D97-AF65-F5344CB8AC3E}">
        <p14:creationId xmlns:p14="http://schemas.microsoft.com/office/powerpoint/2010/main" val="170454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18DF-F364-1BCC-37C5-69ACEF72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C4F8-9272-79D6-8682-A1C5348DF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Java</a:t>
            </a:r>
          </a:p>
          <a:p>
            <a:r>
              <a:rPr lang="en-IN" sz="2400" dirty="0"/>
              <a:t>Spring Boot</a:t>
            </a:r>
          </a:p>
          <a:p>
            <a:r>
              <a:rPr lang="en-IN" sz="2400" dirty="0"/>
              <a:t>Maven</a:t>
            </a:r>
          </a:p>
          <a:p>
            <a:r>
              <a:rPr lang="en-IN" sz="2400" dirty="0"/>
              <a:t>Git</a:t>
            </a:r>
          </a:p>
          <a:p>
            <a:r>
              <a:rPr lang="en-IN" sz="2400" dirty="0"/>
              <a:t>Swagger </a:t>
            </a:r>
            <a:r>
              <a:rPr lang="en-IN" sz="2400" dirty="0" err="1"/>
              <a:t>OpenAPI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18560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4E7E-9FE6-CE31-B424-F3BAE327C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Features</a:t>
            </a:r>
            <a:br>
              <a:rPr lang="en-US" dirty="0"/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D6A9A-CEFB-66F4-F03B-53733C23A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Operations: Create and Read digital assistants </a:t>
            </a:r>
          </a:p>
          <a:p>
            <a:r>
              <a:rPr lang="en-US" sz="2400" dirty="0"/>
              <a:t>Validation: Input validation ensuring data integrity </a:t>
            </a:r>
          </a:p>
          <a:p>
            <a:r>
              <a:rPr lang="en-US" sz="2400" dirty="0"/>
              <a:t>Global Exception Handling: Appropriate error responses</a:t>
            </a:r>
          </a:p>
          <a:p>
            <a:r>
              <a:rPr lang="en-US" sz="2400" dirty="0"/>
              <a:t>API Documentation: Swagger UI for interactive API documentation </a:t>
            </a:r>
            <a:endParaRPr lang="en-DE" sz="2400" dirty="0"/>
          </a:p>
        </p:txBody>
      </p:sp>
    </p:spTree>
    <p:extLst>
      <p:ext uri="{BB962C8B-B14F-4D97-AF65-F5344CB8AC3E}">
        <p14:creationId xmlns:p14="http://schemas.microsoft.com/office/powerpoint/2010/main" val="388928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4E7E-9FE6-CE31-B424-F3BAE327C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Endpoints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D6A9A-CEFB-66F4-F03B-53733C23A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5278"/>
            <a:ext cx="8596668" cy="388077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dirty="0"/>
              <a:t>Create a new Digital Assistant: Adds a new digital assistant 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Send a message to a Digital Assistant: Sends a message to a specified digital assistant and retrieves its (predefined) response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44347B-066E-A558-516A-36B37F84C9A5}"/>
              </a:ext>
            </a:extLst>
          </p:cNvPr>
          <p:cNvSpPr txBox="1">
            <a:spLocks/>
          </p:cNvSpPr>
          <p:nvPr/>
        </p:nvSpPr>
        <p:spPr>
          <a:xfrm>
            <a:off x="535444" y="1488613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3776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4E7E-9FE6-CE31-B424-F3BAE327C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D6A9A-CEFB-66F4-F03B-53733C23A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5278"/>
            <a:ext cx="8596668" cy="3880773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44347B-066E-A558-516A-36B37F84C9A5}"/>
              </a:ext>
            </a:extLst>
          </p:cNvPr>
          <p:cNvSpPr txBox="1">
            <a:spLocks/>
          </p:cNvSpPr>
          <p:nvPr/>
        </p:nvSpPr>
        <p:spPr>
          <a:xfrm>
            <a:off x="535444" y="1488613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5810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4E7E-9FE6-CE31-B424-F3BAE327C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Works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D6A9A-CEFB-66F4-F03B-53733C23A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5278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Enhancements:</a:t>
            </a:r>
          </a:p>
          <a:p>
            <a:pPr lvl="1"/>
            <a:r>
              <a:rPr lang="en-US" sz="1800" dirty="0"/>
              <a:t>Persistence Layer </a:t>
            </a:r>
          </a:p>
          <a:p>
            <a:pPr lvl="1"/>
            <a:r>
              <a:rPr lang="en-US" sz="1800" dirty="0"/>
              <a:t>Security </a:t>
            </a:r>
          </a:p>
          <a:p>
            <a:pPr lvl="1"/>
            <a:r>
              <a:rPr lang="en-US" sz="1800" dirty="0"/>
              <a:t>Logging</a:t>
            </a:r>
          </a:p>
          <a:p>
            <a:pPr lvl="1"/>
            <a:r>
              <a:rPr lang="en-US" sz="1800" dirty="0"/>
              <a:t>Rate Limiting </a:t>
            </a:r>
          </a:p>
          <a:p>
            <a:pPr lvl="1"/>
            <a:r>
              <a:rPr lang="en-US" sz="1800" dirty="0"/>
              <a:t>Pagination &amp; Sorting</a:t>
            </a:r>
          </a:p>
          <a:p>
            <a:pPr lvl="1"/>
            <a:r>
              <a:rPr lang="en-US" sz="1800" dirty="0"/>
              <a:t>Deployment  </a:t>
            </a:r>
          </a:p>
          <a:p>
            <a:pPr lvl="1"/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44347B-066E-A558-516A-36B37F84C9A5}"/>
              </a:ext>
            </a:extLst>
          </p:cNvPr>
          <p:cNvSpPr txBox="1">
            <a:spLocks/>
          </p:cNvSpPr>
          <p:nvPr/>
        </p:nvSpPr>
        <p:spPr>
          <a:xfrm>
            <a:off x="535444" y="1488613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427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CF8F-2083-A6F7-4C05-27DBF81E0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5" y="842413"/>
            <a:ext cx="8596668" cy="2595460"/>
          </a:xfrm>
        </p:spPr>
        <p:txBody>
          <a:bodyPr anchor="ctr"/>
          <a:lstStyle/>
          <a:p>
            <a:r>
              <a:rPr lang="en-US" dirty="0"/>
              <a:t>Thank you!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F5E13-94EF-C22D-B4ED-1B93A5C66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1543" y="3798894"/>
            <a:ext cx="8596668" cy="24022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Mohammed Shariq Nawaz 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mohammedshariqnawaz@gmail.com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(+49) 15205899176</a:t>
            </a:r>
          </a:p>
          <a:p>
            <a:endParaRPr lang="en-US" dirty="0"/>
          </a:p>
          <a:p>
            <a:r>
              <a:rPr lang="en-DE" dirty="0">
                <a:hlinkClick r:id="rId3"/>
              </a:rPr>
              <a:t>GitHub Code Link</a:t>
            </a:r>
            <a:endParaRPr lang="en-DE" dirty="0"/>
          </a:p>
        </p:txBody>
      </p:sp>
      <p:pic>
        <p:nvPicPr>
          <p:cNvPr id="4" name="Graphic 3" descr="Female Profile with solid fill">
            <a:extLst>
              <a:ext uri="{FF2B5EF4-FFF2-40B4-BE49-F238E27FC236}">
                <a16:creationId xmlns:a16="http://schemas.microsoft.com/office/drawing/2014/main" id="{F75BC879-D4CF-7B8B-1CA2-293F6884CE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0922" y="3756854"/>
            <a:ext cx="400111" cy="400111"/>
          </a:xfrm>
          <a:prstGeom prst="rect">
            <a:avLst/>
          </a:prstGeom>
        </p:spPr>
      </p:pic>
      <p:pic>
        <p:nvPicPr>
          <p:cNvPr id="5" name="Graphic 4" descr="Email with solid fill">
            <a:extLst>
              <a:ext uri="{FF2B5EF4-FFF2-40B4-BE49-F238E27FC236}">
                <a16:creationId xmlns:a16="http://schemas.microsoft.com/office/drawing/2014/main" id="{103292DA-B9C1-1353-B945-0BBAB33D2E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60922" y="4395092"/>
            <a:ext cx="400111" cy="400111"/>
          </a:xfrm>
          <a:prstGeom prst="rect">
            <a:avLst/>
          </a:prstGeom>
        </p:spPr>
      </p:pic>
      <p:pic>
        <p:nvPicPr>
          <p:cNvPr id="7" name="Graphic 6" descr="Speaker phone with solid fill">
            <a:extLst>
              <a:ext uri="{FF2B5EF4-FFF2-40B4-BE49-F238E27FC236}">
                <a16:creationId xmlns:a16="http://schemas.microsoft.com/office/drawing/2014/main" id="{4209432C-389C-35F5-7C71-41C89D0AB5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32377" y="5035416"/>
            <a:ext cx="457200" cy="457200"/>
          </a:xfrm>
          <a:prstGeom prst="rect">
            <a:avLst/>
          </a:prstGeom>
        </p:spPr>
      </p:pic>
      <p:pic>
        <p:nvPicPr>
          <p:cNvPr id="9" name="Graphic 8" descr="Programmer male with solid fill">
            <a:extLst>
              <a:ext uri="{FF2B5EF4-FFF2-40B4-BE49-F238E27FC236}">
                <a16:creationId xmlns:a16="http://schemas.microsoft.com/office/drawing/2014/main" id="{BF7C0698-489A-27E7-9DF5-F719125EC8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32377" y="5673654"/>
            <a:ext cx="400111" cy="40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048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178</Words>
  <Application>Microsoft Office PowerPoint</Application>
  <PresentationFormat>Widescreen</PresentationFormat>
  <Paragraphs>46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Digital Assistant Service</vt:lpstr>
      <vt:lpstr>Agenda</vt:lpstr>
      <vt:lpstr>Introduction</vt:lpstr>
      <vt:lpstr>Technologies Used</vt:lpstr>
      <vt:lpstr>Technical Features </vt:lpstr>
      <vt:lpstr>API Endpoints</vt:lpstr>
      <vt:lpstr>Demo</vt:lpstr>
      <vt:lpstr>Conclusion &amp; Future Works</vt:lpstr>
      <vt:lpstr>Thank you!</vt:lpstr>
    </vt:vector>
  </TitlesOfParts>
  <Company>SAP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Assistant Service</dc:title>
  <dc:creator>Siraj, Amreen</dc:creator>
  <cp:lastModifiedBy>Mohammed Shariq Nawaz</cp:lastModifiedBy>
  <cp:revision>3</cp:revision>
  <dcterms:created xsi:type="dcterms:W3CDTF">2024-11-04T16:07:44Z</dcterms:created>
  <dcterms:modified xsi:type="dcterms:W3CDTF">2024-11-04T19:05:32Z</dcterms:modified>
</cp:coreProperties>
</file>