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199"/>
                </a:moveTo>
                <a:lnTo>
                  <a:pt x="12192000" y="457199"/>
                </a:lnTo>
                <a:lnTo>
                  <a:pt x="12192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0" y="67055"/>
                </a:moveTo>
                <a:lnTo>
                  <a:pt x="12192000" y="67055"/>
                </a:lnTo>
                <a:lnTo>
                  <a:pt x="12192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8870" y="292353"/>
            <a:ext cx="10154259" cy="137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1818" y="2760726"/>
            <a:ext cx="10008362" cy="178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jpg"/><Relationship Id="rId6" Type="http://schemas.openxmlformats.org/officeDocument/2006/relationships/image" Target="../media/image42.jpg"/><Relationship Id="rId7" Type="http://schemas.openxmlformats.org/officeDocument/2006/relationships/image" Target="../media/image43.jp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image" Target="../media/image35.png"/><Relationship Id="rId20" Type="http://schemas.openxmlformats.org/officeDocument/2006/relationships/image" Target="../media/image3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84700" cy="6858000"/>
          </a:xfrm>
          <a:custGeom>
            <a:avLst/>
            <a:gdLst/>
            <a:ahLst/>
            <a:cxnLst/>
            <a:rect l="l" t="t" r="r" b="b"/>
            <a:pathLst>
              <a:path w="4584700" h="6858000">
                <a:moveTo>
                  <a:pt x="0" y="6858000"/>
                </a:moveTo>
                <a:lnTo>
                  <a:pt x="4584192" y="6858000"/>
                </a:lnTo>
                <a:lnTo>
                  <a:pt x="45841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61619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64008">
            <a:solidFill>
              <a:srgbClr val="E3831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78240" y="321563"/>
            <a:ext cx="3089275" cy="2108200"/>
          </a:xfrm>
          <a:custGeom>
            <a:avLst/>
            <a:gdLst/>
            <a:ahLst/>
            <a:cxnLst/>
            <a:rect l="l" t="t" r="r" b="b"/>
            <a:pathLst>
              <a:path w="3089275" h="2108200">
                <a:moveTo>
                  <a:pt x="0" y="2107692"/>
                </a:moveTo>
                <a:lnTo>
                  <a:pt x="3089148" y="2107692"/>
                </a:lnTo>
                <a:lnTo>
                  <a:pt x="3089148" y="0"/>
                </a:lnTo>
                <a:lnTo>
                  <a:pt x="0" y="0"/>
                </a:lnTo>
                <a:lnTo>
                  <a:pt x="0" y="2107692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65191" y="321563"/>
            <a:ext cx="3655060" cy="3674745"/>
          </a:xfrm>
          <a:custGeom>
            <a:avLst/>
            <a:gdLst/>
            <a:ahLst/>
            <a:cxnLst/>
            <a:rect l="l" t="t" r="r" b="b"/>
            <a:pathLst>
              <a:path w="3655059" h="3674745">
                <a:moveTo>
                  <a:pt x="0" y="3674364"/>
                </a:moveTo>
                <a:lnTo>
                  <a:pt x="3654552" y="3674364"/>
                </a:lnTo>
                <a:lnTo>
                  <a:pt x="3654552" y="0"/>
                </a:lnTo>
                <a:lnTo>
                  <a:pt x="0" y="0"/>
                </a:lnTo>
                <a:lnTo>
                  <a:pt x="0" y="3674364"/>
                </a:lnTo>
                <a:close/>
              </a:path>
            </a:pathLst>
          </a:custGeom>
          <a:ln w="64008">
            <a:solidFill>
              <a:srgbClr val="E3831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798052" y="2618232"/>
            <a:ext cx="3069590" cy="3808729"/>
          </a:xfrm>
          <a:custGeom>
            <a:avLst/>
            <a:gdLst/>
            <a:ahLst/>
            <a:cxnLst/>
            <a:rect l="l" t="t" r="r" b="b"/>
            <a:pathLst>
              <a:path w="3069590" h="3808729">
                <a:moveTo>
                  <a:pt x="0" y="3808476"/>
                </a:moveTo>
                <a:lnTo>
                  <a:pt x="3069336" y="3808476"/>
                </a:lnTo>
                <a:lnTo>
                  <a:pt x="3069336" y="0"/>
                </a:lnTo>
                <a:lnTo>
                  <a:pt x="0" y="0"/>
                </a:lnTo>
                <a:lnTo>
                  <a:pt x="0" y="3808476"/>
                </a:lnTo>
                <a:close/>
              </a:path>
            </a:pathLst>
          </a:custGeom>
          <a:ln w="64008">
            <a:solidFill>
              <a:srgbClr val="E3831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21934" y="703218"/>
            <a:ext cx="1942464" cy="2908935"/>
          </a:xfrm>
          <a:custGeom>
            <a:avLst/>
            <a:gdLst/>
            <a:ahLst/>
            <a:cxnLst/>
            <a:rect l="l" t="t" r="r" b="b"/>
            <a:pathLst>
              <a:path w="1942465" h="2908935">
                <a:moveTo>
                  <a:pt x="1942290" y="2666433"/>
                </a:moveTo>
                <a:lnTo>
                  <a:pt x="0" y="2666433"/>
                </a:lnTo>
                <a:lnTo>
                  <a:pt x="0" y="2908832"/>
                </a:lnTo>
                <a:lnTo>
                  <a:pt x="1942290" y="2908832"/>
                </a:lnTo>
                <a:lnTo>
                  <a:pt x="1942290" y="2666433"/>
                </a:lnTo>
                <a:close/>
              </a:path>
              <a:path w="1942465" h="2908935">
                <a:moveTo>
                  <a:pt x="1803555" y="346189"/>
                </a:moveTo>
                <a:lnTo>
                  <a:pt x="138735" y="346189"/>
                </a:lnTo>
                <a:lnTo>
                  <a:pt x="138735" y="2666433"/>
                </a:lnTo>
                <a:lnTo>
                  <a:pt x="867093" y="2666433"/>
                </a:lnTo>
                <a:lnTo>
                  <a:pt x="867093" y="2458650"/>
                </a:lnTo>
                <a:lnTo>
                  <a:pt x="381521" y="2458650"/>
                </a:lnTo>
                <a:lnTo>
                  <a:pt x="381521" y="2250867"/>
                </a:lnTo>
                <a:lnTo>
                  <a:pt x="1803555" y="2250867"/>
                </a:lnTo>
                <a:lnTo>
                  <a:pt x="1803555" y="1904562"/>
                </a:lnTo>
                <a:lnTo>
                  <a:pt x="381521" y="1904562"/>
                </a:lnTo>
                <a:lnTo>
                  <a:pt x="381521" y="1696779"/>
                </a:lnTo>
                <a:lnTo>
                  <a:pt x="1803555" y="1696779"/>
                </a:lnTo>
                <a:lnTo>
                  <a:pt x="1803555" y="1350474"/>
                </a:lnTo>
                <a:lnTo>
                  <a:pt x="381521" y="1350474"/>
                </a:lnTo>
                <a:lnTo>
                  <a:pt x="381521" y="1142691"/>
                </a:lnTo>
                <a:lnTo>
                  <a:pt x="1803555" y="1142691"/>
                </a:lnTo>
                <a:lnTo>
                  <a:pt x="1803555" y="796386"/>
                </a:lnTo>
                <a:lnTo>
                  <a:pt x="381521" y="796386"/>
                </a:lnTo>
                <a:lnTo>
                  <a:pt x="381521" y="588603"/>
                </a:lnTo>
                <a:lnTo>
                  <a:pt x="1803555" y="588603"/>
                </a:lnTo>
                <a:lnTo>
                  <a:pt x="1803555" y="346189"/>
                </a:lnTo>
                <a:close/>
              </a:path>
              <a:path w="1942465" h="2908935">
                <a:moveTo>
                  <a:pt x="1352666" y="2250867"/>
                </a:moveTo>
                <a:lnTo>
                  <a:pt x="1075196" y="2250867"/>
                </a:lnTo>
                <a:lnTo>
                  <a:pt x="1075196" y="2666433"/>
                </a:lnTo>
                <a:lnTo>
                  <a:pt x="1803555" y="2666433"/>
                </a:lnTo>
                <a:lnTo>
                  <a:pt x="1803555" y="2458650"/>
                </a:lnTo>
                <a:lnTo>
                  <a:pt x="1352666" y="2458650"/>
                </a:lnTo>
                <a:lnTo>
                  <a:pt x="1352666" y="2250867"/>
                </a:lnTo>
                <a:close/>
              </a:path>
              <a:path w="1942465" h="2908935">
                <a:moveTo>
                  <a:pt x="867093" y="2250867"/>
                </a:moveTo>
                <a:lnTo>
                  <a:pt x="589623" y="2250867"/>
                </a:lnTo>
                <a:lnTo>
                  <a:pt x="589623" y="2458650"/>
                </a:lnTo>
                <a:lnTo>
                  <a:pt x="867093" y="2458650"/>
                </a:lnTo>
                <a:lnTo>
                  <a:pt x="867093" y="2250867"/>
                </a:lnTo>
                <a:close/>
              </a:path>
              <a:path w="1942465" h="2908935">
                <a:moveTo>
                  <a:pt x="1803555" y="2250867"/>
                </a:moveTo>
                <a:lnTo>
                  <a:pt x="1560769" y="2250867"/>
                </a:lnTo>
                <a:lnTo>
                  <a:pt x="1560769" y="2458650"/>
                </a:lnTo>
                <a:lnTo>
                  <a:pt x="1803555" y="2458650"/>
                </a:lnTo>
                <a:lnTo>
                  <a:pt x="1803555" y="2250867"/>
                </a:lnTo>
                <a:close/>
              </a:path>
              <a:path w="1942465" h="2908935">
                <a:moveTo>
                  <a:pt x="867093" y="1696779"/>
                </a:moveTo>
                <a:lnTo>
                  <a:pt x="589623" y="1696779"/>
                </a:lnTo>
                <a:lnTo>
                  <a:pt x="589623" y="1904562"/>
                </a:lnTo>
                <a:lnTo>
                  <a:pt x="867093" y="1904562"/>
                </a:lnTo>
                <a:lnTo>
                  <a:pt x="867093" y="1696779"/>
                </a:lnTo>
                <a:close/>
              </a:path>
              <a:path w="1942465" h="2908935">
                <a:moveTo>
                  <a:pt x="1352666" y="1696779"/>
                </a:moveTo>
                <a:lnTo>
                  <a:pt x="1075196" y="1696779"/>
                </a:lnTo>
                <a:lnTo>
                  <a:pt x="1075196" y="1904562"/>
                </a:lnTo>
                <a:lnTo>
                  <a:pt x="1352666" y="1904562"/>
                </a:lnTo>
                <a:lnTo>
                  <a:pt x="1352666" y="1696779"/>
                </a:lnTo>
                <a:close/>
              </a:path>
              <a:path w="1942465" h="2908935">
                <a:moveTo>
                  <a:pt x="1803555" y="1696779"/>
                </a:moveTo>
                <a:lnTo>
                  <a:pt x="1560769" y="1696779"/>
                </a:lnTo>
                <a:lnTo>
                  <a:pt x="1560769" y="1904562"/>
                </a:lnTo>
                <a:lnTo>
                  <a:pt x="1803555" y="1904562"/>
                </a:lnTo>
                <a:lnTo>
                  <a:pt x="1803555" y="1696779"/>
                </a:lnTo>
                <a:close/>
              </a:path>
              <a:path w="1942465" h="2908935">
                <a:moveTo>
                  <a:pt x="867093" y="1142691"/>
                </a:moveTo>
                <a:lnTo>
                  <a:pt x="589623" y="1142691"/>
                </a:lnTo>
                <a:lnTo>
                  <a:pt x="589623" y="1350474"/>
                </a:lnTo>
                <a:lnTo>
                  <a:pt x="867093" y="1350474"/>
                </a:lnTo>
                <a:lnTo>
                  <a:pt x="867093" y="1142691"/>
                </a:lnTo>
                <a:close/>
              </a:path>
              <a:path w="1942465" h="2908935">
                <a:moveTo>
                  <a:pt x="1352666" y="1142691"/>
                </a:moveTo>
                <a:lnTo>
                  <a:pt x="1075196" y="1142691"/>
                </a:lnTo>
                <a:lnTo>
                  <a:pt x="1075196" y="1350474"/>
                </a:lnTo>
                <a:lnTo>
                  <a:pt x="1352666" y="1350474"/>
                </a:lnTo>
                <a:lnTo>
                  <a:pt x="1352666" y="1142691"/>
                </a:lnTo>
                <a:close/>
              </a:path>
              <a:path w="1942465" h="2908935">
                <a:moveTo>
                  <a:pt x="1803555" y="1142691"/>
                </a:moveTo>
                <a:lnTo>
                  <a:pt x="1560769" y="1142691"/>
                </a:lnTo>
                <a:lnTo>
                  <a:pt x="1560769" y="1350474"/>
                </a:lnTo>
                <a:lnTo>
                  <a:pt x="1803555" y="1350474"/>
                </a:lnTo>
                <a:lnTo>
                  <a:pt x="1803555" y="1142691"/>
                </a:lnTo>
                <a:close/>
              </a:path>
              <a:path w="1942465" h="2908935">
                <a:moveTo>
                  <a:pt x="867093" y="588603"/>
                </a:moveTo>
                <a:lnTo>
                  <a:pt x="589623" y="588603"/>
                </a:lnTo>
                <a:lnTo>
                  <a:pt x="589623" y="796386"/>
                </a:lnTo>
                <a:lnTo>
                  <a:pt x="867093" y="796386"/>
                </a:lnTo>
                <a:lnTo>
                  <a:pt x="867093" y="588603"/>
                </a:lnTo>
                <a:close/>
              </a:path>
              <a:path w="1942465" h="2908935">
                <a:moveTo>
                  <a:pt x="1352666" y="588603"/>
                </a:moveTo>
                <a:lnTo>
                  <a:pt x="1075196" y="588603"/>
                </a:lnTo>
                <a:lnTo>
                  <a:pt x="1075196" y="796386"/>
                </a:lnTo>
                <a:lnTo>
                  <a:pt x="1352666" y="796386"/>
                </a:lnTo>
                <a:lnTo>
                  <a:pt x="1352666" y="588603"/>
                </a:lnTo>
                <a:close/>
              </a:path>
              <a:path w="1942465" h="2908935">
                <a:moveTo>
                  <a:pt x="1803555" y="588603"/>
                </a:moveTo>
                <a:lnTo>
                  <a:pt x="1560769" y="588603"/>
                </a:lnTo>
                <a:lnTo>
                  <a:pt x="1560769" y="796386"/>
                </a:lnTo>
                <a:lnTo>
                  <a:pt x="1803555" y="796386"/>
                </a:lnTo>
                <a:lnTo>
                  <a:pt x="1803555" y="588603"/>
                </a:lnTo>
                <a:close/>
              </a:path>
              <a:path w="1942465" h="2908935">
                <a:moveTo>
                  <a:pt x="1699504" y="138522"/>
                </a:moveTo>
                <a:lnTo>
                  <a:pt x="242786" y="138522"/>
                </a:lnTo>
                <a:lnTo>
                  <a:pt x="242786" y="346189"/>
                </a:lnTo>
                <a:lnTo>
                  <a:pt x="1699504" y="346189"/>
                </a:lnTo>
                <a:lnTo>
                  <a:pt x="1699504" y="138522"/>
                </a:lnTo>
                <a:close/>
              </a:path>
              <a:path w="1942465" h="2908935">
                <a:moveTo>
                  <a:pt x="1595452" y="0"/>
                </a:moveTo>
                <a:lnTo>
                  <a:pt x="346837" y="0"/>
                </a:lnTo>
                <a:lnTo>
                  <a:pt x="346837" y="138522"/>
                </a:lnTo>
                <a:lnTo>
                  <a:pt x="1595452" y="138522"/>
                </a:lnTo>
                <a:lnTo>
                  <a:pt x="15954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89804" y="4377414"/>
            <a:ext cx="686435" cy="1028065"/>
          </a:xfrm>
          <a:custGeom>
            <a:avLst/>
            <a:gdLst/>
            <a:ahLst/>
            <a:cxnLst/>
            <a:rect l="l" t="t" r="r" b="b"/>
            <a:pathLst>
              <a:path w="686434" h="1028064">
                <a:moveTo>
                  <a:pt x="686052" y="0"/>
                </a:moveTo>
                <a:lnTo>
                  <a:pt x="0" y="0"/>
                </a:lnTo>
                <a:lnTo>
                  <a:pt x="0" y="1027498"/>
                </a:lnTo>
                <a:lnTo>
                  <a:pt x="285855" y="1027498"/>
                </a:lnTo>
                <a:lnTo>
                  <a:pt x="285855" y="856248"/>
                </a:lnTo>
                <a:lnTo>
                  <a:pt x="686052" y="856248"/>
                </a:lnTo>
                <a:lnTo>
                  <a:pt x="686052" y="742082"/>
                </a:lnTo>
                <a:lnTo>
                  <a:pt x="171513" y="742082"/>
                </a:lnTo>
                <a:lnTo>
                  <a:pt x="171513" y="627915"/>
                </a:lnTo>
                <a:lnTo>
                  <a:pt x="686052" y="627915"/>
                </a:lnTo>
                <a:lnTo>
                  <a:pt x="686052" y="513749"/>
                </a:lnTo>
                <a:lnTo>
                  <a:pt x="171513" y="513749"/>
                </a:lnTo>
                <a:lnTo>
                  <a:pt x="171513" y="399582"/>
                </a:lnTo>
                <a:lnTo>
                  <a:pt x="686052" y="399582"/>
                </a:lnTo>
                <a:lnTo>
                  <a:pt x="686052" y="285416"/>
                </a:lnTo>
                <a:lnTo>
                  <a:pt x="171513" y="285416"/>
                </a:lnTo>
                <a:lnTo>
                  <a:pt x="171513" y="171249"/>
                </a:lnTo>
                <a:lnTo>
                  <a:pt x="686052" y="171249"/>
                </a:lnTo>
                <a:lnTo>
                  <a:pt x="686052" y="0"/>
                </a:lnTo>
                <a:close/>
              </a:path>
              <a:path w="686434" h="1028064">
                <a:moveTo>
                  <a:pt x="686052" y="856248"/>
                </a:moveTo>
                <a:lnTo>
                  <a:pt x="400197" y="856248"/>
                </a:lnTo>
                <a:lnTo>
                  <a:pt x="400197" y="1027498"/>
                </a:lnTo>
                <a:lnTo>
                  <a:pt x="686052" y="1027498"/>
                </a:lnTo>
                <a:lnTo>
                  <a:pt x="686052" y="856248"/>
                </a:lnTo>
                <a:close/>
              </a:path>
              <a:path w="686434" h="1028064">
                <a:moveTo>
                  <a:pt x="400197" y="627915"/>
                </a:moveTo>
                <a:lnTo>
                  <a:pt x="285855" y="627915"/>
                </a:lnTo>
                <a:lnTo>
                  <a:pt x="285855" y="742082"/>
                </a:lnTo>
                <a:lnTo>
                  <a:pt x="400197" y="742082"/>
                </a:lnTo>
                <a:lnTo>
                  <a:pt x="400197" y="627915"/>
                </a:lnTo>
                <a:close/>
              </a:path>
              <a:path w="686434" h="1028064">
                <a:moveTo>
                  <a:pt x="686052" y="627915"/>
                </a:moveTo>
                <a:lnTo>
                  <a:pt x="514539" y="627915"/>
                </a:lnTo>
                <a:lnTo>
                  <a:pt x="514539" y="742082"/>
                </a:lnTo>
                <a:lnTo>
                  <a:pt x="686052" y="742082"/>
                </a:lnTo>
                <a:lnTo>
                  <a:pt x="686052" y="627915"/>
                </a:lnTo>
                <a:close/>
              </a:path>
              <a:path w="686434" h="1028064">
                <a:moveTo>
                  <a:pt x="400197" y="399582"/>
                </a:moveTo>
                <a:lnTo>
                  <a:pt x="285855" y="399582"/>
                </a:lnTo>
                <a:lnTo>
                  <a:pt x="285855" y="513749"/>
                </a:lnTo>
                <a:lnTo>
                  <a:pt x="400197" y="513749"/>
                </a:lnTo>
                <a:lnTo>
                  <a:pt x="400197" y="399582"/>
                </a:lnTo>
                <a:close/>
              </a:path>
              <a:path w="686434" h="1028064">
                <a:moveTo>
                  <a:pt x="686052" y="399582"/>
                </a:moveTo>
                <a:lnTo>
                  <a:pt x="514539" y="399582"/>
                </a:lnTo>
                <a:lnTo>
                  <a:pt x="514539" y="513749"/>
                </a:lnTo>
                <a:lnTo>
                  <a:pt x="686052" y="513749"/>
                </a:lnTo>
                <a:lnTo>
                  <a:pt x="686052" y="399582"/>
                </a:lnTo>
                <a:close/>
              </a:path>
              <a:path w="686434" h="1028064">
                <a:moveTo>
                  <a:pt x="400197" y="171249"/>
                </a:moveTo>
                <a:lnTo>
                  <a:pt x="285855" y="171249"/>
                </a:lnTo>
                <a:lnTo>
                  <a:pt x="285855" y="285416"/>
                </a:lnTo>
                <a:lnTo>
                  <a:pt x="400197" y="285416"/>
                </a:lnTo>
                <a:lnTo>
                  <a:pt x="400197" y="171249"/>
                </a:lnTo>
                <a:close/>
              </a:path>
              <a:path w="686434" h="1028064">
                <a:moveTo>
                  <a:pt x="686052" y="171249"/>
                </a:moveTo>
                <a:lnTo>
                  <a:pt x="514539" y="171249"/>
                </a:lnTo>
                <a:lnTo>
                  <a:pt x="514539" y="285416"/>
                </a:lnTo>
                <a:lnTo>
                  <a:pt x="686052" y="285416"/>
                </a:lnTo>
                <a:lnTo>
                  <a:pt x="686052" y="171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990198" y="4605747"/>
            <a:ext cx="686435" cy="799465"/>
          </a:xfrm>
          <a:custGeom>
            <a:avLst/>
            <a:gdLst/>
            <a:ahLst/>
            <a:cxnLst/>
            <a:rect l="l" t="t" r="r" b="b"/>
            <a:pathLst>
              <a:path w="686434" h="799464">
                <a:moveTo>
                  <a:pt x="686052" y="0"/>
                </a:moveTo>
                <a:lnTo>
                  <a:pt x="0" y="0"/>
                </a:lnTo>
                <a:lnTo>
                  <a:pt x="0" y="799165"/>
                </a:lnTo>
                <a:lnTo>
                  <a:pt x="285855" y="799165"/>
                </a:lnTo>
                <a:lnTo>
                  <a:pt x="285855" y="627915"/>
                </a:lnTo>
                <a:lnTo>
                  <a:pt x="686052" y="627915"/>
                </a:lnTo>
                <a:lnTo>
                  <a:pt x="686052" y="513749"/>
                </a:lnTo>
                <a:lnTo>
                  <a:pt x="171513" y="513749"/>
                </a:lnTo>
                <a:lnTo>
                  <a:pt x="171513" y="399582"/>
                </a:lnTo>
                <a:lnTo>
                  <a:pt x="686052" y="399582"/>
                </a:lnTo>
                <a:lnTo>
                  <a:pt x="686052" y="285416"/>
                </a:lnTo>
                <a:lnTo>
                  <a:pt x="171513" y="285416"/>
                </a:lnTo>
                <a:lnTo>
                  <a:pt x="171513" y="171249"/>
                </a:lnTo>
                <a:lnTo>
                  <a:pt x="686052" y="171249"/>
                </a:lnTo>
                <a:lnTo>
                  <a:pt x="686052" y="0"/>
                </a:lnTo>
                <a:close/>
              </a:path>
              <a:path w="686434" h="799464">
                <a:moveTo>
                  <a:pt x="686052" y="627915"/>
                </a:moveTo>
                <a:lnTo>
                  <a:pt x="400197" y="627915"/>
                </a:lnTo>
                <a:lnTo>
                  <a:pt x="400197" y="799165"/>
                </a:lnTo>
                <a:lnTo>
                  <a:pt x="686052" y="799165"/>
                </a:lnTo>
                <a:lnTo>
                  <a:pt x="686052" y="627915"/>
                </a:lnTo>
                <a:close/>
              </a:path>
              <a:path w="686434" h="799464">
                <a:moveTo>
                  <a:pt x="400197" y="399582"/>
                </a:moveTo>
                <a:lnTo>
                  <a:pt x="285855" y="399582"/>
                </a:lnTo>
                <a:lnTo>
                  <a:pt x="285855" y="513749"/>
                </a:lnTo>
                <a:lnTo>
                  <a:pt x="400197" y="513749"/>
                </a:lnTo>
                <a:lnTo>
                  <a:pt x="400197" y="399582"/>
                </a:lnTo>
                <a:close/>
              </a:path>
              <a:path w="686434" h="799464">
                <a:moveTo>
                  <a:pt x="686052" y="399582"/>
                </a:moveTo>
                <a:lnTo>
                  <a:pt x="514539" y="399582"/>
                </a:lnTo>
                <a:lnTo>
                  <a:pt x="514539" y="513749"/>
                </a:lnTo>
                <a:lnTo>
                  <a:pt x="686052" y="513749"/>
                </a:lnTo>
                <a:lnTo>
                  <a:pt x="686052" y="399582"/>
                </a:lnTo>
                <a:close/>
              </a:path>
              <a:path w="686434" h="799464">
                <a:moveTo>
                  <a:pt x="400197" y="171249"/>
                </a:moveTo>
                <a:lnTo>
                  <a:pt x="285855" y="171249"/>
                </a:lnTo>
                <a:lnTo>
                  <a:pt x="285855" y="285416"/>
                </a:lnTo>
                <a:lnTo>
                  <a:pt x="400197" y="285416"/>
                </a:lnTo>
                <a:lnTo>
                  <a:pt x="400197" y="171249"/>
                </a:lnTo>
                <a:close/>
              </a:path>
              <a:path w="686434" h="799464">
                <a:moveTo>
                  <a:pt x="686052" y="171249"/>
                </a:moveTo>
                <a:lnTo>
                  <a:pt x="514539" y="171249"/>
                </a:lnTo>
                <a:lnTo>
                  <a:pt x="514539" y="285416"/>
                </a:lnTo>
                <a:lnTo>
                  <a:pt x="686052" y="285416"/>
                </a:lnTo>
                <a:lnTo>
                  <a:pt x="686052" y="171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790592" y="3692415"/>
            <a:ext cx="686435" cy="1712595"/>
          </a:xfrm>
          <a:custGeom>
            <a:avLst/>
            <a:gdLst/>
            <a:ahLst/>
            <a:cxnLst/>
            <a:rect l="l" t="t" r="r" b="b"/>
            <a:pathLst>
              <a:path w="686434" h="1712595">
                <a:moveTo>
                  <a:pt x="0" y="0"/>
                </a:moveTo>
                <a:lnTo>
                  <a:pt x="0" y="1712497"/>
                </a:lnTo>
                <a:lnTo>
                  <a:pt x="285855" y="1712497"/>
                </a:lnTo>
                <a:lnTo>
                  <a:pt x="285855" y="1541247"/>
                </a:lnTo>
                <a:lnTo>
                  <a:pt x="686052" y="1541247"/>
                </a:lnTo>
                <a:lnTo>
                  <a:pt x="686052" y="1427081"/>
                </a:lnTo>
                <a:lnTo>
                  <a:pt x="171513" y="1427081"/>
                </a:lnTo>
                <a:lnTo>
                  <a:pt x="171513" y="1312914"/>
                </a:lnTo>
                <a:lnTo>
                  <a:pt x="686052" y="1312914"/>
                </a:lnTo>
                <a:lnTo>
                  <a:pt x="686052" y="1198748"/>
                </a:lnTo>
                <a:lnTo>
                  <a:pt x="171513" y="1198748"/>
                </a:lnTo>
                <a:lnTo>
                  <a:pt x="171513" y="1084581"/>
                </a:lnTo>
                <a:lnTo>
                  <a:pt x="686052" y="1084581"/>
                </a:lnTo>
                <a:lnTo>
                  <a:pt x="686052" y="970415"/>
                </a:lnTo>
                <a:lnTo>
                  <a:pt x="171513" y="970415"/>
                </a:lnTo>
                <a:lnTo>
                  <a:pt x="171513" y="856248"/>
                </a:lnTo>
                <a:lnTo>
                  <a:pt x="686052" y="856248"/>
                </a:lnTo>
                <a:lnTo>
                  <a:pt x="686052" y="742082"/>
                </a:lnTo>
                <a:lnTo>
                  <a:pt x="171513" y="742082"/>
                </a:lnTo>
                <a:lnTo>
                  <a:pt x="171513" y="627915"/>
                </a:lnTo>
                <a:lnTo>
                  <a:pt x="686052" y="627915"/>
                </a:lnTo>
                <a:lnTo>
                  <a:pt x="686052" y="513749"/>
                </a:lnTo>
                <a:lnTo>
                  <a:pt x="171513" y="513749"/>
                </a:lnTo>
                <a:lnTo>
                  <a:pt x="171513" y="399582"/>
                </a:lnTo>
                <a:lnTo>
                  <a:pt x="686052" y="399582"/>
                </a:lnTo>
                <a:lnTo>
                  <a:pt x="686052" y="313957"/>
                </a:lnTo>
                <a:lnTo>
                  <a:pt x="171513" y="313957"/>
                </a:lnTo>
                <a:lnTo>
                  <a:pt x="171513" y="199791"/>
                </a:lnTo>
                <a:lnTo>
                  <a:pt x="686052" y="199791"/>
                </a:lnTo>
                <a:lnTo>
                  <a:pt x="686052" y="85624"/>
                </a:lnTo>
                <a:lnTo>
                  <a:pt x="0" y="0"/>
                </a:lnTo>
                <a:close/>
              </a:path>
              <a:path w="686434" h="1712595">
                <a:moveTo>
                  <a:pt x="686052" y="1541247"/>
                </a:moveTo>
                <a:lnTo>
                  <a:pt x="400197" y="1541247"/>
                </a:lnTo>
                <a:lnTo>
                  <a:pt x="400197" y="1712497"/>
                </a:lnTo>
                <a:lnTo>
                  <a:pt x="686052" y="1712497"/>
                </a:lnTo>
                <a:lnTo>
                  <a:pt x="686052" y="1541247"/>
                </a:lnTo>
                <a:close/>
              </a:path>
              <a:path w="686434" h="1712595">
                <a:moveTo>
                  <a:pt x="400197" y="1312914"/>
                </a:moveTo>
                <a:lnTo>
                  <a:pt x="285855" y="1312914"/>
                </a:lnTo>
                <a:lnTo>
                  <a:pt x="285855" y="1427081"/>
                </a:lnTo>
                <a:lnTo>
                  <a:pt x="400197" y="1427081"/>
                </a:lnTo>
                <a:lnTo>
                  <a:pt x="400197" y="1312914"/>
                </a:lnTo>
                <a:close/>
              </a:path>
              <a:path w="686434" h="1712595">
                <a:moveTo>
                  <a:pt x="686052" y="1312914"/>
                </a:moveTo>
                <a:lnTo>
                  <a:pt x="514539" y="1312914"/>
                </a:lnTo>
                <a:lnTo>
                  <a:pt x="514539" y="1427081"/>
                </a:lnTo>
                <a:lnTo>
                  <a:pt x="686052" y="1427081"/>
                </a:lnTo>
                <a:lnTo>
                  <a:pt x="686052" y="1312914"/>
                </a:lnTo>
                <a:close/>
              </a:path>
              <a:path w="686434" h="1712595">
                <a:moveTo>
                  <a:pt x="400197" y="1084581"/>
                </a:moveTo>
                <a:lnTo>
                  <a:pt x="285855" y="1084581"/>
                </a:lnTo>
                <a:lnTo>
                  <a:pt x="285855" y="1198748"/>
                </a:lnTo>
                <a:lnTo>
                  <a:pt x="400197" y="1198748"/>
                </a:lnTo>
                <a:lnTo>
                  <a:pt x="400197" y="1084581"/>
                </a:lnTo>
                <a:close/>
              </a:path>
              <a:path w="686434" h="1712595">
                <a:moveTo>
                  <a:pt x="686052" y="1084581"/>
                </a:moveTo>
                <a:lnTo>
                  <a:pt x="514539" y="1084581"/>
                </a:lnTo>
                <a:lnTo>
                  <a:pt x="514539" y="1198748"/>
                </a:lnTo>
                <a:lnTo>
                  <a:pt x="686052" y="1198748"/>
                </a:lnTo>
                <a:lnTo>
                  <a:pt x="686052" y="1084581"/>
                </a:lnTo>
                <a:close/>
              </a:path>
              <a:path w="686434" h="1712595">
                <a:moveTo>
                  <a:pt x="400197" y="856248"/>
                </a:moveTo>
                <a:lnTo>
                  <a:pt x="285855" y="856248"/>
                </a:lnTo>
                <a:lnTo>
                  <a:pt x="285855" y="970415"/>
                </a:lnTo>
                <a:lnTo>
                  <a:pt x="400197" y="970415"/>
                </a:lnTo>
                <a:lnTo>
                  <a:pt x="400197" y="856248"/>
                </a:lnTo>
                <a:close/>
              </a:path>
              <a:path w="686434" h="1712595">
                <a:moveTo>
                  <a:pt x="686052" y="856248"/>
                </a:moveTo>
                <a:lnTo>
                  <a:pt x="514539" y="856248"/>
                </a:lnTo>
                <a:lnTo>
                  <a:pt x="514539" y="970415"/>
                </a:lnTo>
                <a:lnTo>
                  <a:pt x="686052" y="970415"/>
                </a:lnTo>
                <a:lnTo>
                  <a:pt x="686052" y="856248"/>
                </a:lnTo>
                <a:close/>
              </a:path>
              <a:path w="686434" h="1712595">
                <a:moveTo>
                  <a:pt x="400197" y="627915"/>
                </a:moveTo>
                <a:lnTo>
                  <a:pt x="285855" y="627915"/>
                </a:lnTo>
                <a:lnTo>
                  <a:pt x="285855" y="742082"/>
                </a:lnTo>
                <a:lnTo>
                  <a:pt x="400197" y="742082"/>
                </a:lnTo>
                <a:lnTo>
                  <a:pt x="400197" y="627915"/>
                </a:lnTo>
                <a:close/>
              </a:path>
              <a:path w="686434" h="1712595">
                <a:moveTo>
                  <a:pt x="686052" y="627915"/>
                </a:moveTo>
                <a:lnTo>
                  <a:pt x="514539" y="627915"/>
                </a:lnTo>
                <a:lnTo>
                  <a:pt x="514539" y="742082"/>
                </a:lnTo>
                <a:lnTo>
                  <a:pt x="686052" y="742082"/>
                </a:lnTo>
                <a:lnTo>
                  <a:pt x="686052" y="627915"/>
                </a:lnTo>
                <a:close/>
              </a:path>
              <a:path w="686434" h="1712595">
                <a:moveTo>
                  <a:pt x="400197" y="399582"/>
                </a:moveTo>
                <a:lnTo>
                  <a:pt x="285855" y="399582"/>
                </a:lnTo>
                <a:lnTo>
                  <a:pt x="285855" y="513749"/>
                </a:lnTo>
                <a:lnTo>
                  <a:pt x="400197" y="513749"/>
                </a:lnTo>
                <a:lnTo>
                  <a:pt x="400197" y="399582"/>
                </a:lnTo>
                <a:close/>
              </a:path>
              <a:path w="686434" h="1712595">
                <a:moveTo>
                  <a:pt x="686052" y="399582"/>
                </a:moveTo>
                <a:lnTo>
                  <a:pt x="514539" y="399582"/>
                </a:lnTo>
                <a:lnTo>
                  <a:pt x="514539" y="513749"/>
                </a:lnTo>
                <a:lnTo>
                  <a:pt x="686052" y="513749"/>
                </a:lnTo>
                <a:lnTo>
                  <a:pt x="686052" y="399582"/>
                </a:lnTo>
                <a:close/>
              </a:path>
              <a:path w="686434" h="1712595">
                <a:moveTo>
                  <a:pt x="400197" y="199791"/>
                </a:moveTo>
                <a:lnTo>
                  <a:pt x="285855" y="199791"/>
                </a:lnTo>
                <a:lnTo>
                  <a:pt x="285855" y="313957"/>
                </a:lnTo>
                <a:lnTo>
                  <a:pt x="400197" y="313957"/>
                </a:lnTo>
                <a:lnTo>
                  <a:pt x="400197" y="199791"/>
                </a:lnTo>
                <a:close/>
              </a:path>
              <a:path w="686434" h="1712595">
                <a:moveTo>
                  <a:pt x="686052" y="199791"/>
                </a:moveTo>
                <a:lnTo>
                  <a:pt x="514539" y="199791"/>
                </a:lnTo>
                <a:lnTo>
                  <a:pt x="514539" y="313957"/>
                </a:lnTo>
                <a:lnTo>
                  <a:pt x="686052" y="313957"/>
                </a:lnTo>
                <a:lnTo>
                  <a:pt x="686052" y="199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590001" y="3635332"/>
            <a:ext cx="686435" cy="856615"/>
          </a:xfrm>
          <a:custGeom>
            <a:avLst/>
            <a:gdLst/>
            <a:ahLst/>
            <a:cxnLst/>
            <a:rect l="l" t="t" r="r" b="b"/>
            <a:pathLst>
              <a:path w="686434" h="856614">
                <a:moveTo>
                  <a:pt x="686052" y="0"/>
                </a:moveTo>
                <a:lnTo>
                  <a:pt x="0" y="0"/>
                </a:lnTo>
                <a:lnTo>
                  <a:pt x="0" y="627915"/>
                </a:lnTo>
                <a:lnTo>
                  <a:pt x="400197" y="627915"/>
                </a:lnTo>
                <a:lnTo>
                  <a:pt x="400197" y="856248"/>
                </a:lnTo>
                <a:lnTo>
                  <a:pt x="686052" y="856248"/>
                </a:lnTo>
                <a:lnTo>
                  <a:pt x="686052" y="513749"/>
                </a:lnTo>
                <a:lnTo>
                  <a:pt x="171513" y="513749"/>
                </a:lnTo>
                <a:lnTo>
                  <a:pt x="171513" y="399582"/>
                </a:lnTo>
                <a:lnTo>
                  <a:pt x="686052" y="399582"/>
                </a:lnTo>
                <a:lnTo>
                  <a:pt x="686052" y="285416"/>
                </a:lnTo>
                <a:lnTo>
                  <a:pt x="171513" y="285416"/>
                </a:lnTo>
                <a:lnTo>
                  <a:pt x="171513" y="171249"/>
                </a:lnTo>
                <a:lnTo>
                  <a:pt x="686052" y="171249"/>
                </a:lnTo>
                <a:lnTo>
                  <a:pt x="686052" y="0"/>
                </a:lnTo>
                <a:close/>
              </a:path>
              <a:path w="686434" h="856614">
                <a:moveTo>
                  <a:pt x="400197" y="399582"/>
                </a:moveTo>
                <a:lnTo>
                  <a:pt x="285855" y="399582"/>
                </a:lnTo>
                <a:lnTo>
                  <a:pt x="285855" y="513749"/>
                </a:lnTo>
                <a:lnTo>
                  <a:pt x="400197" y="513749"/>
                </a:lnTo>
                <a:lnTo>
                  <a:pt x="400197" y="399582"/>
                </a:lnTo>
                <a:close/>
              </a:path>
              <a:path w="686434" h="856614">
                <a:moveTo>
                  <a:pt x="686052" y="399582"/>
                </a:moveTo>
                <a:lnTo>
                  <a:pt x="514539" y="399582"/>
                </a:lnTo>
                <a:lnTo>
                  <a:pt x="514539" y="513749"/>
                </a:lnTo>
                <a:lnTo>
                  <a:pt x="686052" y="513749"/>
                </a:lnTo>
                <a:lnTo>
                  <a:pt x="686052" y="399582"/>
                </a:lnTo>
                <a:close/>
              </a:path>
              <a:path w="686434" h="856614">
                <a:moveTo>
                  <a:pt x="400197" y="171249"/>
                </a:moveTo>
                <a:lnTo>
                  <a:pt x="285855" y="171249"/>
                </a:lnTo>
                <a:lnTo>
                  <a:pt x="285855" y="285416"/>
                </a:lnTo>
                <a:lnTo>
                  <a:pt x="400197" y="285416"/>
                </a:lnTo>
                <a:lnTo>
                  <a:pt x="400197" y="171249"/>
                </a:lnTo>
                <a:close/>
              </a:path>
              <a:path w="686434" h="856614">
                <a:moveTo>
                  <a:pt x="686052" y="171249"/>
                </a:moveTo>
                <a:lnTo>
                  <a:pt x="514539" y="171249"/>
                </a:lnTo>
                <a:lnTo>
                  <a:pt x="514539" y="285416"/>
                </a:lnTo>
                <a:lnTo>
                  <a:pt x="686052" y="285416"/>
                </a:lnTo>
                <a:lnTo>
                  <a:pt x="686052" y="171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65191" y="4157471"/>
            <a:ext cx="3655060" cy="2303145"/>
          </a:xfrm>
          <a:custGeom>
            <a:avLst/>
            <a:gdLst/>
            <a:ahLst/>
            <a:cxnLst/>
            <a:rect l="l" t="t" r="r" b="b"/>
            <a:pathLst>
              <a:path w="3655059" h="2303145">
                <a:moveTo>
                  <a:pt x="0" y="2302764"/>
                </a:moveTo>
                <a:lnTo>
                  <a:pt x="3654552" y="2302764"/>
                </a:lnTo>
                <a:lnTo>
                  <a:pt x="3654552" y="0"/>
                </a:lnTo>
                <a:lnTo>
                  <a:pt x="0" y="0"/>
                </a:lnTo>
                <a:lnTo>
                  <a:pt x="0" y="2302764"/>
                </a:lnTo>
                <a:close/>
              </a:path>
            </a:pathLst>
          </a:custGeom>
          <a:ln w="64008">
            <a:solidFill>
              <a:srgbClr val="E3831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32612" y="4668622"/>
            <a:ext cx="716915" cy="403225"/>
          </a:xfrm>
          <a:custGeom>
            <a:avLst/>
            <a:gdLst/>
            <a:ahLst/>
            <a:cxnLst/>
            <a:rect l="l" t="t" r="r" b="b"/>
            <a:pathLst>
              <a:path w="716915" h="403225">
                <a:moveTo>
                  <a:pt x="362520" y="0"/>
                </a:moveTo>
                <a:lnTo>
                  <a:pt x="0" y="345511"/>
                </a:lnTo>
                <a:lnTo>
                  <a:pt x="57673" y="403096"/>
                </a:lnTo>
                <a:lnTo>
                  <a:pt x="362520" y="98717"/>
                </a:lnTo>
                <a:lnTo>
                  <a:pt x="465584" y="98717"/>
                </a:lnTo>
                <a:lnTo>
                  <a:pt x="362520" y="0"/>
                </a:lnTo>
                <a:close/>
              </a:path>
              <a:path w="716915" h="403225">
                <a:moveTo>
                  <a:pt x="465584" y="98717"/>
                </a:moveTo>
                <a:lnTo>
                  <a:pt x="362520" y="98717"/>
                </a:lnTo>
                <a:lnTo>
                  <a:pt x="659128" y="396926"/>
                </a:lnTo>
                <a:lnTo>
                  <a:pt x="716802" y="339341"/>
                </a:lnTo>
                <a:lnTo>
                  <a:pt x="465584" y="98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053613" y="4872227"/>
            <a:ext cx="1483360" cy="1069975"/>
          </a:xfrm>
          <a:custGeom>
            <a:avLst/>
            <a:gdLst/>
            <a:ahLst/>
            <a:cxnLst/>
            <a:rect l="l" t="t" r="r" b="b"/>
            <a:pathLst>
              <a:path w="1483359" h="1069975">
                <a:moveTo>
                  <a:pt x="1483039" y="370190"/>
                </a:moveTo>
                <a:lnTo>
                  <a:pt x="0" y="370190"/>
                </a:lnTo>
                <a:lnTo>
                  <a:pt x="0" y="1069439"/>
                </a:lnTo>
                <a:lnTo>
                  <a:pt x="597335" y="1069439"/>
                </a:lnTo>
                <a:lnTo>
                  <a:pt x="597335" y="884344"/>
                </a:lnTo>
                <a:lnTo>
                  <a:pt x="82391" y="884344"/>
                </a:lnTo>
                <a:lnTo>
                  <a:pt x="82391" y="719814"/>
                </a:lnTo>
                <a:lnTo>
                  <a:pt x="1483039" y="719814"/>
                </a:lnTo>
                <a:lnTo>
                  <a:pt x="1483039" y="637550"/>
                </a:lnTo>
                <a:lnTo>
                  <a:pt x="82391" y="637550"/>
                </a:lnTo>
                <a:lnTo>
                  <a:pt x="82391" y="473021"/>
                </a:lnTo>
                <a:lnTo>
                  <a:pt x="1483039" y="473021"/>
                </a:lnTo>
                <a:lnTo>
                  <a:pt x="1483039" y="370190"/>
                </a:lnTo>
                <a:close/>
              </a:path>
              <a:path w="1483359" h="1069975">
                <a:moveTo>
                  <a:pt x="988692" y="719814"/>
                </a:moveTo>
                <a:lnTo>
                  <a:pt x="741519" y="719814"/>
                </a:lnTo>
                <a:lnTo>
                  <a:pt x="796062" y="727120"/>
                </a:lnTo>
                <a:lnTo>
                  <a:pt x="836763" y="746666"/>
                </a:lnTo>
                <a:lnTo>
                  <a:pt x="864611" y="774899"/>
                </a:lnTo>
                <a:lnTo>
                  <a:pt x="880595" y="808265"/>
                </a:lnTo>
                <a:lnTo>
                  <a:pt x="885704" y="843211"/>
                </a:lnTo>
                <a:lnTo>
                  <a:pt x="885704" y="1069439"/>
                </a:lnTo>
                <a:lnTo>
                  <a:pt x="1483039" y="1069439"/>
                </a:lnTo>
                <a:lnTo>
                  <a:pt x="1483039" y="884344"/>
                </a:lnTo>
                <a:lnTo>
                  <a:pt x="988692" y="884344"/>
                </a:lnTo>
                <a:lnTo>
                  <a:pt x="988692" y="719814"/>
                </a:lnTo>
                <a:close/>
              </a:path>
              <a:path w="1483359" h="1069975">
                <a:moveTo>
                  <a:pt x="329564" y="719814"/>
                </a:moveTo>
                <a:lnTo>
                  <a:pt x="247173" y="719814"/>
                </a:lnTo>
                <a:lnTo>
                  <a:pt x="247173" y="884344"/>
                </a:lnTo>
                <a:lnTo>
                  <a:pt x="329564" y="884344"/>
                </a:lnTo>
                <a:lnTo>
                  <a:pt x="329564" y="719814"/>
                </a:lnTo>
                <a:close/>
              </a:path>
              <a:path w="1483359" h="1069975">
                <a:moveTo>
                  <a:pt x="741519" y="719814"/>
                </a:moveTo>
                <a:lnTo>
                  <a:pt x="494346" y="719814"/>
                </a:lnTo>
                <a:lnTo>
                  <a:pt x="494346" y="884344"/>
                </a:lnTo>
                <a:lnTo>
                  <a:pt x="597335" y="884344"/>
                </a:lnTo>
                <a:lnTo>
                  <a:pt x="597335" y="843211"/>
                </a:lnTo>
                <a:lnTo>
                  <a:pt x="602443" y="808265"/>
                </a:lnTo>
                <a:lnTo>
                  <a:pt x="618427" y="774899"/>
                </a:lnTo>
                <a:lnTo>
                  <a:pt x="646275" y="746666"/>
                </a:lnTo>
                <a:lnTo>
                  <a:pt x="686976" y="727120"/>
                </a:lnTo>
                <a:lnTo>
                  <a:pt x="741519" y="719814"/>
                </a:lnTo>
                <a:close/>
              </a:path>
              <a:path w="1483359" h="1069975">
                <a:moveTo>
                  <a:pt x="1235866" y="719814"/>
                </a:moveTo>
                <a:lnTo>
                  <a:pt x="1153475" y="719814"/>
                </a:lnTo>
                <a:lnTo>
                  <a:pt x="1153475" y="884344"/>
                </a:lnTo>
                <a:lnTo>
                  <a:pt x="1235866" y="884344"/>
                </a:lnTo>
                <a:lnTo>
                  <a:pt x="1235866" y="719814"/>
                </a:lnTo>
                <a:close/>
              </a:path>
              <a:path w="1483359" h="1069975">
                <a:moveTo>
                  <a:pt x="1483039" y="719814"/>
                </a:moveTo>
                <a:lnTo>
                  <a:pt x="1400648" y="719814"/>
                </a:lnTo>
                <a:lnTo>
                  <a:pt x="1400648" y="884344"/>
                </a:lnTo>
                <a:lnTo>
                  <a:pt x="1483039" y="884344"/>
                </a:lnTo>
                <a:lnTo>
                  <a:pt x="1483039" y="719814"/>
                </a:lnTo>
                <a:close/>
              </a:path>
              <a:path w="1483359" h="1069975">
                <a:moveTo>
                  <a:pt x="329564" y="473021"/>
                </a:moveTo>
                <a:lnTo>
                  <a:pt x="247173" y="473021"/>
                </a:lnTo>
                <a:lnTo>
                  <a:pt x="247173" y="637550"/>
                </a:lnTo>
                <a:lnTo>
                  <a:pt x="329564" y="637550"/>
                </a:lnTo>
                <a:lnTo>
                  <a:pt x="329564" y="473021"/>
                </a:lnTo>
                <a:close/>
              </a:path>
              <a:path w="1483359" h="1069975">
                <a:moveTo>
                  <a:pt x="988692" y="473021"/>
                </a:moveTo>
                <a:lnTo>
                  <a:pt x="494346" y="473021"/>
                </a:lnTo>
                <a:lnTo>
                  <a:pt x="494346" y="637550"/>
                </a:lnTo>
                <a:lnTo>
                  <a:pt x="597335" y="637550"/>
                </a:lnTo>
                <a:lnTo>
                  <a:pt x="597335" y="555285"/>
                </a:lnTo>
                <a:lnTo>
                  <a:pt x="988692" y="555285"/>
                </a:lnTo>
                <a:lnTo>
                  <a:pt x="988692" y="473021"/>
                </a:lnTo>
                <a:close/>
              </a:path>
              <a:path w="1483359" h="1069975">
                <a:moveTo>
                  <a:pt x="988692" y="555285"/>
                </a:moveTo>
                <a:lnTo>
                  <a:pt x="885704" y="555285"/>
                </a:lnTo>
                <a:lnTo>
                  <a:pt x="885704" y="637550"/>
                </a:lnTo>
                <a:lnTo>
                  <a:pt x="988692" y="637550"/>
                </a:lnTo>
                <a:lnTo>
                  <a:pt x="988692" y="555285"/>
                </a:lnTo>
                <a:close/>
              </a:path>
              <a:path w="1483359" h="1069975">
                <a:moveTo>
                  <a:pt x="1235866" y="473021"/>
                </a:moveTo>
                <a:lnTo>
                  <a:pt x="1153475" y="473021"/>
                </a:lnTo>
                <a:lnTo>
                  <a:pt x="1153475" y="637550"/>
                </a:lnTo>
                <a:lnTo>
                  <a:pt x="1235866" y="637550"/>
                </a:lnTo>
                <a:lnTo>
                  <a:pt x="1235866" y="473021"/>
                </a:lnTo>
                <a:close/>
              </a:path>
              <a:path w="1483359" h="1069975">
                <a:moveTo>
                  <a:pt x="1483039" y="473021"/>
                </a:moveTo>
                <a:lnTo>
                  <a:pt x="1400648" y="473021"/>
                </a:lnTo>
                <a:lnTo>
                  <a:pt x="1400648" y="637550"/>
                </a:lnTo>
                <a:lnTo>
                  <a:pt x="1483039" y="637550"/>
                </a:lnTo>
                <a:lnTo>
                  <a:pt x="1483039" y="473021"/>
                </a:lnTo>
                <a:close/>
              </a:path>
              <a:path w="1483359" h="1069975">
                <a:moveTo>
                  <a:pt x="741519" y="0"/>
                </a:moveTo>
                <a:lnTo>
                  <a:pt x="494346" y="246793"/>
                </a:lnTo>
                <a:lnTo>
                  <a:pt x="494346" y="370190"/>
                </a:lnTo>
                <a:lnTo>
                  <a:pt x="741519" y="370190"/>
                </a:lnTo>
                <a:lnTo>
                  <a:pt x="717091" y="365466"/>
                </a:lnTo>
                <a:lnTo>
                  <a:pt x="697491" y="352452"/>
                </a:lnTo>
                <a:lnTo>
                  <a:pt x="684457" y="332882"/>
                </a:lnTo>
                <a:lnTo>
                  <a:pt x="679726" y="308492"/>
                </a:lnTo>
                <a:lnTo>
                  <a:pt x="684457" y="284101"/>
                </a:lnTo>
                <a:lnTo>
                  <a:pt x="697491" y="264532"/>
                </a:lnTo>
                <a:lnTo>
                  <a:pt x="717091" y="251517"/>
                </a:lnTo>
                <a:lnTo>
                  <a:pt x="741519" y="246793"/>
                </a:lnTo>
                <a:lnTo>
                  <a:pt x="988692" y="246793"/>
                </a:lnTo>
                <a:lnTo>
                  <a:pt x="741519" y="0"/>
                </a:lnTo>
                <a:close/>
              </a:path>
              <a:path w="1483359" h="1069975">
                <a:moveTo>
                  <a:pt x="988692" y="246793"/>
                </a:moveTo>
                <a:lnTo>
                  <a:pt x="741519" y="246793"/>
                </a:lnTo>
                <a:lnTo>
                  <a:pt x="765947" y="251517"/>
                </a:lnTo>
                <a:lnTo>
                  <a:pt x="785547" y="264532"/>
                </a:lnTo>
                <a:lnTo>
                  <a:pt x="798581" y="284101"/>
                </a:lnTo>
                <a:lnTo>
                  <a:pt x="803312" y="308492"/>
                </a:lnTo>
                <a:lnTo>
                  <a:pt x="798581" y="332882"/>
                </a:lnTo>
                <a:lnTo>
                  <a:pt x="785547" y="352452"/>
                </a:lnTo>
                <a:lnTo>
                  <a:pt x="765947" y="365466"/>
                </a:lnTo>
                <a:lnTo>
                  <a:pt x="741519" y="370190"/>
                </a:lnTo>
                <a:lnTo>
                  <a:pt x="988692" y="370190"/>
                </a:lnTo>
                <a:lnTo>
                  <a:pt x="988692" y="246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35940" y="1499742"/>
            <a:ext cx="3365500" cy="2000885"/>
          </a:xfrm>
          <a:prstGeom prst="rect"/>
        </p:spPr>
        <p:txBody>
          <a:bodyPr wrap="square" lIns="0" tIns="121920" rIns="0" bIns="0" rtlCol="0" vert="horz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960"/>
              </a:spcBef>
            </a:pPr>
            <a:r>
              <a:rPr dirty="0" u="heavy" spc="-49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Real </a:t>
            </a:r>
            <a:r>
              <a:rPr dirty="0" u="heavy" spc="-3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Estate </a:t>
            </a:r>
            <a:r>
              <a:rPr dirty="0" u="none" spc="-375">
                <a:solidFill>
                  <a:srgbClr val="FFFFFF"/>
                </a:solidFill>
              </a:rPr>
              <a:t> </a:t>
            </a:r>
            <a:r>
              <a:rPr dirty="0" u="none" spc="-450" i="1">
                <a:solidFill>
                  <a:srgbClr val="FFFFFF"/>
                </a:solidFill>
                <a:latin typeface="Trebuchet MS"/>
                <a:cs typeface="Trebuchet MS"/>
              </a:rPr>
              <a:t>(File </a:t>
            </a:r>
            <a:r>
              <a:rPr dirty="0" u="none" spc="-395" i="1">
                <a:solidFill>
                  <a:srgbClr val="FFFFFF"/>
                </a:solidFill>
                <a:latin typeface="Trebuchet MS"/>
                <a:cs typeface="Trebuchet MS"/>
              </a:rPr>
              <a:t>structure  mini</a:t>
            </a:r>
            <a:r>
              <a:rPr dirty="0" u="none" spc="-50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u="none" spc="-420" i="1">
                <a:solidFill>
                  <a:srgbClr val="FFFFFF"/>
                </a:solidFill>
                <a:latin typeface="Trebuchet MS"/>
                <a:cs typeface="Trebuchet MS"/>
              </a:rPr>
              <a:t>project)</a:t>
            </a:r>
            <a:r>
              <a:rPr dirty="0" u="none" spc="-36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5746" y="3213617"/>
            <a:ext cx="1344295" cy="1731645"/>
          </a:xfrm>
          <a:custGeom>
            <a:avLst/>
            <a:gdLst/>
            <a:ahLst/>
            <a:cxnLst/>
            <a:rect l="l" t="t" r="r" b="b"/>
            <a:pathLst>
              <a:path w="1344295" h="1731645">
                <a:moveTo>
                  <a:pt x="802061" y="0"/>
                </a:moveTo>
                <a:lnTo>
                  <a:pt x="0" y="0"/>
                </a:lnTo>
                <a:lnTo>
                  <a:pt x="0" y="1731444"/>
                </a:lnTo>
                <a:lnTo>
                  <a:pt x="1343995" y="1731444"/>
                </a:lnTo>
                <a:lnTo>
                  <a:pt x="1343995" y="1601588"/>
                </a:lnTo>
                <a:lnTo>
                  <a:pt x="130064" y="1601588"/>
                </a:lnTo>
                <a:lnTo>
                  <a:pt x="130064" y="129792"/>
                </a:lnTo>
                <a:lnTo>
                  <a:pt x="949802" y="129792"/>
                </a:lnTo>
                <a:lnTo>
                  <a:pt x="802061" y="0"/>
                </a:lnTo>
                <a:close/>
              </a:path>
              <a:path w="1344295" h="1731645">
                <a:moveTo>
                  <a:pt x="949802" y="129792"/>
                </a:moveTo>
                <a:lnTo>
                  <a:pt x="671997" y="129792"/>
                </a:lnTo>
                <a:lnTo>
                  <a:pt x="671997" y="584317"/>
                </a:lnTo>
                <a:lnTo>
                  <a:pt x="1213931" y="584317"/>
                </a:lnTo>
                <a:lnTo>
                  <a:pt x="1213931" y="1601588"/>
                </a:lnTo>
                <a:lnTo>
                  <a:pt x="1343995" y="1601588"/>
                </a:lnTo>
                <a:lnTo>
                  <a:pt x="1343995" y="476097"/>
                </a:lnTo>
                <a:lnTo>
                  <a:pt x="1319358" y="454453"/>
                </a:lnTo>
                <a:lnTo>
                  <a:pt x="802061" y="454453"/>
                </a:lnTo>
                <a:lnTo>
                  <a:pt x="802061" y="183902"/>
                </a:lnTo>
                <a:lnTo>
                  <a:pt x="1011395" y="183902"/>
                </a:lnTo>
                <a:lnTo>
                  <a:pt x="949802" y="129792"/>
                </a:lnTo>
                <a:close/>
              </a:path>
              <a:path w="1344295" h="1731645">
                <a:moveTo>
                  <a:pt x="1011395" y="183902"/>
                </a:moveTo>
                <a:lnTo>
                  <a:pt x="802061" y="183902"/>
                </a:lnTo>
                <a:lnTo>
                  <a:pt x="1073028" y="454453"/>
                </a:lnTo>
                <a:lnTo>
                  <a:pt x="1319358" y="454453"/>
                </a:lnTo>
                <a:lnTo>
                  <a:pt x="1011395" y="183902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65875" y="4014375"/>
            <a:ext cx="824230" cy="86995"/>
          </a:xfrm>
          <a:custGeom>
            <a:avLst/>
            <a:gdLst/>
            <a:ahLst/>
            <a:cxnLst/>
            <a:rect l="l" t="t" r="r" b="b"/>
            <a:pathLst>
              <a:path w="824229" h="86995">
                <a:moveTo>
                  <a:pt x="0" y="86576"/>
                </a:moveTo>
                <a:lnTo>
                  <a:pt x="823739" y="86576"/>
                </a:lnTo>
                <a:lnTo>
                  <a:pt x="823739" y="0"/>
                </a:lnTo>
                <a:lnTo>
                  <a:pt x="0" y="0"/>
                </a:lnTo>
                <a:lnTo>
                  <a:pt x="0" y="86576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65875" y="3841223"/>
            <a:ext cx="281940" cy="86995"/>
          </a:xfrm>
          <a:custGeom>
            <a:avLst/>
            <a:gdLst/>
            <a:ahLst/>
            <a:cxnLst/>
            <a:rect l="l" t="t" r="r" b="b"/>
            <a:pathLst>
              <a:path w="281939" h="86995">
                <a:moveTo>
                  <a:pt x="0" y="86576"/>
                </a:moveTo>
                <a:lnTo>
                  <a:pt x="281805" y="86576"/>
                </a:lnTo>
                <a:lnTo>
                  <a:pt x="281805" y="0"/>
                </a:lnTo>
                <a:lnTo>
                  <a:pt x="0" y="0"/>
                </a:lnTo>
                <a:lnTo>
                  <a:pt x="0" y="86576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65875" y="4187528"/>
            <a:ext cx="824230" cy="86995"/>
          </a:xfrm>
          <a:custGeom>
            <a:avLst/>
            <a:gdLst/>
            <a:ahLst/>
            <a:cxnLst/>
            <a:rect l="l" t="t" r="r" b="b"/>
            <a:pathLst>
              <a:path w="824229" h="86995">
                <a:moveTo>
                  <a:pt x="0" y="86576"/>
                </a:moveTo>
                <a:lnTo>
                  <a:pt x="823739" y="86576"/>
                </a:lnTo>
                <a:lnTo>
                  <a:pt x="823739" y="0"/>
                </a:lnTo>
                <a:lnTo>
                  <a:pt x="0" y="0"/>
                </a:lnTo>
                <a:lnTo>
                  <a:pt x="0" y="86576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65875" y="4360680"/>
            <a:ext cx="824230" cy="86995"/>
          </a:xfrm>
          <a:custGeom>
            <a:avLst/>
            <a:gdLst/>
            <a:ahLst/>
            <a:cxnLst/>
            <a:rect l="l" t="t" r="r" b="b"/>
            <a:pathLst>
              <a:path w="824229" h="86995">
                <a:moveTo>
                  <a:pt x="0" y="86576"/>
                </a:moveTo>
                <a:lnTo>
                  <a:pt x="823739" y="86576"/>
                </a:lnTo>
                <a:lnTo>
                  <a:pt x="823739" y="0"/>
                </a:lnTo>
                <a:lnTo>
                  <a:pt x="0" y="0"/>
                </a:lnTo>
                <a:lnTo>
                  <a:pt x="0" y="86576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65875" y="4533833"/>
            <a:ext cx="824230" cy="86995"/>
          </a:xfrm>
          <a:custGeom>
            <a:avLst/>
            <a:gdLst/>
            <a:ahLst/>
            <a:cxnLst/>
            <a:rect l="l" t="t" r="r" b="b"/>
            <a:pathLst>
              <a:path w="824229" h="86995">
                <a:moveTo>
                  <a:pt x="0" y="86576"/>
                </a:moveTo>
                <a:lnTo>
                  <a:pt x="823739" y="86576"/>
                </a:lnTo>
                <a:lnTo>
                  <a:pt x="823739" y="0"/>
                </a:lnTo>
                <a:lnTo>
                  <a:pt x="0" y="0"/>
                </a:lnTo>
                <a:lnTo>
                  <a:pt x="0" y="86576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4187" rIns="0" bIns="0" rtlCol="0" vert="horz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dirty="0" spc="-250"/>
              <a:t>What’s</a:t>
            </a:r>
            <a:r>
              <a:rPr dirty="0" spc="-355"/>
              <a:t> </a:t>
            </a:r>
            <a:r>
              <a:rPr dirty="0" spc="-195"/>
              <a:t>interesting</a:t>
            </a:r>
            <a:r>
              <a:rPr dirty="0" spc="-355"/>
              <a:t> </a:t>
            </a:r>
            <a:r>
              <a:rPr dirty="0" spc="-120"/>
              <a:t>in</a:t>
            </a:r>
            <a:r>
              <a:rPr dirty="0" spc="-345"/>
              <a:t> </a:t>
            </a:r>
            <a:r>
              <a:rPr dirty="0" spc="-130"/>
              <a:t>our</a:t>
            </a:r>
            <a:r>
              <a:rPr dirty="0" spc="-355"/>
              <a:t> </a:t>
            </a:r>
            <a:r>
              <a:rPr dirty="0" spc="-135"/>
              <a:t>portal</a:t>
            </a:r>
            <a:r>
              <a:rPr dirty="0" spc="-360"/>
              <a:t> </a:t>
            </a:r>
            <a:r>
              <a:rPr dirty="0" spc="-445"/>
              <a:t>?	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19065" y="1684502"/>
            <a:ext cx="6389370" cy="2658745"/>
          </a:xfrm>
          <a:prstGeom prst="rect">
            <a:avLst/>
          </a:prstGeom>
        </p:spPr>
        <p:txBody>
          <a:bodyPr wrap="square" lIns="0" tIns="160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dirty="0" sz="2000" spc="-85" b="1">
                <a:solidFill>
                  <a:srgbClr val="404040"/>
                </a:solidFill>
                <a:latin typeface="Trebuchet MS"/>
                <a:cs typeface="Trebuchet MS"/>
              </a:rPr>
              <a:t>Data </a:t>
            </a:r>
            <a:r>
              <a:rPr dirty="0" sz="2000" spc="-105" b="1">
                <a:solidFill>
                  <a:srgbClr val="404040"/>
                </a:solidFill>
                <a:latin typeface="Trebuchet MS"/>
                <a:cs typeface="Trebuchet MS"/>
              </a:rPr>
              <a:t>analytics </a:t>
            </a:r>
            <a:r>
              <a:rPr dirty="0" sz="2000" spc="-90" b="1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2000" spc="-29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95" b="1">
                <a:solidFill>
                  <a:srgbClr val="404040"/>
                </a:solidFill>
                <a:latin typeface="Trebuchet MS"/>
                <a:cs typeface="Trebuchet MS"/>
              </a:rPr>
              <a:t>visualisation-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ts val="2160"/>
              </a:lnSpc>
              <a:spcBef>
                <a:spcPts val="1435"/>
              </a:spcBef>
            </a:pPr>
            <a:r>
              <a:rPr dirty="0" sz="2000" spc="-114">
                <a:solidFill>
                  <a:srgbClr val="404040"/>
                </a:solidFill>
                <a:latin typeface="Arial"/>
                <a:cs typeface="Arial"/>
              </a:rPr>
              <a:t>Data 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analytics 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visualisation </a:t>
            </a:r>
            <a:r>
              <a:rPr dirty="0" sz="2000" spc="-125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create </a:t>
            </a:r>
            <a:r>
              <a:rPr dirty="0" sz="2000" spc="-15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huge 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impact 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in 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2000" spc="-120">
                <a:solidFill>
                  <a:srgbClr val="404040"/>
                </a:solidFill>
                <a:latin typeface="Arial"/>
                <a:cs typeface="Arial"/>
              </a:rPr>
              <a:t>business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real 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estate. </a:t>
            </a:r>
            <a:r>
              <a:rPr dirty="0" sz="2000" spc="-145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project </a:t>
            </a:r>
            <a:r>
              <a:rPr dirty="0" sz="2000" spc="-150">
                <a:solidFill>
                  <a:srgbClr val="404040"/>
                </a:solidFill>
                <a:latin typeface="Arial"/>
                <a:cs typeface="Arial"/>
              </a:rPr>
              <a:t>has </a:t>
            </a:r>
            <a:r>
              <a:rPr dirty="0" sz="2000" spc="-15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miniature  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version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2000" spc="-125">
                <a:solidFill>
                  <a:srgbClr val="404040"/>
                </a:solidFill>
                <a:latin typeface="Arial"/>
                <a:cs typeface="Arial"/>
              </a:rPr>
              <a:t>same. </a:t>
            </a:r>
            <a:r>
              <a:rPr dirty="0" sz="2000" spc="-145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dirty="0" sz="2000" spc="-125">
                <a:solidFill>
                  <a:srgbClr val="404040"/>
                </a:solidFill>
                <a:latin typeface="Arial"/>
                <a:cs typeface="Arial"/>
              </a:rPr>
              <a:t>have 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implemented 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analytics </a:t>
            </a:r>
            <a:r>
              <a:rPr dirty="0" sz="2000" spc="1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dirty="0" sz="2000" spc="-3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the  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raw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data </a:t>
            </a:r>
            <a:r>
              <a:rPr dirty="0" sz="2000" spc="-114">
                <a:solidFill>
                  <a:srgbClr val="404040"/>
                </a:solidFill>
                <a:latin typeface="Arial"/>
                <a:cs typeface="Arial"/>
              </a:rPr>
              <a:t>sets 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available 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on </a:t>
            </a:r>
            <a:r>
              <a:rPr dirty="0" sz="2000" spc="-150">
                <a:solidFill>
                  <a:srgbClr val="404040"/>
                </a:solidFill>
                <a:latin typeface="Arial"/>
                <a:cs typeface="Arial"/>
              </a:rPr>
              <a:t>Kaggle 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dirty="0" sz="2000" spc="-2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14">
                <a:solidFill>
                  <a:srgbClr val="404040"/>
                </a:solidFill>
                <a:latin typeface="Arial"/>
                <a:cs typeface="Arial"/>
              </a:rPr>
              <a:t>Gov.in.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2000" spc="-100" b="1">
                <a:solidFill>
                  <a:srgbClr val="404040"/>
                </a:solidFill>
                <a:latin typeface="Trebuchet MS"/>
                <a:cs typeface="Trebuchet MS"/>
              </a:rPr>
              <a:t>Implementation-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Fire 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up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console and 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run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2000" spc="-3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estate.py 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script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6997" y="3926702"/>
            <a:ext cx="1633220" cy="143510"/>
          </a:xfrm>
          <a:custGeom>
            <a:avLst/>
            <a:gdLst/>
            <a:ahLst/>
            <a:cxnLst/>
            <a:rect l="l" t="t" r="r" b="b"/>
            <a:pathLst>
              <a:path w="1633220" h="143510">
                <a:moveTo>
                  <a:pt x="0" y="143399"/>
                </a:moveTo>
                <a:lnTo>
                  <a:pt x="1632804" y="143399"/>
                </a:lnTo>
                <a:lnTo>
                  <a:pt x="1632804" y="0"/>
                </a:lnTo>
                <a:lnTo>
                  <a:pt x="0" y="0"/>
                </a:lnTo>
                <a:lnTo>
                  <a:pt x="0" y="143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96997" y="2440675"/>
            <a:ext cx="144145" cy="1486535"/>
          </a:xfrm>
          <a:custGeom>
            <a:avLst/>
            <a:gdLst/>
            <a:ahLst/>
            <a:cxnLst/>
            <a:rect l="l" t="t" r="r" b="b"/>
            <a:pathLst>
              <a:path w="144144" h="1486535">
                <a:moveTo>
                  <a:pt x="0" y="1486027"/>
                </a:moveTo>
                <a:lnTo>
                  <a:pt x="144070" y="1486027"/>
                </a:lnTo>
                <a:lnTo>
                  <a:pt x="144070" y="0"/>
                </a:lnTo>
                <a:lnTo>
                  <a:pt x="0" y="0"/>
                </a:lnTo>
                <a:lnTo>
                  <a:pt x="0" y="1486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85139" y="2943781"/>
            <a:ext cx="264160" cy="839469"/>
          </a:xfrm>
          <a:custGeom>
            <a:avLst/>
            <a:gdLst/>
            <a:ahLst/>
            <a:cxnLst/>
            <a:rect l="l" t="t" r="r" b="b"/>
            <a:pathLst>
              <a:path w="264159" h="839470">
                <a:moveTo>
                  <a:pt x="0" y="839123"/>
                </a:moveTo>
                <a:lnTo>
                  <a:pt x="264130" y="839123"/>
                </a:lnTo>
                <a:lnTo>
                  <a:pt x="264130" y="0"/>
                </a:lnTo>
                <a:lnTo>
                  <a:pt x="0" y="0"/>
                </a:lnTo>
                <a:lnTo>
                  <a:pt x="0" y="839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45317" y="2440307"/>
            <a:ext cx="264160" cy="1343025"/>
          </a:xfrm>
          <a:custGeom>
            <a:avLst/>
            <a:gdLst/>
            <a:ahLst/>
            <a:cxnLst/>
            <a:rect l="l" t="t" r="r" b="b"/>
            <a:pathLst>
              <a:path w="264160" h="1343025">
                <a:moveTo>
                  <a:pt x="0" y="1342598"/>
                </a:moveTo>
                <a:lnTo>
                  <a:pt x="264130" y="1342598"/>
                </a:lnTo>
                <a:lnTo>
                  <a:pt x="264130" y="0"/>
                </a:lnTo>
                <a:lnTo>
                  <a:pt x="0" y="0"/>
                </a:lnTo>
                <a:lnTo>
                  <a:pt x="0" y="13425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05494" y="2943781"/>
            <a:ext cx="264160" cy="839469"/>
          </a:xfrm>
          <a:custGeom>
            <a:avLst/>
            <a:gdLst/>
            <a:ahLst/>
            <a:cxnLst/>
            <a:rect l="l" t="t" r="r" b="b"/>
            <a:pathLst>
              <a:path w="264160" h="839470">
                <a:moveTo>
                  <a:pt x="0" y="839123"/>
                </a:moveTo>
                <a:lnTo>
                  <a:pt x="264130" y="839123"/>
                </a:lnTo>
                <a:lnTo>
                  <a:pt x="264130" y="0"/>
                </a:lnTo>
                <a:lnTo>
                  <a:pt x="0" y="0"/>
                </a:lnTo>
                <a:lnTo>
                  <a:pt x="0" y="839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265672" y="3351356"/>
            <a:ext cx="264160" cy="431800"/>
          </a:xfrm>
          <a:custGeom>
            <a:avLst/>
            <a:gdLst/>
            <a:ahLst/>
            <a:cxnLst/>
            <a:rect l="l" t="t" r="r" b="b"/>
            <a:pathLst>
              <a:path w="264160" h="431800">
                <a:moveTo>
                  <a:pt x="0" y="431549"/>
                </a:moveTo>
                <a:lnTo>
                  <a:pt x="264130" y="431549"/>
                </a:lnTo>
                <a:lnTo>
                  <a:pt x="264130" y="0"/>
                </a:lnTo>
                <a:lnTo>
                  <a:pt x="0" y="0"/>
                </a:lnTo>
                <a:lnTo>
                  <a:pt x="0" y="431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" y="4952999"/>
            <a:ext cx="12189460" cy="1905000"/>
          </a:xfrm>
          <a:custGeom>
            <a:avLst/>
            <a:gdLst/>
            <a:ahLst/>
            <a:cxnLst/>
            <a:rect l="l" t="t" r="r" b="b"/>
            <a:pathLst>
              <a:path w="12189460" h="1905000">
                <a:moveTo>
                  <a:pt x="0" y="1905000"/>
                </a:moveTo>
                <a:lnTo>
                  <a:pt x="12188952" y="1905000"/>
                </a:lnTo>
                <a:lnTo>
                  <a:pt x="12188952" y="0"/>
                </a:lnTo>
                <a:lnTo>
                  <a:pt x="0" y="0"/>
                </a:lnTo>
                <a:lnTo>
                  <a:pt x="0" y="190500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23" y="4905755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67811" y="643127"/>
            <a:ext cx="6056376" cy="361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44016" y="5313679"/>
            <a:ext cx="37541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660">
                <a:solidFill>
                  <a:srgbClr val="FFFFFF"/>
                </a:solidFill>
                <a:latin typeface="Arial"/>
                <a:cs typeface="Arial"/>
              </a:rPr>
              <a:t>SELECT </a:t>
            </a:r>
            <a:r>
              <a:rPr dirty="0" sz="3600" spc="-52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3600" spc="-3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400">
                <a:solidFill>
                  <a:srgbClr val="FFFFFF"/>
                </a:solidFill>
                <a:latin typeface="Arial"/>
                <a:cs typeface="Arial"/>
              </a:rPr>
              <a:t>OPTION-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4001" y="2613493"/>
            <a:ext cx="2980690" cy="2090420"/>
          </a:xfrm>
          <a:custGeom>
            <a:avLst/>
            <a:gdLst/>
            <a:ahLst/>
            <a:cxnLst/>
            <a:rect l="l" t="t" r="r" b="b"/>
            <a:pathLst>
              <a:path w="2980690" h="2090420">
                <a:moveTo>
                  <a:pt x="274158" y="747143"/>
                </a:moveTo>
                <a:lnTo>
                  <a:pt x="0" y="1007999"/>
                </a:lnTo>
                <a:lnTo>
                  <a:pt x="1054705" y="2090043"/>
                </a:lnTo>
                <a:lnTo>
                  <a:pt x="1332089" y="1832407"/>
                </a:lnTo>
                <a:lnTo>
                  <a:pt x="1620922" y="1558696"/>
                </a:lnTo>
                <a:lnTo>
                  <a:pt x="1067607" y="1558696"/>
                </a:lnTo>
                <a:lnTo>
                  <a:pt x="274158" y="747143"/>
                </a:lnTo>
                <a:close/>
              </a:path>
              <a:path w="2980690" h="2090420">
                <a:moveTo>
                  <a:pt x="2719011" y="0"/>
                </a:moveTo>
                <a:lnTo>
                  <a:pt x="1067607" y="1558696"/>
                </a:lnTo>
                <a:lnTo>
                  <a:pt x="1620922" y="1558696"/>
                </a:lnTo>
                <a:lnTo>
                  <a:pt x="2980268" y="270517"/>
                </a:lnTo>
                <a:lnTo>
                  <a:pt x="2719011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4187" rIns="0" bIns="0" rtlCol="0" vert="horz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dirty="0" spc="-700"/>
              <a:t>FUTURE</a:t>
            </a:r>
            <a:r>
              <a:rPr dirty="0" spc="-434"/>
              <a:t> </a:t>
            </a:r>
            <a:r>
              <a:rPr dirty="0" spc="-610"/>
              <a:t>ENHANCEMENT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7625" rIns="0" bIns="0" rtlCol="0" vert="horz">
            <a:spAutoFit/>
          </a:bodyPr>
          <a:lstStyle/>
          <a:p>
            <a:pPr marL="3639820" marR="75565" indent="-91440">
              <a:lnSpc>
                <a:spcPts val="2160"/>
              </a:lnSpc>
              <a:spcBef>
                <a:spcPts val="375"/>
              </a:spcBef>
              <a:buClr>
                <a:srgbClr val="E38312"/>
              </a:buClr>
              <a:buSzPct val="95000"/>
              <a:buFont typeface="Wingdings"/>
              <a:buChar char=""/>
              <a:tabLst>
                <a:tab pos="3751579" algn="l"/>
              </a:tabLst>
            </a:pPr>
            <a:r>
              <a:rPr dirty="0" spc="-120"/>
              <a:t>Enhancing</a:t>
            </a:r>
            <a:r>
              <a:rPr dirty="0" spc="-140"/>
              <a:t> </a:t>
            </a:r>
            <a:r>
              <a:rPr dirty="0" spc="-20"/>
              <a:t>the</a:t>
            </a:r>
            <a:r>
              <a:rPr dirty="0" spc="-100"/>
              <a:t> </a:t>
            </a:r>
            <a:r>
              <a:rPr dirty="0" spc="-25"/>
              <a:t>portal</a:t>
            </a:r>
            <a:r>
              <a:rPr dirty="0" spc="-100"/>
              <a:t> </a:t>
            </a:r>
            <a:r>
              <a:rPr dirty="0" spc="15"/>
              <a:t>to</a:t>
            </a:r>
            <a:r>
              <a:rPr dirty="0" spc="-110"/>
              <a:t> </a:t>
            </a:r>
            <a:r>
              <a:rPr dirty="0" spc="-55"/>
              <a:t>incorporate</a:t>
            </a:r>
            <a:r>
              <a:rPr dirty="0" spc="-100"/>
              <a:t> </a:t>
            </a:r>
            <a:r>
              <a:rPr dirty="0" spc="-65"/>
              <a:t>higher</a:t>
            </a:r>
            <a:r>
              <a:rPr dirty="0" spc="-110"/>
              <a:t> </a:t>
            </a:r>
            <a:r>
              <a:rPr dirty="0" spc="-45"/>
              <a:t>order</a:t>
            </a:r>
            <a:r>
              <a:rPr dirty="0" spc="-110"/>
              <a:t> </a:t>
            </a:r>
            <a:r>
              <a:rPr dirty="0" spc="-60"/>
              <a:t>algorithms  </a:t>
            </a:r>
            <a:r>
              <a:rPr dirty="0" spc="-75"/>
              <a:t>(Hashing/ </a:t>
            </a:r>
            <a:r>
              <a:rPr dirty="0" spc="-110"/>
              <a:t>Dynamic</a:t>
            </a:r>
            <a:r>
              <a:rPr dirty="0" spc="-160"/>
              <a:t> </a:t>
            </a:r>
            <a:r>
              <a:rPr dirty="0" spc="-120"/>
              <a:t>Hashing)</a:t>
            </a:r>
          </a:p>
          <a:p>
            <a:pPr marL="3750945" indent="-202565">
              <a:lnSpc>
                <a:spcPct val="100000"/>
              </a:lnSpc>
              <a:spcBef>
                <a:spcPts val="1130"/>
              </a:spcBef>
              <a:buClr>
                <a:srgbClr val="E38312"/>
              </a:buClr>
              <a:buSzPct val="95000"/>
              <a:buFont typeface="Wingdings"/>
              <a:buChar char=""/>
              <a:tabLst>
                <a:tab pos="3751579" algn="l"/>
              </a:tabLst>
            </a:pPr>
            <a:r>
              <a:rPr dirty="0" spc="-135"/>
              <a:t>Scaling </a:t>
            </a:r>
            <a:r>
              <a:rPr dirty="0" spc="-20"/>
              <a:t>the </a:t>
            </a:r>
            <a:r>
              <a:rPr dirty="0" spc="-25"/>
              <a:t>portal </a:t>
            </a:r>
            <a:r>
              <a:rPr dirty="0" spc="10"/>
              <a:t>with</a:t>
            </a:r>
            <a:r>
              <a:rPr dirty="0" spc="-260"/>
              <a:t> </a:t>
            </a:r>
            <a:r>
              <a:rPr dirty="0" spc="-140"/>
              <a:t>GUI.</a:t>
            </a:r>
          </a:p>
          <a:p>
            <a:pPr marL="3639820" marR="5080" indent="-91440">
              <a:lnSpc>
                <a:spcPts val="2160"/>
              </a:lnSpc>
              <a:spcBef>
                <a:spcPts val="1425"/>
              </a:spcBef>
              <a:buClr>
                <a:srgbClr val="E38312"/>
              </a:buClr>
              <a:buSzPct val="95000"/>
              <a:buFont typeface="Wingdings"/>
              <a:buChar char=""/>
              <a:tabLst>
                <a:tab pos="3751579" algn="l"/>
              </a:tabLst>
            </a:pPr>
            <a:r>
              <a:rPr dirty="0" spc="-85"/>
              <a:t>Storing </a:t>
            </a:r>
            <a:r>
              <a:rPr dirty="0" spc="-20"/>
              <a:t>the </a:t>
            </a:r>
            <a:r>
              <a:rPr dirty="0" spc="-75"/>
              <a:t>data </a:t>
            </a:r>
            <a:r>
              <a:rPr dirty="0" spc="-114"/>
              <a:t>sets </a:t>
            </a:r>
            <a:r>
              <a:rPr dirty="0" spc="-40"/>
              <a:t>directly </a:t>
            </a:r>
            <a:r>
              <a:rPr dirty="0" spc="-10"/>
              <a:t>into </a:t>
            </a:r>
            <a:r>
              <a:rPr dirty="0" spc="-65"/>
              <a:t>cloud </a:t>
            </a:r>
            <a:r>
              <a:rPr dirty="0" spc="-60"/>
              <a:t>providing</a:t>
            </a:r>
            <a:r>
              <a:rPr dirty="0" spc="-415"/>
              <a:t> </a:t>
            </a:r>
            <a:r>
              <a:rPr dirty="0" spc="-75"/>
              <a:t>centralized  </a:t>
            </a:r>
            <a:r>
              <a:rPr dirty="0" spc="-55"/>
              <a:t>availability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0"/>
                </a:moveTo>
                <a:lnTo>
                  <a:pt x="0" y="6857998"/>
                </a:lnTo>
                <a:lnTo>
                  <a:pt x="12188952" y="6857998"/>
                </a:lnTo>
                <a:lnTo>
                  <a:pt x="12188952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77595" y="595883"/>
            <a:ext cx="3649979" cy="5698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3127" y="643127"/>
            <a:ext cx="3523615" cy="5572125"/>
          </a:xfrm>
          <a:custGeom>
            <a:avLst/>
            <a:gdLst/>
            <a:ahLst/>
            <a:cxnLst/>
            <a:rect l="l" t="t" r="r" b="b"/>
            <a:pathLst>
              <a:path w="3523615" h="5572125">
                <a:moveTo>
                  <a:pt x="0" y="5571744"/>
                </a:moveTo>
                <a:lnTo>
                  <a:pt x="3523488" y="5571744"/>
                </a:lnTo>
                <a:lnTo>
                  <a:pt x="3523488" y="0"/>
                </a:lnTo>
                <a:lnTo>
                  <a:pt x="0" y="0"/>
                </a:lnTo>
                <a:lnTo>
                  <a:pt x="0" y="55717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56804" y="595883"/>
            <a:ext cx="3649979" cy="5698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22335" y="643127"/>
            <a:ext cx="3523615" cy="5572125"/>
          </a:xfrm>
          <a:custGeom>
            <a:avLst/>
            <a:gdLst/>
            <a:ahLst/>
            <a:cxnLst/>
            <a:rect l="l" t="t" r="r" b="b"/>
            <a:pathLst>
              <a:path w="3523615" h="5572125">
                <a:moveTo>
                  <a:pt x="0" y="5571744"/>
                </a:moveTo>
                <a:lnTo>
                  <a:pt x="3523487" y="5571744"/>
                </a:lnTo>
                <a:lnTo>
                  <a:pt x="3523487" y="0"/>
                </a:lnTo>
                <a:lnTo>
                  <a:pt x="0" y="0"/>
                </a:lnTo>
                <a:lnTo>
                  <a:pt x="0" y="55717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61103" y="595883"/>
            <a:ext cx="3649979" cy="56982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26635" y="643127"/>
            <a:ext cx="3523615" cy="5572125"/>
          </a:xfrm>
          <a:custGeom>
            <a:avLst/>
            <a:gdLst/>
            <a:ahLst/>
            <a:cxnLst/>
            <a:rect l="l" t="t" r="r" b="b"/>
            <a:pathLst>
              <a:path w="3523615" h="5572125">
                <a:moveTo>
                  <a:pt x="0" y="5571744"/>
                </a:moveTo>
                <a:lnTo>
                  <a:pt x="3523488" y="5571744"/>
                </a:lnTo>
                <a:lnTo>
                  <a:pt x="3523488" y="0"/>
                </a:lnTo>
                <a:lnTo>
                  <a:pt x="0" y="0"/>
                </a:lnTo>
                <a:lnTo>
                  <a:pt x="0" y="55717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343900" y="1746504"/>
            <a:ext cx="2880359" cy="32903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8200" y="1746504"/>
            <a:ext cx="2880359" cy="33665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64691" y="1821179"/>
            <a:ext cx="2878836" cy="32156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04672" y="4572000"/>
            <a:ext cx="464820" cy="4648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73523" y="4572000"/>
            <a:ext cx="464820" cy="4648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112252" y="4572000"/>
            <a:ext cx="463296" cy="4648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12590" y="1708226"/>
            <a:ext cx="4077970" cy="10318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6600" spc="-710"/>
              <a:t>THANK</a:t>
            </a:r>
            <a:r>
              <a:rPr dirty="0" u="none" sz="6600" spc="-434"/>
              <a:t> </a:t>
            </a:r>
            <a:r>
              <a:rPr dirty="0" u="none" sz="6600" spc="-910"/>
              <a:t>YOU</a:t>
            </a:r>
            <a:endParaRPr sz="6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280" y="2098548"/>
            <a:ext cx="3142615" cy="3785870"/>
          </a:xfrm>
          <a:custGeom>
            <a:avLst/>
            <a:gdLst/>
            <a:ahLst/>
            <a:cxnLst/>
            <a:rect l="l" t="t" r="r" b="b"/>
            <a:pathLst>
              <a:path w="3142615" h="3785870">
                <a:moveTo>
                  <a:pt x="0" y="3785616"/>
                </a:moveTo>
                <a:lnTo>
                  <a:pt x="3142488" y="3785616"/>
                </a:lnTo>
                <a:lnTo>
                  <a:pt x="3142488" y="0"/>
                </a:lnTo>
                <a:lnTo>
                  <a:pt x="0" y="0"/>
                </a:lnTo>
                <a:lnTo>
                  <a:pt x="0" y="3785616"/>
                </a:lnTo>
                <a:close/>
              </a:path>
            </a:pathLst>
          </a:custGeom>
          <a:solidFill>
            <a:srgbClr val="E9E7D7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97280" y="2098548"/>
            <a:ext cx="3142615" cy="3785870"/>
          </a:xfrm>
          <a:custGeom>
            <a:avLst/>
            <a:gdLst/>
            <a:ahLst/>
            <a:cxnLst/>
            <a:rect l="l" t="t" r="r" b="b"/>
            <a:pathLst>
              <a:path w="3142615" h="3785870">
                <a:moveTo>
                  <a:pt x="0" y="3785616"/>
                </a:moveTo>
                <a:lnTo>
                  <a:pt x="3142488" y="3785616"/>
                </a:lnTo>
                <a:lnTo>
                  <a:pt x="3142488" y="0"/>
                </a:lnTo>
                <a:lnTo>
                  <a:pt x="0" y="0"/>
                </a:lnTo>
                <a:lnTo>
                  <a:pt x="0" y="3785616"/>
                </a:lnTo>
                <a:close/>
              </a:path>
            </a:pathLst>
          </a:custGeom>
          <a:ln w="12192">
            <a:solidFill>
              <a:srgbClr val="E9E7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00072" y="2476500"/>
            <a:ext cx="1136903" cy="1136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00072" y="2476500"/>
            <a:ext cx="1137285" cy="1137285"/>
          </a:xfrm>
          <a:custGeom>
            <a:avLst/>
            <a:gdLst/>
            <a:ahLst/>
            <a:cxnLst/>
            <a:rect l="l" t="t" r="r" b="b"/>
            <a:pathLst>
              <a:path w="1137285" h="1137285">
                <a:moveTo>
                  <a:pt x="0" y="568451"/>
                </a:moveTo>
                <a:lnTo>
                  <a:pt x="2086" y="519404"/>
                </a:lnTo>
                <a:lnTo>
                  <a:pt x="8232" y="471515"/>
                </a:lnTo>
                <a:lnTo>
                  <a:pt x="18267" y="424954"/>
                </a:lnTo>
                <a:lnTo>
                  <a:pt x="32020" y="379894"/>
                </a:lnTo>
                <a:lnTo>
                  <a:pt x="49320" y="336504"/>
                </a:lnTo>
                <a:lnTo>
                  <a:pt x="69997" y="294955"/>
                </a:lnTo>
                <a:lnTo>
                  <a:pt x="93881" y="255418"/>
                </a:lnTo>
                <a:lnTo>
                  <a:pt x="120800" y="218063"/>
                </a:lnTo>
                <a:lnTo>
                  <a:pt x="150584" y="183062"/>
                </a:lnTo>
                <a:lnTo>
                  <a:pt x="183062" y="150584"/>
                </a:lnTo>
                <a:lnTo>
                  <a:pt x="218063" y="120800"/>
                </a:lnTo>
                <a:lnTo>
                  <a:pt x="255418" y="93881"/>
                </a:lnTo>
                <a:lnTo>
                  <a:pt x="294955" y="69997"/>
                </a:lnTo>
                <a:lnTo>
                  <a:pt x="336504" y="49320"/>
                </a:lnTo>
                <a:lnTo>
                  <a:pt x="379894" y="32020"/>
                </a:lnTo>
                <a:lnTo>
                  <a:pt x="424954" y="18267"/>
                </a:lnTo>
                <a:lnTo>
                  <a:pt x="471515" y="8232"/>
                </a:lnTo>
                <a:lnTo>
                  <a:pt x="519404" y="2086"/>
                </a:lnTo>
                <a:lnTo>
                  <a:pt x="568451" y="0"/>
                </a:lnTo>
                <a:lnTo>
                  <a:pt x="617499" y="2086"/>
                </a:lnTo>
                <a:lnTo>
                  <a:pt x="665388" y="8232"/>
                </a:lnTo>
                <a:lnTo>
                  <a:pt x="711949" y="18267"/>
                </a:lnTo>
                <a:lnTo>
                  <a:pt x="757009" y="32020"/>
                </a:lnTo>
                <a:lnTo>
                  <a:pt x="800399" y="49320"/>
                </a:lnTo>
                <a:lnTo>
                  <a:pt x="841948" y="69997"/>
                </a:lnTo>
                <a:lnTo>
                  <a:pt x="881485" y="93881"/>
                </a:lnTo>
                <a:lnTo>
                  <a:pt x="918840" y="120800"/>
                </a:lnTo>
                <a:lnTo>
                  <a:pt x="953841" y="150584"/>
                </a:lnTo>
                <a:lnTo>
                  <a:pt x="986319" y="183062"/>
                </a:lnTo>
                <a:lnTo>
                  <a:pt x="1016103" y="218063"/>
                </a:lnTo>
                <a:lnTo>
                  <a:pt x="1043022" y="255418"/>
                </a:lnTo>
                <a:lnTo>
                  <a:pt x="1066906" y="294955"/>
                </a:lnTo>
                <a:lnTo>
                  <a:pt x="1087583" y="336504"/>
                </a:lnTo>
                <a:lnTo>
                  <a:pt x="1104883" y="379894"/>
                </a:lnTo>
                <a:lnTo>
                  <a:pt x="1118636" y="424954"/>
                </a:lnTo>
                <a:lnTo>
                  <a:pt x="1128671" y="471515"/>
                </a:lnTo>
                <a:lnTo>
                  <a:pt x="1134817" y="519404"/>
                </a:lnTo>
                <a:lnTo>
                  <a:pt x="1136903" y="568451"/>
                </a:lnTo>
                <a:lnTo>
                  <a:pt x="1134817" y="617499"/>
                </a:lnTo>
                <a:lnTo>
                  <a:pt x="1128671" y="665388"/>
                </a:lnTo>
                <a:lnTo>
                  <a:pt x="1118636" y="711949"/>
                </a:lnTo>
                <a:lnTo>
                  <a:pt x="1104883" y="757009"/>
                </a:lnTo>
                <a:lnTo>
                  <a:pt x="1087583" y="800399"/>
                </a:lnTo>
                <a:lnTo>
                  <a:pt x="1066906" y="841948"/>
                </a:lnTo>
                <a:lnTo>
                  <a:pt x="1043022" y="881485"/>
                </a:lnTo>
                <a:lnTo>
                  <a:pt x="1016103" y="918840"/>
                </a:lnTo>
                <a:lnTo>
                  <a:pt x="986319" y="953841"/>
                </a:lnTo>
                <a:lnTo>
                  <a:pt x="953841" y="986319"/>
                </a:lnTo>
                <a:lnTo>
                  <a:pt x="918840" y="1016103"/>
                </a:lnTo>
                <a:lnTo>
                  <a:pt x="881485" y="1043022"/>
                </a:lnTo>
                <a:lnTo>
                  <a:pt x="841948" y="1066906"/>
                </a:lnTo>
                <a:lnTo>
                  <a:pt x="800399" y="1087583"/>
                </a:lnTo>
                <a:lnTo>
                  <a:pt x="757009" y="1104883"/>
                </a:lnTo>
                <a:lnTo>
                  <a:pt x="711949" y="1118636"/>
                </a:lnTo>
                <a:lnTo>
                  <a:pt x="665388" y="1128671"/>
                </a:lnTo>
                <a:lnTo>
                  <a:pt x="617499" y="1134817"/>
                </a:lnTo>
                <a:lnTo>
                  <a:pt x="568451" y="1136904"/>
                </a:lnTo>
                <a:lnTo>
                  <a:pt x="519404" y="1134817"/>
                </a:lnTo>
                <a:lnTo>
                  <a:pt x="471515" y="1128671"/>
                </a:lnTo>
                <a:lnTo>
                  <a:pt x="424954" y="1118636"/>
                </a:lnTo>
                <a:lnTo>
                  <a:pt x="379894" y="1104883"/>
                </a:lnTo>
                <a:lnTo>
                  <a:pt x="336504" y="1087583"/>
                </a:lnTo>
                <a:lnTo>
                  <a:pt x="294955" y="1066906"/>
                </a:lnTo>
                <a:lnTo>
                  <a:pt x="255418" y="1043022"/>
                </a:lnTo>
                <a:lnTo>
                  <a:pt x="218063" y="1016103"/>
                </a:lnTo>
                <a:lnTo>
                  <a:pt x="183062" y="986319"/>
                </a:lnTo>
                <a:lnTo>
                  <a:pt x="150584" y="953841"/>
                </a:lnTo>
                <a:lnTo>
                  <a:pt x="120800" y="918840"/>
                </a:lnTo>
                <a:lnTo>
                  <a:pt x="93881" y="881485"/>
                </a:lnTo>
                <a:lnTo>
                  <a:pt x="69997" y="841948"/>
                </a:lnTo>
                <a:lnTo>
                  <a:pt x="49320" y="800399"/>
                </a:lnTo>
                <a:lnTo>
                  <a:pt x="32020" y="757009"/>
                </a:lnTo>
                <a:lnTo>
                  <a:pt x="18267" y="711949"/>
                </a:lnTo>
                <a:lnTo>
                  <a:pt x="8232" y="665388"/>
                </a:lnTo>
                <a:lnTo>
                  <a:pt x="2086" y="617499"/>
                </a:lnTo>
                <a:lnTo>
                  <a:pt x="0" y="568451"/>
                </a:lnTo>
                <a:close/>
              </a:path>
            </a:pathLst>
          </a:custGeom>
          <a:ln w="12192">
            <a:solidFill>
              <a:srgbClr val="C2BB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91183" y="2594305"/>
            <a:ext cx="3154680" cy="2353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23035">
              <a:lnSpc>
                <a:spcPct val="100000"/>
              </a:lnSpc>
              <a:spcBef>
                <a:spcPts val="100"/>
              </a:spcBef>
            </a:pPr>
            <a:r>
              <a:rPr dirty="0" sz="4800" spc="-240">
                <a:latin typeface="Arial"/>
                <a:cs typeface="Arial"/>
              </a:rPr>
              <a:t>1</a:t>
            </a:r>
            <a:endParaRPr sz="4800">
              <a:latin typeface="Arial"/>
              <a:cs typeface="Arial"/>
            </a:endParaRPr>
          </a:p>
          <a:p>
            <a:pPr marL="250825" marR="603250">
              <a:lnSpc>
                <a:spcPts val="2860"/>
              </a:lnSpc>
              <a:spcBef>
                <a:spcPts val="4045"/>
              </a:spcBef>
            </a:pPr>
            <a:r>
              <a:rPr dirty="0" sz="2600" spc="-310">
                <a:latin typeface="Arial"/>
                <a:cs typeface="Arial"/>
              </a:rPr>
              <a:t>To </a:t>
            </a:r>
            <a:r>
              <a:rPr dirty="0" sz="2600" spc="-45">
                <a:latin typeface="Arial"/>
                <a:cs typeface="Arial"/>
              </a:rPr>
              <a:t>build </a:t>
            </a:r>
            <a:r>
              <a:rPr dirty="0" sz="2600" spc="-200">
                <a:latin typeface="Arial"/>
                <a:cs typeface="Arial"/>
              </a:rPr>
              <a:t>a </a:t>
            </a:r>
            <a:r>
              <a:rPr dirty="0" sz="2600" spc="-80">
                <a:latin typeface="Arial"/>
                <a:cs typeface="Arial"/>
              </a:rPr>
              <a:t>unique  collaborative  </a:t>
            </a:r>
            <a:r>
              <a:rPr dirty="0" sz="2600" spc="-35">
                <a:latin typeface="Arial"/>
                <a:cs typeface="Arial"/>
              </a:rPr>
              <a:t>platform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97280" y="5884164"/>
            <a:ext cx="3142488" cy="1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91183" y="5878067"/>
            <a:ext cx="3154680" cy="13970"/>
          </a:xfrm>
          <a:custGeom>
            <a:avLst/>
            <a:gdLst/>
            <a:ahLst/>
            <a:cxnLst/>
            <a:rect l="l" t="t" r="r" b="b"/>
            <a:pathLst>
              <a:path w="3154679" h="13970">
                <a:moveTo>
                  <a:pt x="0" y="13716"/>
                </a:moveTo>
                <a:lnTo>
                  <a:pt x="3154680" y="13716"/>
                </a:lnTo>
                <a:lnTo>
                  <a:pt x="315468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C2BB80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55235" y="2098548"/>
            <a:ext cx="3142615" cy="3785870"/>
          </a:xfrm>
          <a:custGeom>
            <a:avLst/>
            <a:gdLst/>
            <a:ahLst/>
            <a:cxnLst/>
            <a:rect l="l" t="t" r="r" b="b"/>
            <a:pathLst>
              <a:path w="3142615" h="3785870">
                <a:moveTo>
                  <a:pt x="0" y="3785616"/>
                </a:moveTo>
                <a:lnTo>
                  <a:pt x="3142488" y="3785616"/>
                </a:lnTo>
                <a:lnTo>
                  <a:pt x="3142488" y="0"/>
                </a:lnTo>
                <a:lnTo>
                  <a:pt x="0" y="0"/>
                </a:lnTo>
                <a:lnTo>
                  <a:pt x="0" y="3785616"/>
                </a:lnTo>
                <a:close/>
              </a:path>
            </a:pathLst>
          </a:custGeom>
          <a:solidFill>
            <a:srgbClr val="E9E7D7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55235" y="2098548"/>
            <a:ext cx="3142615" cy="3785870"/>
          </a:xfrm>
          <a:custGeom>
            <a:avLst/>
            <a:gdLst/>
            <a:ahLst/>
            <a:cxnLst/>
            <a:rect l="l" t="t" r="r" b="b"/>
            <a:pathLst>
              <a:path w="3142615" h="3785870">
                <a:moveTo>
                  <a:pt x="0" y="3785616"/>
                </a:moveTo>
                <a:lnTo>
                  <a:pt x="3142488" y="3785616"/>
                </a:lnTo>
                <a:lnTo>
                  <a:pt x="3142488" y="0"/>
                </a:lnTo>
                <a:lnTo>
                  <a:pt x="0" y="0"/>
                </a:lnTo>
                <a:lnTo>
                  <a:pt x="0" y="3785616"/>
                </a:lnTo>
                <a:close/>
              </a:path>
            </a:pathLst>
          </a:custGeom>
          <a:ln w="12192">
            <a:solidFill>
              <a:srgbClr val="E9E7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558028" y="2476500"/>
            <a:ext cx="1135379" cy="11369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58028" y="2476500"/>
            <a:ext cx="1135380" cy="1137285"/>
          </a:xfrm>
          <a:custGeom>
            <a:avLst/>
            <a:gdLst/>
            <a:ahLst/>
            <a:cxnLst/>
            <a:rect l="l" t="t" r="r" b="b"/>
            <a:pathLst>
              <a:path w="1135379" h="1137285">
                <a:moveTo>
                  <a:pt x="0" y="568451"/>
                </a:moveTo>
                <a:lnTo>
                  <a:pt x="2083" y="519404"/>
                </a:lnTo>
                <a:lnTo>
                  <a:pt x="8220" y="471515"/>
                </a:lnTo>
                <a:lnTo>
                  <a:pt x="18240" y="424954"/>
                </a:lnTo>
                <a:lnTo>
                  <a:pt x="31973" y="379894"/>
                </a:lnTo>
                <a:lnTo>
                  <a:pt x="49248" y="336504"/>
                </a:lnTo>
                <a:lnTo>
                  <a:pt x="69895" y="294955"/>
                </a:lnTo>
                <a:lnTo>
                  <a:pt x="93745" y="255418"/>
                </a:lnTo>
                <a:lnTo>
                  <a:pt x="120625" y="218063"/>
                </a:lnTo>
                <a:lnTo>
                  <a:pt x="150368" y="183062"/>
                </a:lnTo>
                <a:lnTo>
                  <a:pt x="182801" y="150584"/>
                </a:lnTo>
                <a:lnTo>
                  <a:pt x="217754" y="120800"/>
                </a:lnTo>
                <a:lnTo>
                  <a:pt x="255058" y="93881"/>
                </a:lnTo>
                <a:lnTo>
                  <a:pt x="294542" y="69997"/>
                </a:lnTo>
                <a:lnTo>
                  <a:pt x="336036" y="49320"/>
                </a:lnTo>
                <a:lnTo>
                  <a:pt x="379369" y="32020"/>
                </a:lnTo>
                <a:lnTo>
                  <a:pt x="424371" y="18267"/>
                </a:lnTo>
                <a:lnTo>
                  <a:pt x="470872" y="8232"/>
                </a:lnTo>
                <a:lnTo>
                  <a:pt x="518702" y="2086"/>
                </a:lnTo>
                <a:lnTo>
                  <a:pt x="567689" y="0"/>
                </a:lnTo>
                <a:lnTo>
                  <a:pt x="616677" y="2086"/>
                </a:lnTo>
                <a:lnTo>
                  <a:pt x="664507" y="8232"/>
                </a:lnTo>
                <a:lnTo>
                  <a:pt x="711008" y="18267"/>
                </a:lnTo>
                <a:lnTo>
                  <a:pt x="756010" y="32020"/>
                </a:lnTo>
                <a:lnTo>
                  <a:pt x="799343" y="49320"/>
                </a:lnTo>
                <a:lnTo>
                  <a:pt x="840837" y="69997"/>
                </a:lnTo>
                <a:lnTo>
                  <a:pt x="880321" y="93881"/>
                </a:lnTo>
                <a:lnTo>
                  <a:pt x="917625" y="120800"/>
                </a:lnTo>
                <a:lnTo>
                  <a:pt x="952578" y="150584"/>
                </a:lnTo>
                <a:lnTo>
                  <a:pt x="985011" y="183062"/>
                </a:lnTo>
                <a:lnTo>
                  <a:pt x="1014754" y="218063"/>
                </a:lnTo>
                <a:lnTo>
                  <a:pt x="1041634" y="255418"/>
                </a:lnTo>
                <a:lnTo>
                  <a:pt x="1065484" y="294955"/>
                </a:lnTo>
                <a:lnTo>
                  <a:pt x="1086131" y="336504"/>
                </a:lnTo>
                <a:lnTo>
                  <a:pt x="1103406" y="379894"/>
                </a:lnTo>
                <a:lnTo>
                  <a:pt x="1117139" y="424954"/>
                </a:lnTo>
                <a:lnTo>
                  <a:pt x="1127159" y="471515"/>
                </a:lnTo>
                <a:lnTo>
                  <a:pt x="1133296" y="519404"/>
                </a:lnTo>
                <a:lnTo>
                  <a:pt x="1135379" y="568451"/>
                </a:lnTo>
                <a:lnTo>
                  <a:pt x="1133296" y="617499"/>
                </a:lnTo>
                <a:lnTo>
                  <a:pt x="1127159" y="665388"/>
                </a:lnTo>
                <a:lnTo>
                  <a:pt x="1117139" y="711949"/>
                </a:lnTo>
                <a:lnTo>
                  <a:pt x="1103406" y="757009"/>
                </a:lnTo>
                <a:lnTo>
                  <a:pt x="1086131" y="800399"/>
                </a:lnTo>
                <a:lnTo>
                  <a:pt x="1065484" y="841948"/>
                </a:lnTo>
                <a:lnTo>
                  <a:pt x="1041634" y="881485"/>
                </a:lnTo>
                <a:lnTo>
                  <a:pt x="1014754" y="918840"/>
                </a:lnTo>
                <a:lnTo>
                  <a:pt x="985011" y="953841"/>
                </a:lnTo>
                <a:lnTo>
                  <a:pt x="952578" y="986319"/>
                </a:lnTo>
                <a:lnTo>
                  <a:pt x="917625" y="1016103"/>
                </a:lnTo>
                <a:lnTo>
                  <a:pt x="880321" y="1043022"/>
                </a:lnTo>
                <a:lnTo>
                  <a:pt x="840837" y="1066906"/>
                </a:lnTo>
                <a:lnTo>
                  <a:pt x="799343" y="1087583"/>
                </a:lnTo>
                <a:lnTo>
                  <a:pt x="756010" y="1104883"/>
                </a:lnTo>
                <a:lnTo>
                  <a:pt x="711008" y="1118636"/>
                </a:lnTo>
                <a:lnTo>
                  <a:pt x="664507" y="1128671"/>
                </a:lnTo>
                <a:lnTo>
                  <a:pt x="616677" y="1134817"/>
                </a:lnTo>
                <a:lnTo>
                  <a:pt x="567689" y="1136904"/>
                </a:lnTo>
                <a:lnTo>
                  <a:pt x="518702" y="1134817"/>
                </a:lnTo>
                <a:lnTo>
                  <a:pt x="470872" y="1128671"/>
                </a:lnTo>
                <a:lnTo>
                  <a:pt x="424371" y="1118636"/>
                </a:lnTo>
                <a:lnTo>
                  <a:pt x="379369" y="1104883"/>
                </a:lnTo>
                <a:lnTo>
                  <a:pt x="336036" y="1087583"/>
                </a:lnTo>
                <a:lnTo>
                  <a:pt x="294542" y="1066906"/>
                </a:lnTo>
                <a:lnTo>
                  <a:pt x="255058" y="1043022"/>
                </a:lnTo>
                <a:lnTo>
                  <a:pt x="217754" y="1016103"/>
                </a:lnTo>
                <a:lnTo>
                  <a:pt x="182801" y="986319"/>
                </a:lnTo>
                <a:lnTo>
                  <a:pt x="150368" y="953841"/>
                </a:lnTo>
                <a:lnTo>
                  <a:pt x="120625" y="918840"/>
                </a:lnTo>
                <a:lnTo>
                  <a:pt x="93745" y="881485"/>
                </a:lnTo>
                <a:lnTo>
                  <a:pt x="69895" y="841948"/>
                </a:lnTo>
                <a:lnTo>
                  <a:pt x="49248" y="800399"/>
                </a:lnTo>
                <a:lnTo>
                  <a:pt x="31973" y="757009"/>
                </a:lnTo>
                <a:lnTo>
                  <a:pt x="18240" y="711949"/>
                </a:lnTo>
                <a:lnTo>
                  <a:pt x="8220" y="665388"/>
                </a:lnTo>
                <a:lnTo>
                  <a:pt x="2083" y="617499"/>
                </a:lnTo>
                <a:lnTo>
                  <a:pt x="0" y="568451"/>
                </a:lnTo>
                <a:close/>
              </a:path>
            </a:pathLst>
          </a:custGeom>
          <a:ln w="12192">
            <a:solidFill>
              <a:srgbClr val="C2BB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549140" y="2594305"/>
            <a:ext cx="3154680" cy="1627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4800" spc="-240">
                <a:latin typeface="Arial"/>
                <a:cs typeface="Arial"/>
              </a:rPr>
              <a:t>2</a:t>
            </a:r>
            <a:endParaRPr sz="4800">
              <a:latin typeface="Arial"/>
              <a:cs typeface="Arial"/>
            </a:endParaRPr>
          </a:p>
          <a:p>
            <a:pPr marL="325755">
              <a:lnSpc>
                <a:spcPct val="100000"/>
              </a:lnSpc>
              <a:spcBef>
                <a:spcPts val="3729"/>
              </a:spcBef>
            </a:pPr>
            <a:r>
              <a:rPr dirty="0" sz="2600" spc="-125">
                <a:latin typeface="Arial"/>
                <a:cs typeface="Arial"/>
              </a:rPr>
              <a:t>Acknowledge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55235" y="5884164"/>
            <a:ext cx="3142488" cy="15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49140" y="5878067"/>
            <a:ext cx="3154680" cy="13970"/>
          </a:xfrm>
          <a:custGeom>
            <a:avLst/>
            <a:gdLst/>
            <a:ahLst/>
            <a:cxnLst/>
            <a:rect l="l" t="t" r="r" b="b"/>
            <a:pathLst>
              <a:path w="3154679" h="13970">
                <a:moveTo>
                  <a:pt x="0" y="13716"/>
                </a:moveTo>
                <a:lnTo>
                  <a:pt x="3154680" y="13716"/>
                </a:lnTo>
                <a:lnTo>
                  <a:pt x="315468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C2BB80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011668" y="2098548"/>
            <a:ext cx="3144520" cy="3785870"/>
          </a:xfrm>
          <a:custGeom>
            <a:avLst/>
            <a:gdLst/>
            <a:ahLst/>
            <a:cxnLst/>
            <a:rect l="l" t="t" r="r" b="b"/>
            <a:pathLst>
              <a:path w="3144520" h="3785870">
                <a:moveTo>
                  <a:pt x="0" y="3785616"/>
                </a:moveTo>
                <a:lnTo>
                  <a:pt x="3144012" y="3785616"/>
                </a:lnTo>
                <a:lnTo>
                  <a:pt x="3144012" y="0"/>
                </a:lnTo>
                <a:lnTo>
                  <a:pt x="0" y="0"/>
                </a:lnTo>
                <a:lnTo>
                  <a:pt x="0" y="3785616"/>
                </a:lnTo>
                <a:close/>
              </a:path>
            </a:pathLst>
          </a:custGeom>
          <a:solidFill>
            <a:srgbClr val="E9E7D7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011668" y="2098548"/>
            <a:ext cx="3144520" cy="3785870"/>
          </a:xfrm>
          <a:custGeom>
            <a:avLst/>
            <a:gdLst/>
            <a:ahLst/>
            <a:cxnLst/>
            <a:rect l="l" t="t" r="r" b="b"/>
            <a:pathLst>
              <a:path w="3144520" h="3785870">
                <a:moveTo>
                  <a:pt x="0" y="3785616"/>
                </a:moveTo>
                <a:lnTo>
                  <a:pt x="3144012" y="3785616"/>
                </a:lnTo>
                <a:lnTo>
                  <a:pt x="3144012" y="0"/>
                </a:lnTo>
                <a:lnTo>
                  <a:pt x="0" y="0"/>
                </a:lnTo>
                <a:lnTo>
                  <a:pt x="0" y="3785616"/>
                </a:lnTo>
                <a:close/>
              </a:path>
            </a:pathLst>
          </a:custGeom>
          <a:ln w="12192">
            <a:solidFill>
              <a:srgbClr val="E9E7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015983" y="2476500"/>
            <a:ext cx="1135380" cy="11369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015983" y="2476500"/>
            <a:ext cx="1135380" cy="1137285"/>
          </a:xfrm>
          <a:custGeom>
            <a:avLst/>
            <a:gdLst/>
            <a:ahLst/>
            <a:cxnLst/>
            <a:rect l="l" t="t" r="r" b="b"/>
            <a:pathLst>
              <a:path w="1135379" h="1137285">
                <a:moveTo>
                  <a:pt x="0" y="568451"/>
                </a:moveTo>
                <a:lnTo>
                  <a:pt x="2083" y="519404"/>
                </a:lnTo>
                <a:lnTo>
                  <a:pt x="8220" y="471515"/>
                </a:lnTo>
                <a:lnTo>
                  <a:pt x="18240" y="424954"/>
                </a:lnTo>
                <a:lnTo>
                  <a:pt x="31973" y="379894"/>
                </a:lnTo>
                <a:lnTo>
                  <a:pt x="49248" y="336504"/>
                </a:lnTo>
                <a:lnTo>
                  <a:pt x="69895" y="294955"/>
                </a:lnTo>
                <a:lnTo>
                  <a:pt x="93745" y="255418"/>
                </a:lnTo>
                <a:lnTo>
                  <a:pt x="120625" y="218063"/>
                </a:lnTo>
                <a:lnTo>
                  <a:pt x="150368" y="183062"/>
                </a:lnTo>
                <a:lnTo>
                  <a:pt x="182801" y="150584"/>
                </a:lnTo>
                <a:lnTo>
                  <a:pt x="217754" y="120800"/>
                </a:lnTo>
                <a:lnTo>
                  <a:pt x="255058" y="93881"/>
                </a:lnTo>
                <a:lnTo>
                  <a:pt x="294542" y="69997"/>
                </a:lnTo>
                <a:lnTo>
                  <a:pt x="336036" y="49320"/>
                </a:lnTo>
                <a:lnTo>
                  <a:pt x="379369" y="32020"/>
                </a:lnTo>
                <a:lnTo>
                  <a:pt x="424371" y="18267"/>
                </a:lnTo>
                <a:lnTo>
                  <a:pt x="470872" y="8232"/>
                </a:lnTo>
                <a:lnTo>
                  <a:pt x="518702" y="2086"/>
                </a:lnTo>
                <a:lnTo>
                  <a:pt x="567690" y="0"/>
                </a:lnTo>
                <a:lnTo>
                  <a:pt x="616677" y="2086"/>
                </a:lnTo>
                <a:lnTo>
                  <a:pt x="664507" y="8232"/>
                </a:lnTo>
                <a:lnTo>
                  <a:pt x="711008" y="18267"/>
                </a:lnTo>
                <a:lnTo>
                  <a:pt x="756010" y="32020"/>
                </a:lnTo>
                <a:lnTo>
                  <a:pt x="799343" y="49320"/>
                </a:lnTo>
                <a:lnTo>
                  <a:pt x="840837" y="69997"/>
                </a:lnTo>
                <a:lnTo>
                  <a:pt x="880321" y="93881"/>
                </a:lnTo>
                <a:lnTo>
                  <a:pt x="917625" y="120800"/>
                </a:lnTo>
                <a:lnTo>
                  <a:pt x="952578" y="150584"/>
                </a:lnTo>
                <a:lnTo>
                  <a:pt x="985011" y="183062"/>
                </a:lnTo>
                <a:lnTo>
                  <a:pt x="1014754" y="218063"/>
                </a:lnTo>
                <a:lnTo>
                  <a:pt x="1041634" y="255418"/>
                </a:lnTo>
                <a:lnTo>
                  <a:pt x="1065484" y="294955"/>
                </a:lnTo>
                <a:lnTo>
                  <a:pt x="1086131" y="336504"/>
                </a:lnTo>
                <a:lnTo>
                  <a:pt x="1103406" y="379894"/>
                </a:lnTo>
                <a:lnTo>
                  <a:pt x="1117139" y="424954"/>
                </a:lnTo>
                <a:lnTo>
                  <a:pt x="1127159" y="471515"/>
                </a:lnTo>
                <a:lnTo>
                  <a:pt x="1133296" y="519404"/>
                </a:lnTo>
                <a:lnTo>
                  <a:pt x="1135380" y="568451"/>
                </a:lnTo>
                <a:lnTo>
                  <a:pt x="1133296" y="617499"/>
                </a:lnTo>
                <a:lnTo>
                  <a:pt x="1127159" y="665388"/>
                </a:lnTo>
                <a:lnTo>
                  <a:pt x="1117139" y="711949"/>
                </a:lnTo>
                <a:lnTo>
                  <a:pt x="1103406" y="757009"/>
                </a:lnTo>
                <a:lnTo>
                  <a:pt x="1086131" y="800399"/>
                </a:lnTo>
                <a:lnTo>
                  <a:pt x="1065484" y="841948"/>
                </a:lnTo>
                <a:lnTo>
                  <a:pt x="1041634" y="881485"/>
                </a:lnTo>
                <a:lnTo>
                  <a:pt x="1014754" y="918840"/>
                </a:lnTo>
                <a:lnTo>
                  <a:pt x="985011" y="953841"/>
                </a:lnTo>
                <a:lnTo>
                  <a:pt x="952578" y="986319"/>
                </a:lnTo>
                <a:lnTo>
                  <a:pt x="917625" y="1016103"/>
                </a:lnTo>
                <a:lnTo>
                  <a:pt x="880321" y="1043022"/>
                </a:lnTo>
                <a:lnTo>
                  <a:pt x="840837" y="1066906"/>
                </a:lnTo>
                <a:lnTo>
                  <a:pt x="799343" y="1087583"/>
                </a:lnTo>
                <a:lnTo>
                  <a:pt x="756010" y="1104883"/>
                </a:lnTo>
                <a:lnTo>
                  <a:pt x="711008" y="1118636"/>
                </a:lnTo>
                <a:lnTo>
                  <a:pt x="664507" y="1128671"/>
                </a:lnTo>
                <a:lnTo>
                  <a:pt x="616677" y="1134817"/>
                </a:lnTo>
                <a:lnTo>
                  <a:pt x="567690" y="1136904"/>
                </a:lnTo>
                <a:lnTo>
                  <a:pt x="518702" y="1134817"/>
                </a:lnTo>
                <a:lnTo>
                  <a:pt x="470872" y="1128671"/>
                </a:lnTo>
                <a:lnTo>
                  <a:pt x="424371" y="1118636"/>
                </a:lnTo>
                <a:lnTo>
                  <a:pt x="379369" y="1104883"/>
                </a:lnTo>
                <a:lnTo>
                  <a:pt x="336036" y="1087583"/>
                </a:lnTo>
                <a:lnTo>
                  <a:pt x="294542" y="1066906"/>
                </a:lnTo>
                <a:lnTo>
                  <a:pt x="255058" y="1043022"/>
                </a:lnTo>
                <a:lnTo>
                  <a:pt x="217754" y="1016103"/>
                </a:lnTo>
                <a:lnTo>
                  <a:pt x="182801" y="986319"/>
                </a:lnTo>
                <a:lnTo>
                  <a:pt x="150368" y="953841"/>
                </a:lnTo>
                <a:lnTo>
                  <a:pt x="120625" y="918840"/>
                </a:lnTo>
                <a:lnTo>
                  <a:pt x="93745" y="881485"/>
                </a:lnTo>
                <a:lnTo>
                  <a:pt x="69895" y="841948"/>
                </a:lnTo>
                <a:lnTo>
                  <a:pt x="49248" y="800399"/>
                </a:lnTo>
                <a:lnTo>
                  <a:pt x="31973" y="757009"/>
                </a:lnTo>
                <a:lnTo>
                  <a:pt x="18240" y="711949"/>
                </a:lnTo>
                <a:lnTo>
                  <a:pt x="8220" y="665388"/>
                </a:lnTo>
                <a:lnTo>
                  <a:pt x="2083" y="617499"/>
                </a:lnTo>
                <a:lnTo>
                  <a:pt x="0" y="568451"/>
                </a:lnTo>
                <a:close/>
              </a:path>
            </a:pathLst>
          </a:custGeom>
          <a:ln w="12192">
            <a:solidFill>
              <a:srgbClr val="C2BB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005571" y="2594305"/>
            <a:ext cx="3156585" cy="2715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24305">
              <a:lnSpc>
                <a:spcPct val="100000"/>
              </a:lnSpc>
              <a:spcBef>
                <a:spcPts val="100"/>
              </a:spcBef>
            </a:pPr>
            <a:r>
              <a:rPr dirty="0" sz="4800" spc="-240">
                <a:latin typeface="Arial"/>
                <a:cs typeface="Arial"/>
              </a:rPr>
              <a:t>3</a:t>
            </a:r>
            <a:endParaRPr sz="4800">
              <a:latin typeface="Arial"/>
              <a:cs typeface="Arial"/>
            </a:endParaRPr>
          </a:p>
          <a:p>
            <a:pPr marL="252095" marR="339090">
              <a:lnSpc>
                <a:spcPct val="91600"/>
              </a:lnSpc>
              <a:spcBef>
                <a:spcPts val="3995"/>
              </a:spcBef>
            </a:pPr>
            <a:r>
              <a:rPr dirty="0" sz="2600" spc="-195">
                <a:latin typeface="Arial"/>
                <a:cs typeface="Arial"/>
              </a:rPr>
              <a:t>Reduce </a:t>
            </a:r>
            <a:r>
              <a:rPr dirty="0" sz="2600" spc="-30">
                <a:latin typeface="Arial"/>
                <a:cs typeface="Arial"/>
              </a:rPr>
              <a:t>the</a:t>
            </a:r>
            <a:r>
              <a:rPr dirty="0" sz="2600" spc="-180">
                <a:latin typeface="Arial"/>
                <a:cs typeface="Arial"/>
              </a:rPr>
              <a:t> </a:t>
            </a:r>
            <a:r>
              <a:rPr dirty="0" sz="2600" spc="-90">
                <a:latin typeface="Arial"/>
                <a:cs typeface="Arial"/>
              </a:rPr>
              <a:t>latency  </a:t>
            </a:r>
            <a:r>
              <a:rPr dirty="0" sz="2600" spc="-120">
                <a:latin typeface="Arial"/>
                <a:cs typeface="Arial"/>
              </a:rPr>
              <a:t>and </a:t>
            </a:r>
            <a:r>
              <a:rPr dirty="0" sz="2600" spc="-55">
                <a:latin typeface="Arial"/>
                <a:cs typeface="Arial"/>
              </a:rPr>
              <a:t>work </a:t>
            </a:r>
            <a:r>
              <a:rPr dirty="0" sz="2600" spc="-85">
                <a:latin typeface="Arial"/>
                <a:cs typeface="Arial"/>
              </a:rPr>
              <a:t>load  </a:t>
            </a:r>
            <a:r>
              <a:rPr dirty="0" sz="2600" spc="-40">
                <a:latin typeface="Arial"/>
                <a:cs typeface="Arial"/>
              </a:rPr>
              <a:t>while </a:t>
            </a:r>
            <a:r>
              <a:rPr dirty="0" sz="2600" spc="-135">
                <a:latin typeface="Arial"/>
                <a:cs typeface="Arial"/>
              </a:rPr>
              <a:t>searching </a:t>
            </a:r>
            <a:r>
              <a:rPr dirty="0" sz="2600" spc="-140">
                <a:latin typeface="Arial"/>
                <a:cs typeface="Arial"/>
              </a:rPr>
              <a:t>an  </a:t>
            </a:r>
            <a:r>
              <a:rPr dirty="0" sz="2600" spc="-55">
                <a:latin typeface="Arial"/>
                <a:cs typeface="Arial"/>
              </a:rPr>
              <a:t>apartment</a:t>
            </a:r>
            <a:endParaRPr sz="2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011668" y="5884164"/>
            <a:ext cx="3144012" cy="15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005571" y="5878067"/>
            <a:ext cx="3156585" cy="13970"/>
          </a:xfrm>
          <a:custGeom>
            <a:avLst/>
            <a:gdLst/>
            <a:ahLst/>
            <a:cxnLst/>
            <a:rect l="l" t="t" r="r" b="b"/>
            <a:pathLst>
              <a:path w="3156584" h="13970">
                <a:moveTo>
                  <a:pt x="0" y="13716"/>
                </a:moveTo>
                <a:lnTo>
                  <a:pt x="3156204" y="13716"/>
                </a:lnTo>
                <a:lnTo>
                  <a:pt x="3156204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C2BB80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4187" rIns="0" bIns="0" rtlCol="0" vert="horz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dirty="0" spc="-755"/>
              <a:t>OBJECTIVE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4460" rIns="0" bIns="0" rtlCol="0" vert="horz">
            <a:spAutoFit/>
          </a:bodyPr>
          <a:lstStyle/>
          <a:p>
            <a:pPr marL="169545" marR="5080">
              <a:lnSpc>
                <a:spcPts val="4900"/>
              </a:lnSpc>
              <a:spcBef>
                <a:spcPts val="980"/>
              </a:spcBef>
              <a:tabLst>
                <a:tab pos="10140950" algn="l"/>
              </a:tabLst>
            </a:pPr>
            <a:r>
              <a:rPr dirty="0" u="none" spc="-475"/>
              <a:t>Languages </a:t>
            </a:r>
            <a:r>
              <a:rPr dirty="0" u="none" spc="-310"/>
              <a:t>and </a:t>
            </a:r>
            <a:r>
              <a:rPr dirty="0" u="none" spc="-459"/>
              <a:t>packages </a:t>
            </a:r>
            <a:r>
              <a:rPr dirty="0" u="none" spc="-360"/>
              <a:t>used </a:t>
            </a:r>
            <a:r>
              <a:rPr dirty="0" u="none" spc="-190"/>
              <a:t>while  </a:t>
            </a:r>
            <a:r>
              <a:rPr dirty="0" spc="-235"/>
              <a:t>implementing </a:t>
            </a:r>
            <a:r>
              <a:rPr dirty="0" spc="-130"/>
              <a:t>the </a:t>
            </a:r>
            <a:r>
              <a:rPr dirty="0" spc="-165"/>
              <a:t>platform</a:t>
            </a:r>
            <a:r>
              <a:rPr dirty="0" spc="-1045"/>
              <a:t> </a:t>
            </a:r>
            <a:r>
              <a:rPr dirty="0" spc="-160"/>
              <a:t>.	</a:t>
            </a:r>
          </a:p>
        </p:txBody>
      </p:sp>
      <p:sp>
        <p:nvSpPr>
          <p:cNvPr id="3" name="object 3"/>
          <p:cNvSpPr/>
          <p:nvPr/>
        </p:nvSpPr>
        <p:spPr>
          <a:xfrm>
            <a:off x="4690871" y="2449067"/>
            <a:ext cx="6524244" cy="3116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02479" y="2528316"/>
            <a:ext cx="5576316" cy="3012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18303" y="2476500"/>
            <a:ext cx="6437630" cy="3030220"/>
          </a:xfrm>
          <a:custGeom>
            <a:avLst/>
            <a:gdLst/>
            <a:ahLst/>
            <a:cxnLst/>
            <a:rect l="l" t="t" r="r" b="b"/>
            <a:pathLst>
              <a:path w="6437630" h="3030220">
                <a:moveTo>
                  <a:pt x="5932424" y="0"/>
                </a:moveTo>
                <a:lnTo>
                  <a:pt x="0" y="0"/>
                </a:lnTo>
                <a:lnTo>
                  <a:pt x="0" y="3029712"/>
                </a:lnTo>
                <a:lnTo>
                  <a:pt x="5932424" y="3029712"/>
                </a:lnTo>
                <a:lnTo>
                  <a:pt x="5981056" y="3027400"/>
                </a:lnTo>
                <a:lnTo>
                  <a:pt x="6028380" y="3020607"/>
                </a:lnTo>
                <a:lnTo>
                  <a:pt x="6074184" y="3009544"/>
                </a:lnTo>
                <a:lnTo>
                  <a:pt x="6118257" y="2994422"/>
                </a:lnTo>
                <a:lnTo>
                  <a:pt x="6160387" y="2975453"/>
                </a:lnTo>
                <a:lnTo>
                  <a:pt x="6200361" y="2952848"/>
                </a:lnTo>
                <a:lnTo>
                  <a:pt x="6237970" y="2926820"/>
                </a:lnTo>
                <a:lnTo>
                  <a:pt x="6273001" y="2897579"/>
                </a:lnTo>
                <a:lnTo>
                  <a:pt x="6305243" y="2865337"/>
                </a:lnTo>
                <a:lnTo>
                  <a:pt x="6334484" y="2830306"/>
                </a:lnTo>
                <a:lnTo>
                  <a:pt x="6360512" y="2792697"/>
                </a:lnTo>
                <a:lnTo>
                  <a:pt x="6383117" y="2752723"/>
                </a:lnTo>
                <a:lnTo>
                  <a:pt x="6402086" y="2710593"/>
                </a:lnTo>
                <a:lnTo>
                  <a:pt x="6417208" y="2666520"/>
                </a:lnTo>
                <a:lnTo>
                  <a:pt x="6428271" y="2620716"/>
                </a:lnTo>
                <a:lnTo>
                  <a:pt x="6435064" y="2573392"/>
                </a:lnTo>
                <a:lnTo>
                  <a:pt x="6437376" y="2524760"/>
                </a:lnTo>
                <a:lnTo>
                  <a:pt x="6437376" y="504951"/>
                </a:lnTo>
                <a:lnTo>
                  <a:pt x="6435064" y="456319"/>
                </a:lnTo>
                <a:lnTo>
                  <a:pt x="6428271" y="408995"/>
                </a:lnTo>
                <a:lnTo>
                  <a:pt x="6417208" y="363191"/>
                </a:lnTo>
                <a:lnTo>
                  <a:pt x="6402086" y="319118"/>
                </a:lnTo>
                <a:lnTo>
                  <a:pt x="6383117" y="276988"/>
                </a:lnTo>
                <a:lnTo>
                  <a:pt x="6360512" y="237014"/>
                </a:lnTo>
                <a:lnTo>
                  <a:pt x="6334484" y="199405"/>
                </a:lnTo>
                <a:lnTo>
                  <a:pt x="6305243" y="164374"/>
                </a:lnTo>
                <a:lnTo>
                  <a:pt x="6273001" y="132132"/>
                </a:lnTo>
                <a:lnTo>
                  <a:pt x="6237970" y="102891"/>
                </a:lnTo>
                <a:lnTo>
                  <a:pt x="6200361" y="76863"/>
                </a:lnTo>
                <a:lnTo>
                  <a:pt x="6160387" y="54258"/>
                </a:lnTo>
                <a:lnTo>
                  <a:pt x="6118257" y="35289"/>
                </a:lnTo>
                <a:lnTo>
                  <a:pt x="6074184" y="20167"/>
                </a:lnTo>
                <a:lnTo>
                  <a:pt x="6028380" y="9104"/>
                </a:lnTo>
                <a:lnTo>
                  <a:pt x="5981056" y="2311"/>
                </a:lnTo>
                <a:lnTo>
                  <a:pt x="5932424" y="0"/>
                </a:lnTo>
                <a:close/>
              </a:path>
            </a:pathLst>
          </a:custGeom>
          <a:solidFill>
            <a:srgbClr val="D9D1CE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18303" y="2476500"/>
            <a:ext cx="6437630" cy="3030220"/>
          </a:xfrm>
          <a:custGeom>
            <a:avLst/>
            <a:gdLst/>
            <a:ahLst/>
            <a:cxnLst/>
            <a:rect l="l" t="t" r="r" b="b"/>
            <a:pathLst>
              <a:path w="6437630" h="3030220">
                <a:moveTo>
                  <a:pt x="6437376" y="504951"/>
                </a:moveTo>
                <a:lnTo>
                  <a:pt x="6437376" y="2524760"/>
                </a:lnTo>
                <a:lnTo>
                  <a:pt x="6435064" y="2573392"/>
                </a:lnTo>
                <a:lnTo>
                  <a:pt x="6428271" y="2620716"/>
                </a:lnTo>
                <a:lnTo>
                  <a:pt x="6417208" y="2666520"/>
                </a:lnTo>
                <a:lnTo>
                  <a:pt x="6402086" y="2710593"/>
                </a:lnTo>
                <a:lnTo>
                  <a:pt x="6383117" y="2752723"/>
                </a:lnTo>
                <a:lnTo>
                  <a:pt x="6360512" y="2792697"/>
                </a:lnTo>
                <a:lnTo>
                  <a:pt x="6334484" y="2830306"/>
                </a:lnTo>
                <a:lnTo>
                  <a:pt x="6305243" y="2865337"/>
                </a:lnTo>
                <a:lnTo>
                  <a:pt x="6273001" y="2897579"/>
                </a:lnTo>
                <a:lnTo>
                  <a:pt x="6237970" y="2926820"/>
                </a:lnTo>
                <a:lnTo>
                  <a:pt x="6200361" y="2952848"/>
                </a:lnTo>
                <a:lnTo>
                  <a:pt x="6160387" y="2975453"/>
                </a:lnTo>
                <a:lnTo>
                  <a:pt x="6118257" y="2994422"/>
                </a:lnTo>
                <a:lnTo>
                  <a:pt x="6074184" y="3009544"/>
                </a:lnTo>
                <a:lnTo>
                  <a:pt x="6028380" y="3020607"/>
                </a:lnTo>
                <a:lnTo>
                  <a:pt x="5981056" y="3027400"/>
                </a:lnTo>
                <a:lnTo>
                  <a:pt x="5932424" y="3029712"/>
                </a:lnTo>
                <a:lnTo>
                  <a:pt x="0" y="3029712"/>
                </a:lnTo>
                <a:lnTo>
                  <a:pt x="0" y="0"/>
                </a:lnTo>
                <a:lnTo>
                  <a:pt x="5932424" y="0"/>
                </a:lnTo>
                <a:lnTo>
                  <a:pt x="5981056" y="2311"/>
                </a:lnTo>
                <a:lnTo>
                  <a:pt x="6028380" y="9104"/>
                </a:lnTo>
                <a:lnTo>
                  <a:pt x="6074184" y="20167"/>
                </a:lnTo>
                <a:lnTo>
                  <a:pt x="6118257" y="35289"/>
                </a:lnTo>
                <a:lnTo>
                  <a:pt x="6160387" y="54258"/>
                </a:lnTo>
                <a:lnTo>
                  <a:pt x="6200361" y="76863"/>
                </a:lnTo>
                <a:lnTo>
                  <a:pt x="6237970" y="102891"/>
                </a:lnTo>
                <a:lnTo>
                  <a:pt x="6273001" y="132132"/>
                </a:lnTo>
                <a:lnTo>
                  <a:pt x="6305243" y="164374"/>
                </a:lnTo>
                <a:lnTo>
                  <a:pt x="6334484" y="199405"/>
                </a:lnTo>
                <a:lnTo>
                  <a:pt x="6360512" y="237014"/>
                </a:lnTo>
                <a:lnTo>
                  <a:pt x="6383117" y="276988"/>
                </a:lnTo>
                <a:lnTo>
                  <a:pt x="6402086" y="319118"/>
                </a:lnTo>
                <a:lnTo>
                  <a:pt x="6417208" y="363191"/>
                </a:lnTo>
                <a:lnTo>
                  <a:pt x="6428271" y="408995"/>
                </a:lnTo>
                <a:lnTo>
                  <a:pt x="6435064" y="456319"/>
                </a:lnTo>
                <a:lnTo>
                  <a:pt x="6437376" y="504951"/>
                </a:lnTo>
                <a:close/>
              </a:path>
            </a:pathLst>
          </a:custGeom>
          <a:ln w="12192">
            <a:solidFill>
              <a:srgbClr val="D9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797297" y="2591293"/>
            <a:ext cx="5086985" cy="270446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95"/>
              </a:spcBef>
              <a:buChar char="•"/>
              <a:tabLst>
                <a:tab pos="241300" algn="l"/>
              </a:tabLst>
            </a:pPr>
            <a:r>
              <a:rPr dirty="0" sz="2400" spc="-85">
                <a:latin typeface="Arial"/>
                <a:cs typeface="Arial"/>
              </a:rPr>
              <a:t>Modules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65">
                <a:latin typeface="Arial"/>
                <a:cs typeface="Arial"/>
              </a:rPr>
              <a:t>incorporated-</a:t>
            </a:r>
            <a:endParaRPr sz="2400">
              <a:latin typeface="Arial"/>
              <a:cs typeface="Arial"/>
            </a:endParaRPr>
          </a:p>
          <a:p>
            <a:pPr lvl="1" marL="469900" marR="5080" indent="-228600">
              <a:lnSpc>
                <a:spcPts val="2640"/>
              </a:lnSpc>
              <a:spcBef>
                <a:spcPts val="480"/>
              </a:spcBef>
              <a:buChar char="•"/>
              <a:tabLst>
                <a:tab pos="469900" algn="l"/>
              </a:tabLst>
            </a:pPr>
            <a:r>
              <a:rPr dirty="0" sz="2400" spc="-170">
                <a:latin typeface="Arial"/>
                <a:cs typeface="Arial"/>
              </a:rPr>
              <a:t>os </a:t>
            </a:r>
            <a:r>
              <a:rPr dirty="0" sz="2400" spc="-114">
                <a:latin typeface="Arial"/>
                <a:cs typeface="Arial"/>
              </a:rPr>
              <a:t>and </a:t>
            </a:r>
            <a:r>
              <a:rPr dirty="0" sz="2400" spc="-240">
                <a:latin typeface="Arial"/>
                <a:cs typeface="Arial"/>
              </a:rPr>
              <a:t>sys </a:t>
            </a:r>
            <a:r>
              <a:rPr dirty="0" sz="2400" spc="-10">
                <a:latin typeface="Arial"/>
                <a:cs typeface="Arial"/>
              </a:rPr>
              <a:t>(to </a:t>
            </a:r>
            <a:r>
              <a:rPr dirty="0" sz="2400" spc="-65">
                <a:latin typeface="Arial"/>
                <a:cs typeface="Arial"/>
              </a:rPr>
              <a:t>incorporate</a:t>
            </a:r>
            <a:r>
              <a:rPr dirty="0" sz="2400" spc="-150">
                <a:latin typeface="Arial"/>
                <a:cs typeface="Arial"/>
              </a:rPr>
              <a:t> </a:t>
            </a:r>
            <a:r>
              <a:rPr dirty="0" sz="2400" spc="-80">
                <a:latin typeface="Arial"/>
                <a:cs typeface="Arial"/>
              </a:rPr>
              <a:t>dependent  </a:t>
            </a:r>
            <a:r>
              <a:rPr dirty="0" sz="2400" spc="-40">
                <a:latin typeface="Arial"/>
                <a:cs typeface="Arial"/>
              </a:rPr>
              <a:t>functionality)</a:t>
            </a:r>
            <a:endParaRPr sz="2400">
              <a:latin typeface="Arial"/>
              <a:cs typeface="Arial"/>
            </a:endParaRPr>
          </a:p>
          <a:p>
            <a:pPr lvl="1" marL="469900" indent="-228600">
              <a:lnSpc>
                <a:spcPct val="100000"/>
              </a:lnSpc>
              <a:spcBef>
                <a:spcPts val="145"/>
              </a:spcBef>
              <a:buChar char="•"/>
              <a:tabLst>
                <a:tab pos="469900" algn="l"/>
              </a:tabLst>
            </a:pPr>
            <a:r>
              <a:rPr dirty="0" sz="2400" spc="-150">
                <a:latin typeface="Arial"/>
                <a:cs typeface="Arial"/>
              </a:rPr>
              <a:t>pandas</a:t>
            </a:r>
            <a:endParaRPr sz="2400">
              <a:latin typeface="Arial"/>
              <a:cs typeface="Arial"/>
            </a:endParaRPr>
          </a:p>
          <a:p>
            <a:pPr lvl="1" marL="469900" indent="-228600">
              <a:lnSpc>
                <a:spcPct val="100000"/>
              </a:lnSpc>
              <a:spcBef>
                <a:spcPts val="209"/>
              </a:spcBef>
              <a:buChar char="•"/>
              <a:tabLst>
                <a:tab pos="469900" algn="l"/>
              </a:tabLst>
            </a:pPr>
            <a:r>
              <a:rPr dirty="0" sz="2400" spc="-30">
                <a:latin typeface="Arial"/>
                <a:cs typeface="Arial"/>
              </a:rPr>
              <a:t>matplotlib.pyplot</a:t>
            </a:r>
            <a:endParaRPr sz="2400">
              <a:latin typeface="Arial"/>
              <a:cs typeface="Arial"/>
            </a:endParaRPr>
          </a:p>
          <a:p>
            <a:pPr lvl="1" marL="469900" indent="-228600">
              <a:lnSpc>
                <a:spcPct val="100000"/>
              </a:lnSpc>
              <a:spcBef>
                <a:spcPts val="190"/>
              </a:spcBef>
              <a:buChar char="•"/>
              <a:tabLst>
                <a:tab pos="469900" algn="l"/>
              </a:tabLst>
            </a:pPr>
            <a:r>
              <a:rPr dirty="0" sz="2400" spc="-90">
                <a:latin typeface="Arial"/>
                <a:cs typeface="Arial"/>
              </a:rPr>
              <a:t>numpy</a:t>
            </a:r>
            <a:endParaRPr sz="2400">
              <a:latin typeface="Arial"/>
              <a:cs typeface="Arial"/>
            </a:endParaRPr>
          </a:p>
          <a:p>
            <a:pPr lvl="1" marL="469900" indent="-228600">
              <a:lnSpc>
                <a:spcPct val="100000"/>
              </a:lnSpc>
              <a:spcBef>
                <a:spcPts val="190"/>
              </a:spcBef>
              <a:buChar char="•"/>
              <a:tabLst>
                <a:tab pos="469900" algn="l"/>
              </a:tabLst>
            </a:pPr>
            <a:r>
              <a:rPr dirty="0" sz="2400" spc="-114">
                <a:latin typeface="Arial"/>
                <a:cs typeface="Arial"/>
              </a:rPr>
              <a:t>seaborn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6800" y="2068067"/>
            <a:ext cx="3714750" cy="39494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68855" y="2275408"/>
            <a:ext cx="2275205" cy="3295015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algn="ctr" marL="12065" marR="5080">
              <a:lnSpc>
                <a:spcPct val="91600"/>
              </a:lnSpc>
              <a:spcBef>
                <a:spcPts val="560"/>
              </a:spcBef>
            </a:pPr>
            <a:r>
              <a:rPr dirty="0" sz="4600" spc="-385">
                <a:solidFill>
                  <a:srgbClr val="FFFFFF"/>
                </a:solidFill>
                <a:latin typeface="Arial"/>
                <a:cs typeface="Arial"/>
              </a:rPr>
              <a:t>Lan</a:t>
            </a:r>
            <a:r>
              <a:rPr dirty="0" sz="4600" spc="-40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4600" spc="-305">
                <a:solidFill>
                  <a:srgbClr val="FFFFFF"/>
                </a:solidFill>
                <a:latin typeface="Arial"/>
                <a:cs typeface="Arial"/>
              </a:rPr>
              <a:t>ua</a:t>
            </a:r>
            <a:r>
              <a:rPr dirty="0" sz="4600" spc="-35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4600" spc="-185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dirty="0" sz="4600" spc="-240">
                <a:solidFill>
                  <a:srgbClr val="FFFFFF"/>
                </a:solidFill>
                <a:latin typeface="Arial"/>
                <a:cs typeface="Arial"/>
              </a:rPr>
              <a:t>used-  </a:t>
            </a:r>
            <a:r>
              <a:rPr dirty="0" sz="4600" spc="-175">
                <a:solidFill>
                  <a:srgbClr val="FFFFFF"/>
                </a:solidFill>
                <a:latin typeface="Arial"/>
                <a:cs typeface="Arial"/>
              </a:rPr>
              <a:t>Python  </a:t>
            </a:r>
            <a:r>
              <a:rPr dirty="0" sz="4600" spc="-240">
                <a:solidFill>
                  <a:srgbClr val="FFFFFF"/>
                </a:solidFill>
                <a:latin typeface="Arial"/>
                <a:cs typeface="Arial"/>
              </a:rPr>
              <a:t>(Version  </a:t>
            </a:r>
            <a:r>
              <a:rPr dirty="0" sz="4600" spc="-110">
                <a:solidFill>
                  <a:srgbClr val="FFFFFF"/>
                </a:solidFill>
                <a:latin typeface="Arial"/>
                <a:cs typeface="Arial"/>
              </a:rPr>
              <a:t>3.x/2.7)</a:t>
            </a:r>
            <a:endParaRPr sz="4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4187" rIns="0" bIns="0" rtlCol="0" vert="horz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dirty="0" spc="-685"/>
              <a:t>REQUIREMENT	</a:t>
            </a:r>
          </a:p>
        </p:txBody>
      </p:sp>
      <p:sp>
        <p:nvSpPr>
          <p:cNvPr id="3" name="object 3"/>
          <p:cNvSpPr/>
          <p:nvPr/>
        </p:nvSpPr>
        <p:spPr>
          <a:xfrm>
            <a:off x="1075944" y="2923032"/>
            <a:ext cx="2903220" cy="1871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97280" y="2944367"/>
            <a:ext cx="2828544" cy="1796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11224" y="3243072"/>
            <a:ext cx="2828925" cy="1795780"/>
          </a:xfrm>
          <a:custGeom>
            <a:avLst/>
            <a:gdLst/>
            <a:ahLst/>
            <a:cxnLst/>
            <a:rect l="l" t="t" r="r" b="b"/>
            <a:pathLst>
              <a:path w="2828925" h="1795779">
                <a:moveTo>
                  <a:pt x="2648966" y="0"/>
                </a:moveTo>
                <a:lnTo>
                  <a:pt x="179578" y="0"/>
                </a:lnTo>
                <a:lnTo>
                  <a:pt x="131835" y="6414"/>
                </a:lnTo>
                <a:lnTo>
                  <a:pt x="88937" y="24515"/>
                </a:lnTo>
                <a:lnTo>
                  <a:pt x="52593" y="52593"/>
                </a:lnTo>
                <a:lnTo>
                  <a:pt x="24515" y="88937"/>
                </a:lnTo>
                <a:lnTo>
                  <a:pt x="6414" y="131835"/>
                </a:lnTo>
                <a:lnTo>
                  <a:pt x="0" y="179577"/>
                </a:lnTo>
                <a:lnTo>
                  <a:pt x="0" y="1615694"/>
                </a:lnTo>
                <a:lnTo>
                  <a:pt x="6414" y="1663436"/>
                </a:lnTo>
                <a:lnTo>
                  <a:pt x="24515" y="1706334"/>
                </a:lnTo>
                <a:lnTo>
                  <a:pt x="52593" y="1742678"/>
                </a:lnTo>
                <a:lnTo>
                  <a:pt x="88937" y="1770756"/>
                </a:lnTo>
                <a:lnTo>
                  <a:pt x="131835" y="1788857"/>
                </a:lnTo>
                <a:lnTo>
                  <a:pt x="179578" y="1795271"/>
                </a:lnTo>
                <a:lnTo>
                  <a:pt x="2648966" y="1795271"/>
                </a:lnTo>
                <a:lnTo>
                  <a:pt x="2696708" y="1788857"/>
                </a:lnTo>
                <a:lnTo>
                  <a:pt x="2739606" y="1770756"/>
                </a:lnTo>
                <a:lnTo>
                  <a:pt x="2775950" y="1742678"/>
                </a:lnTo>
                <a:lnTo>
                  <a:pt x="2804028" y="1706334"/>
                </a:lnTo>
                <a:lnTo>
                  <a:pt x="2822129" y="1663436"/>
                </a:lnTo>
                <a:lnTo>
                  <a:pt x="2828543" y="1615694"/>
                </a:lnTo>
                <a:lnTo>
                  <a:pt x="2828543" y="179577"/>
                </a:lnTo>
                <a:lnTo>
                  <a:pt x="2822129" y="131835"/>
                </a:lnTo>
                <a:lnTo>
                  <a:pt x="2804028" y="88937"/>
                </a:lnTo>
                <a:lnTo>
                  <a:pt x="2775950" y="52593"/>
                </a:lnTo>
                <a:lnTo>
                  <a:pt x="2739606" y="24515"/>
                </a:lnTo>
                <a:lnTo>
                  <a:pt x="2696708" y="6414"/>
                </a:lnTo>
                <a:lnTo>
                  <a:pt x="264896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11224" y="3243072"/>
            <a:ext cx="2828925" cy="1795780"/>
          </a:xfrm>
          <a:custGeom>
            <a:avLst/>
            <a:gdLst/>
            <a:ahLst/>
            <a:cxnLst/>
            <a:rect l="l" t="t" r="r" b="b"/>
            <a:pathLst>
              <a:path w="2828925" h="1795779">
                <a:moveTo>
                  <a:pt x="0" y="179577"/>
                </a:moveTo>
                <a:lnTo>
                  <a:pt x="6414" y="131835"/>
                </a:lnTo>
                <a:lnTo>
                  <a:pt x="24515" y="88937"/>
                </a:lnTo>
                <a:lnTo>
                  <a:pt x="52593" y="52593"/>
                </a:lnTo>
                <a:lnTo>
                  <a:pt x="88937" y="24515"/>
                </a:lnTo>
                <a:lnTo>
                  <a:pt x="131835" y="6414"/>
                </a:lnTo>
                <a:lnTo>
                  <a:pt x="179578" y="0"/>
                </a:lnTo>
                <a:lnTo>
                  <a:pt x="2648966" y="0"/>
                </a:lnTo>
                <a:lnTo>
                  <a:pt x="2696708" y="6414"/>
                </a:lnTo>
                <a:lnTo>
                  <a:pt x="2739606" y="24515"/>
                </a:lnTo>
                <a:lnTo>
                  <a:pt x="2775950" y="52593"/>
                </a:lnTo>
                <a:lnTo>
                  <a:pt x="2804028" y="88937"/>
                </a:lnTo>
                <a:lnTo>
                  <a:pt x="2822129" y="131835"/>
                </a:lnTo>
                <a:lnTo>
                  <a:pt x="2828543" y="179577"/>
                </a:lnTo>
                <a:lnTo>
                  <a:pt x="2828543" y="1615694"/>
                </a:lnTo>
                <a:lnTo>
                  <a:pt x="2822129" y="1663436"/>
                </a:lnTo>
                <a:lnTo>
                  <a:pt x="2804028" y="1706334"/>
                </a:lnTo>
                <a:lnTo>
                  <a:pt x="2775950" y="1742678"/>
                </a:lnTo>
                <a:lnTo>
                  <a:pt x="2739606" y="1770756"/>
                </a:lnTo>
                <a:lnTo>
                  <a:pt x="2696708" y="1788857"/>
                </a:lnTo>
                <a:lnTo>
                  <a:pt x="2648966" y="1795271"/>
                </a:lnTo>
                <a:lnTo>
                  <a:pt x="179578" y="1795271"/>
                </a:lnTo>
                <a:lnTo>
                  <a:pt x="131835" y="1788857"/>
                </a:lnTo>
                <a:lnTo>
                  <a:pt x="88937" y="1770756"/>
                </a:lnTo>
                <a:lnTo>
                  <a:pt x="52593" y="1742678"/>
                </a:lnTo>
                <a:lnTo>
                  <a:pt x="24515" y="1706334"/>
                </a:lnTo>
                <a:lnTo>
                  <a:pt x="6414" y="1663436"/>
                </a:lnTo>
                <a:lnTo>
                  <a:pt x="0" y="1615694"/>
                </a:lnTo>
                <a:lnTo>
                  <a:pt x="0" y="179577"/>
                </a:lnTo>
                <a:close/>
              </a:path>
            </a:pathLst>
          </a:custGeom>
          <a:ln w="12192">
            <a:solidFill>
              <a:srgbClr val="9B835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79194" y="3629659"/>
            <a:ext cx="2292350" cy="930275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12700" marR="5080" indent="180975">
              <a:lnSpc>
                <a:spcPts val="3410"/>
              </a:lnSpc>
              <a:spcBef>
                <a:spcPts val="465"/>
              </a:spcBef>
            </a:pPr>
            <a:r>
              <a:rPr dirty="0" sz="3100" spc="-235">
                <a:latin typeface="Arial"/>
                <a:cs typeface="Arial"/>
              </a:rPr>
              <a:t>Text </a:t>
            </a:r>
            <a:r>
              <a:rPr dirty="0" sz="3100" spc="-100">
                <a:latin typeface="Arial"/>
                <a:cs typeface="Arial"/>
              </a:rPr>
              <a:t>Editor </a:t>
            </a:r>
            <a:r>
              <a:rPr dirty="0" sz="3100" spc="-85">
                <a:latin typeface="Arial"/>
                <a:cs typeface="Arial"/>
              </a:rPr>
              <a:t>-  </a:t>
            </a:r>
            <a:r>
              <a:rPr dirty="0" sz="3100" spc="-370">
                <a:latin typeface="Arial"/>
                <a:cs typeface="Arial"/>
              </a:rPr>
              <a:t>A</a:t>
            </a:r>
            <a:r>
              <a:rPr dirty="0" sz="3100" spc="130">
                <a:latin typeface="Arial"/>
                <a:cs typeface="Arial"/>
              </a:rPr>
              <a:t>t</a:t>
            </a:r>
            <a:r>
              <a:rPr dirty="0" sz="3100" spc="50">
                <a:latin typeface="Arial"/>
                <a:cs typeface="Arial"/>
              </a:rPr>
              <a:t>om</a:t>
            </a:r>
            <a:r>
              <a:rPr dirty="0" sz="3100" spc="-40">
                <a:latin typeface="Arial"/>
                <a:cs typeface="Arial"/>
              </a:rPr>
              <a:t>/</a:t>
            </a:r>
            <a:r>
              <a:rPr dirty="0" sz="3100" spc="-180">
                <a:latin typeface="Arial"/>
                <a:cs typeface="Arial"/>
              </a:rPr>
              <a:t>su</a:t>
            </a:r>
            <a:r>
              <a:rPr dirty="0" sz="3100" spc="-175">
                <a:latin typeface="Arial"/>
                <a:cs typeface="Arial"/>
              </a:rPr>
              <a:t>b</a:t>
            </a:r>
            <a:r>
              <a:rPr dirty="0" sz="3100" spc="-15">
                <a:latin typeface="Arial"/>
                <a:cs typeface="Arial"/>
              </a:rPr>
              <a:t>li</a:t>
            </a:r>
            <a:r>
              <a:rPr dirty="0" sz="3100" spc="-55">
                <a:latin typeface="Arial"/>
                <a:cs typeface="Arial"/>
              </a:rPr>
              <a:t>m</a:t>
            </a:r>
            <a:r>
              <a:rPr dirty="0" sz="3100" spc="-185">
                <a:latin typeface="Arial"/>
                <a:cs typeface="Arial"/>
              </a:rPr>
              <a:t>e</a:t>
            </a:r>
            <a:endParaRPr sz="3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33900" y="2923032"/>
            <a:ext cx="2903220" cy="1871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55235" y="2944367"/>
            <a:ext cx="2828543" cy="17967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69179" y="3243072"/>
            <a:ext cx="2828925" cy="1795780"/>
          </a:xfrm>
          <a:custGeom>
            <a:avLst/>
            <a:gdLst/>
            <a:ahLst/>
            <a:cxnLst/>
            <a:rect l="l" t="t" r="r" b="b"/>
            <a:pathLst>
              <a:path w="2828925" h="1795779">
                <a:moveTo>
                  <a:pt x="2648966" y="0"/>
                </a:moveTo>
                <a:lnTo>
                  <a:pt x="179578" y="0"/>
                </a:lnTo>
                <a:lnTo>
                  <a:pt x="131835" y="6414"/>
                </a:lnTo>
                <a:lnTo>
                  <a:pt x="88937" y="24515"/>
                </a:lnTo>
                <a:lnTo>
                  <a:pt x="52593" y="52593"/>
                </a:lnTo>
                <a:lnTo>
                  <a:pt x="24515" y="88937"/>
                </a:lnTo>
                <a:lnTo>
                  <a:pt x="6414" y="131835"/>
                </a:lnTo>
                <a:lnTo>
                  <a:pt x="0" y="179577"/>
                </a:lnTo>
                <a:lnTo>
                  <a:pt x="0" y="1615694"/>
                </a:lnTo>
                <a:lnTo>
                  <a:pt x="6414" y="1663436"/>
                </a:lnTo>
                <a:lnTo>
                  <a:pt x="24515" y="1706334"/>
                </a:lnTo>
                <a:lnTo>
                  <a:pt x="52593" y="1742678"/>
                </a:lnTo>
                <a:lnTo>
                  <a:pt x="88937" y="1770756"/>
                </a:lnTo>
                <a:lnTo>
                  <a:pt x="131835" y="1788857"/>
                </a:lnTo>
                <a:lnTo>
                  <a:pt x="179578" y="1795271"/>
                </a:lnTo>
                <a:lnTo>
                  <a:pt x="2648966" y="1795271"/>
                </a:lnTo>
                <a:lnTo>
                  <a:pt x="2696708" y="1788857"/>
                </a:lnTo>
                <a:lnTo>
                  <a:pt x="2739606" y="1770756"/>
                </a:lnTo>
                <a:lnTo>
                  <a:pt x="2775950" y="1742678"/>
                </a:lnTo>
                <a:lnTo>
                  <a:pt x="2804028" y="1706334"/>
                </a:lnTo>
                <a:lnTo>
                  <a:pt x="2822129" y="1663436"/>
                </a:lnTo>
                <a:lnTo>
                  <a:pt x="2828544" y="1615694"/>
                </a:lnTo>
                <a:lnTo>
                  <a:pt x="2828544" y="179577"/>
                </a:lnTo>
                <a:lnTo>
                  <a:pt x="2822129" y="131835"/>
                </a:lnTo>
                <a:lnTo>
                  <a:pt x="2804028" y="88937"/>
                </a:lnTo>
                <a:lnTo>
                  <a:pt x="2775950" y="52593"/>
                </a:lnTo>
                <a:lnTo>
                  <a:pt x="2739606" y="24515"/>
                </a:lnTo>
                <a:lnTo>
                  <a:pt x="2696708" y="6414"/>
                </a:lnTo>
                <a:lnTo>
                  <a:pt x="264896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69179" y="3243072"/>
            <a:ext cx="2828925" cy="1795780"/>
          </a:xfrm>
          <a:custGeom>
            <a:avLst/>
            <a:gdLst/>
            <a:ahLst/>
            <a:cxnLst/>
            <a:rect l="l" t="t" r="r" b="b"/>
            <a:pathLst>
              <a:path w="2828925" h="1795779">
                <a:moveTo>
                  <a:pt x="0" y="179577"/>
                </a:moveTo>
                <a:lnTo>
                  <a:pt x="6414" y="131835"/>
                </a:lnTo>
                <a:lnTo>
                  <a:pt x="24515" y="88937"/>
                </a:lnTo>
                <a:lnTo>
                  <a:pt x="52593" y="52593"/>
                </a:lnTo>
                <a:lnTo>
                  <a:pt x="88937" y="24515"/>
                </a:lnTo>
                <a:lnTo>
                  <a:pt x="131835" y="6414"/>
                </a:lnTo>
                <a:lnTo>
                  <a:pt x="179578" y="0"/>
                </a:lnTo>
                <a:lnTo>
                  <a:pt x="2648966" y="0"/>
                </a:lnTo>
                <a:lnTo>
                  <a:pt x="2696708" y="6414"/>
                </a:lnTo>
                <a:lnTo>
                  <a:pt x="2739606" y="24515"/>
                </a:lnTo>
                <a:lnTo>
                  <a:pt x="2775950" y="52593"/>
                </a:lnTo>
                <a:lnTo>
                  <a:pt x="2804028" y="88937"/>
                </a:lnTo>
                <a:lnTo>
                  <a:pt x="2822129" y="131835"/>
                </a:lnTo>
                <a:lnTo>
                  <a:pt x="2828544" y="179577"/>
                </a:lnTo>
                <a:lnTo>
                  <a:pt x="2828544" y="1615694"/>
                </a:lnTo>
                <a:lnTo>
                  <a:pt x="2822129" y="1663436"/>
                </a:lnTo>
                <a:lnTo>
                  <a:pt x="2804028" y="1706334"/>
                </a:lnTo>
                <a:lnTo>
                  <a:pt x="2775950" y="1742678"/>
                </a:lnTo>
                <a:lnTo>
                  <a:pt x="2739606" y="1770756"/>
                </a:lnTo>
                <a:lnTo>
                  <a:pt x="2696708" y="1788857"/>
                </a:lnTo>
                <a:lnTo>
                  <a:pt x="2648966" y="1795271"/>
                </a:lnTo>
                <a:lnTo>
                  <a:pt x="179578" y="1795271"/>
                </a:lnTo>
                <a:lnTo>
                  <a:pt x="131835" y="1788857"/>
                </a:lnTo>
                <a:lnTo>
                  <a:pt x="88937" y="1770756"/>
                </a:lnTo>
                <a:lnTo>
                  <a:pt x="52593" y="1742678"/>
                </a:lnTo>
                <a:lnTo>
                  <a:pt x="24515" y="1706334"/>
                </a:lnTo>
                <a:lnTo>
                  <a:pt x="6414" y="1663436"/>
                </a:lnTo>
                <a:lnTo>
                  <a:pt x="0" y="1615694"/>
                </a:lnTo>
                <a:lnTo>
                  <a:pt x="0" y="179577"/>
                </a:lnTo>
                <a:close/>
              </a:path>
            </a:pathLst>
          </a:custGeom>
          <a:ln w="12192">
            <a:solidFill>
              <a:srgbClr val="9B835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063997" y="3629659"/>
            <a:ext cx="2440940" cy="930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3565"/>
              </a:lnSpc>
              <a:spcBef>
                <a:spcPts val="95"/>
              </a:spcBef>
            </a:pPr>
            <a:r>
              <a:rPr dirty="0" sz="3100" spc="-365">
                <a:latin typeface="Arial"/>
                <a:cs typeface="Arial"/>
              </a:rPr>
              <a:t>OS-</a:t>
            </a:r>
            <a:endParaRPr sz="3100">
              <a:latin typeface="Arial"/>
              <a:cs typeface="Arial"/>
            </a:endParaRPr>
          </a:p>
          <a:p>
            <a:pPr algn="ctr">
              <a:lnSpc>
                <a:spcPts val="3565"/>
              </a:lnSpc>
            </a:pPr>
            <a:r>
              <a:rPr dirty="0" sz="3100" spc="-95">
                <a:latin typeface="Arial"/>
                <a:cs typeface="Arial"/>
              </a:rPr>
              <a:t>Linux/windows</a:t>
            </a:r>
            <a:endParaRPr sz="3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90331" y="2923032"/>
            <a:ext cx="2904744" cy="1871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011668" y="2944367"/>
            <a:ext cx="2830067" cy="17967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327135" y="3243072"/>
            <a:ext cx="2828925" cy="1795780"/>
          </a:xfrm>
          <a:custGeom>
            <a:avLst/>
            <a:gdLst/>
            <a:ahLst/>
            <a:cxnLst/>
            <a:rect l="l" t="t" r="r" b="b"/>
            <a:pathLst>
              <a:path w="2828925" h="1795779">
                <a:moveTo>
                  <a:pt x="2648966" y="0"/>
                </a:moveTo>
                <a:lnTo>
                  <a:pt x="179578" y="0"/>
                </a:lnTo>
                <a:lnTo>
                  <a:pt x="131835" y="6414"/>
                </a:lnTo>
                <a:lnTo>
                  <a:pt x="88937" y="24515"/>
                </a:lnTo>
                <a:lnTo>
                  <a:pt x="52593" y="52593"/>
                </a:lnTo>
                <a:lnTo>
                  <a:pt x="24515" y="88937"/>
                </a:lnTo>
                <a:lnTo>
                  <a:pt x="6414" y="131835"/>
                </a:lnTo>
                <a:lnTo>
                  <a:pt x="0" y="179577"/>
                </a:lnTo>
                <a:lnTo>
                  <a:pt x="0" y="1615694"/>
                </a:lnTo>
                <a:lnTo>
                  <a:pt x="6414" y="1663436"/>
                </a:lnTo>
                <a:lnTo>
                  <a:pt x="24515" y="1706334"/>
                </a:lnTo>
                <a:lnTo>
                  <a:pt x="52593" y="1742678"/>
                </a:lnTo>
                <a:lnTo>
                  <a:pt x="88937" y="1770756"/>
                </a:lnTo>
                <a:lnTo>
                  <a:pt x="131835" y="1788857"/>
                </a:lnTo>
                <a:lnTo>
                  <a:pt x="179578" y="1795271"/>
                </a:lnTo>
                <a:lnTo>
                  <a:pt x="2648966" y="1795271"/>
                </a:lnTo>
                <a:lnTo>
                  <a:pt x="2696708" y="1788857"/>
                </a:lnTo>
                <a:lnTo>
                  <a:pt x="2739606" y="1770756"/>
                </a:lnTo>
                <a:lnTo>
                  <a:pt x="2775950" y="1742678"/>
                </a:lnTo>
                <a:lnTo>
                  <a:pt x="2804028" y="1706334"/>
                </a:lnTo>
                <a:lnTo>
                  <a:pt x="2822129" y="1663436"/>
                </a:lnTo>
                <a:lnTo>
                  <a:pt x="2828544" y="1615694"/>
                </a:lnTo>
                <a:lnTo>
                  <a:pt x="2828544" y="179577"/>
                </a:lnTo>
                <a:lnTo>
                  <a:pt x="2822129" y="131835"/>
                </a:lnTo>
                <a:lnTo>
                  <a:pt x="2804028" y="88937"/>
                </a:lnTo>
                <a:lnTo>
                  <a:pt x="2775950" y="52593"/>
                </a:lnTo>
                <a:lnTo>
                  <a:pt x="2739606" y="24515"/>
                </a:lnTo>
                <a:lnTo>
                  <a:pt x="2696708" y="6414"/>
                </a:lnTo>
                <a:lnTo>
                  <a:pt x="264896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327135" y="3243072"/>
            <a:ext cx="2828925" cy="1795780"/>
          </a:xfrm>
          <a:custGeom>
            <a:avLst/>
            <a:gdLst/>
            <a:ahLst/>
            <a:cxnLst/>
            <a:rect l="l" t="t" r="r" b="b"/>
            <a:pathLst>
              <a:path w="2828925" h="1795779">
                <a:moveTo>
                  <a:pt x="0" y="179577"/>
                </a:moveTo>
                <a:lnTo>
                  <a:pt x="6414" y="131835"/>
                </a:lnTo>
                <a:lnTo>
                  <a:pt x="24515" y="88937"/>
                </a:lnTo>
                <a:lnTo>
                  <a:pt x="52593" y="52593"/>
                </a:lnTo>
                <a:lnTo>
                  <a:pt x="88937" y="24515"/>
                </a:lnTo>
                <a:lnTo>
                  <a:pt x="131835" y="6414"/>
                </a:lnTo>
                <a:lnTo>
                  <a:pt x="179578" y="0"/>
                </a:lnTo>
                <a:lnTo>
                  <a:pt x="2648966" y="0"/>
                </a:lnTo>
                <a:lnTo>
                  <a:pt x="2696708" y="6414"/>
                </a:lnTo>
                <a:lnTo>
                  <a:pt x="2739606" y="24515"/>
                </a:lnTo>
                <a:lnTo>
                  <a:pt x="2775950" y="52593"/>
                </a:lnTo>
                <a:lnTo>
                  <a:pt x="2804028" y="88937"/>
                </a:lnTo>
                <a:lnTo>
                  <a:pt x="2822129" y="131835"/>
                </a:lnTo>
                <a:lnTo>
                  <a:pt x="2828544" y="179577"/>
                </a:lnTo>
                <a:lnTo>
                  <a:pt x="2828544" y="1615694"/>
                </a:lnTo>
                <a:lnTo>
                  <a:pt x="2822129" y="1663436"/>
                </a:lnTo>
                <a:lnTo>
                  <a:pt x="2804028" y="1706334"/>
                </a:lnTo>
                <a:lnTo>
                  <a:pt x="2775950" y="1742678"/>
                </a:lnTo>
                <a:lnTo>
                  <a:pt x="2739606" y="1770756"/>
                </a:lnTo>
                <a:lnTo>
                  <a:pt x="2696708" y="1788857"/>
                </a:lnTo>
                <a:lnTo>
                  <a:pt x="2648966" y="1795271"/>
                </a:lnTo>
                <a:lnTo>
                  <a:pt x="179578" y="1795271"/>
                </a:lnTo>
                <a:lnTo>
                  <a:pt x="131835" y="1788857"/>
                </a:lnTo>
                <a:lnTo>
                  <a:pt x="88937" y="1770756"/>
                </a:lnTo>
                <a:lnTo>
                  <a:pt x="52593" y="1742678"/>
                </a:lnTo>
                <a:lnTo>
                  <a:pt x="24515" y="1706334"/>
                </a:lnTo>
                <a:lnTo>
                  <a:pt x="6414" y="1663436"/>
                </a:lnTo>
                <a:lnTo>
                  <a:pt x="0" y="1615694"/>
                </a:lnTo>
                <a:lnTo>
                  <a:pt x="0" y="179577"/>
                </a:lnTo>
                <a:close/>
              </a:path>
            </a:pathLst>
          </a:custGeom>
          <a:ln w="12192">
            <a:solidFill>
              <a:srgbClr val="9B835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499475" y="3415841"/>
            <a:ext cx="2484755" cy="1229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89000" marR="5080" indent="-876300">
              <a:lnSpc>
                <a:spcPct val="127400"/>
              </a:lnSpc>
              <a:spcBef>
                <a:spcPts val="95"/>
              </a:spcBef>
            </a:pPr>
            <a:r>
              <a:rPr dirty="0" sz="3100" spc="-170">
                <a:latin typeface="Arial"/>
                <a:cs typeface="Arial"/>
              </a:rPr>
              <a:t>Version</a:t>
            </a:r>
            <a:r>
              <a:rPr dirty="0" sz="3100" spc="-215">
                <a:latin typeface="Arial"/>
                <a:cs typeface="Arial"/>
              </a:rPr>
              <a:t> </a:t>
            </a:r>
            <a:r>
              <a:rPr dirty="0" sz="3100" spc="-105">
                <a:latin typeface="Arial"/>
                <a:cs typeface="Arial"/>
              </a:rPr>
              <a:t>Control  </a:t>
            </a:r>
            <a:r>
              <a:rPr dirty="0" sz="3100" spc="-95">
                <a:latin typeface="Arial"/>
                <a:cs typeface="Arial"/>
              </a:rPr>
              <a:t>(Git)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32916" y="1802892"/>
            <a:ext cx="4088891" cy="3403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71005" y="234187"/>
            <a:ext cx="3426460" cy="1424305"/>
          </a:xfrm>
          <a:prstGeom prst="rect"/>
        </p:spPr>
        <p:txBody>
          <a:bodyPr wrap="square" lIns="0" tIns="89535" rIns="0" bIns="0" rtlCol="0" vert="horz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705"/>
              </a:spcBef>
            </a:pPr>
            <a:r>
              <a:rPr dirty="0" u="none" sz="3400" spc="-240"/>
              <a:t>How </a:t>
            </a:r>
            <a:r>
              <a:rPr dirty="0" u="none" sz="3400" spc="-210"/>
              <a:t>we </a:t>
            </a:r>
            <a:r>
              <a:rPr dirty="0" u="none" sz="3400" spc="-285"/>
              <a:t>managed</a:t>
            </a:r>
            <a:r>
              <a:rPr dirty="0" u="none" sz="3400" spc="-705"/>
              <a:t> </a:t>
            </a:r>
            <a:r>
              <a:rPr dirty="0" u="none" sz="3400" spc="-25"/>
              <a:t>to  </a:t>
            </a:r>
            <a:r>
              <a:rPr dirty="0" u="none" sz="3400" spc="-160"/>
              <a:t>do </a:t>
            </a:r>
            <a:r>
              <a:rPr dirty="0" u="none" sz="3400" spc="-120"/>
              <a:t>our </a:t>
            </a:r>
            <a:r>
              <a:rPr dirty="0" u="none" sz="3400" spc="-140"/>
              <a:t>project  </a:t>
            </a:r>
            <a:r>
              <a:rPr dirty="0" u="none" sz="3400" spc="-165"/>
              <a:t>remotely</a:t>
            </a:r>
            <a:r>
              <a:rPr dirty="0" u="none" sz="3400" spc="-350"/>
              <a:t> </a:t>
            </a:r>
            <a:r>
              <a:rPr dirty="0" u="none" sz="3400" spc="-320"/>
              <a:t>?</a:t>
            </a:r>
            <a:endParaRPr sz="3400"/>
          </a:p>
        </p:txBody>
      </p:sp>
      <p:sp>
        <p:nvSpPr>
          <p:cNvPr id="5" name="object 5"/>
          <p:cNvSpPr txBox="1"/>
          <p:nvPr/>
        </p:nvSpPr>
        <p:spPr>
          <a:xfrm>
            <a:off x="6348476" y="1885950"/>
            <a:ext cx="3680460" cy="278511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 indent="22860">
              <a:lnSpc>
                <a:spcPct val="90000"/>
              </a:lnSpc>
              <a:spcBef>
                <a:spcPts val="340"/>
              </a:spcBef>
            </a:pPr>
            <a:r>
              <a:rPr dirty="0" sz="2000" spc="-145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dirty="0" sz="2000" spc="-120">
                <a:solidFill>
                  <a:srgbClr val="404040"/>
                </a:solidFill>
                <a:latin typeface="Arial"/>
                <a:cs typeface="Arial"/>
              </a:rPr>
              <a:t>used 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Git.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this 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powerful 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tool, 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dirty="0" sz="2000" spc="-114">
                <a:solidFill>
                  <a:srgbClr val="404040"/>
                </a:solidFill>
                <a:latin typeface="Arial"/>
                <a:cs typeface="Arial"/>
              </a:rPr>
              <a:t>managed 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our 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code,  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commits, could </a:t>
            </a:r>
            <a:r>
              <a:rPr dirty="0" sz="2000" spc="-165">
                <a:solidFill>
                  <a:srgbClr val="404040"/>
                </a:solidFill>
                <a:latin typeface="Arial"/>
                <a:cs typeface="Arial"/>
              </a:rPr>
              <a:t>save 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our 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project  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from 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catastrophically 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silly</a:t>
            </a:r>
            <a:r>
              <a:rPr dirty="0" sz="2000" spc="-229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mistakes!</a:t>
            </a:r>
            <a:endParaRPr sz="2000">
              <a:latin typeface="Arial"/>
              <a:cs typeface="Arial"/>
            </a:endParaRPr>
          </a:p>
          <a:p>
            <a:pPr marL="35560">
              <a:lnSpc>
                <a:spcPts val="2280"/>
              </a:lnSpc>
              <a:spcBef>
                <a:spcPts val="1165"/>
              </a:spcBef>
            </a:pPr>
            <a:r>
              <a:rPr dirty="0" sz="2000" spc="-100" b="1">
                <a:solidFill>
                  <a:srgbClr val="404040"/>
                </a:solidFill>
                <a:latin typeface="Trebuchet MS"/>
                <a:cs typeface="Trebuchet MS"/>
              </a:rPr>
              <a:t>GitHub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dirty="0" sz="2000" spc="-15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000" spc="-114">
                <a:solidFill>
                  <a:srgbClr val="404040"/>
                </a:solidFill>
                <a:latin typeface="Arial"/>
                <a:cs typeface="Arial"/>
              </a:rPr>
              <a:t>Web-based 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Git</a:t>
            </a:r>
            <a:r>
              <a:rPr dirty="0" sz="2000" spc="-1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version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control 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repository 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hosting</a:t>
            </a:r>
            <a:r>
              <a:rPr dirty="0" sz="2000" spc="-2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service.</a:t>
            </a:r>
            <a:endParaRPr sz="2000">
              <a:latin typeface="Arial"/>
              <a:cs typeface="Arial"/>
            </a:endParaRPr>
          </a:p>
          <a:p>
            <a:pPr marL="35560">
              <a:lnSpc>
                <a:spcPct val="100000"/>
              </a:lnSpc>
              <a:spcBef>
                <a:spcPts val="1155"/>
              </a:spcBef>
            </a:pPr>
            <a:r>
              <a:rPr dirty="0" sz="2000" spc="-165">
                <a:solidFill>
                  <a:srgbClr val="404040"/>
                </a:solidFill>
                <a:latin typeface="Arial"/>
                <a:cs typeface="Arial"/>
              </a:rPr>
              <a:t>BOOM</a:t>
            </a:r>
            <a:r>
              <a:rPr dirty="0" sz="2000" spc="-1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90">
                <a:solidFill>
                  <a:srgbClr val="404040"/>
                </a:solidFill>
                <a:latin typeface="Arial"/>
                <a:cs typeface="Arial"/>
              </a:rPr>
              <a:t>!!!</a:t>
            </a:r>
            <a:endParaRPr sz="2000">
              <a:latin typeface="Arial"/>
              <a:cs typeface="Arial"/>
            </a:endParaRPr>
          </a:p>
          <a:p>
            <a:pPr marL="35560">
              <a:lnSpc>
                <a:spcPct val="100000"/>
              </a:lnSpc>
              <a:spcBef>
                <a:spcPts val="1165"/>
              </a:spcBef>
            </a:pP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It’s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open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source</a:t>
            </a:r>
            <a:r>
              <a:rPr dirty="0" sz="2000" spc="-2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09">
                <a:solidFill>
                  <a:srgbClr val="404040"/>
                </a:solidFill>
                <a:latin typeface="Arial"/>
                <a:cs typeface="Arial"/>
              </a:rPr>
              <a:t>………….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46776" y="4343400"/>
            <a:ext cx="5636260" cy="0"/>
          </a:xfrm>
          <a:custGeom>
            <a:avLst/>
            <a:gdLst/>
            <a:ahLst/>
            <a:cxnLst/>
            <a:rect l="l" t="t" r="r" b="b"/>
            <a:pathLst>
              <a:path w="5636259" h="0">
                <a:moveTo>
                  <a:pt x="0" y="0"/>
                </a:moveTo>
                <a:lnTo>
                  <a:pt x="5636133" y="0"/>
                </a:lnTo>
              </a:path>
            </a:pathLst>
          </a:custGeom>
          <a:ln w="6096">
            <a:solidFill>
              <a:srgbClr val="626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59711" y="1953954"/>
            <a:ext cx="3002915" cy="2082164"/>
          </a:xfrm>
          <a:custGeom>
            <a:avLst/>
            <a:gdLst/>
            <a:ahLst/>
            <a:cxnLst/>
            <a:rect l="l" t="t" r="r" b="b"/>
            <a:pathLst>
              <a:path w="3002915" h="2082164">
                <a:moveTo>
                  <a:pt x="3002645" y="249836"/>
                </a:moveTo>
                <a:lnTo>
                  <a:pt x="2752424" y="249836"/>
                </a:lnTo>
                <a:lnTo>
                  <a:pt x="2752424" y="1832132"/>
                </a:lnTo>
                <a:lnTo>
                  <a:pt x="1338679" y="1832132"/>
                </a:lnTo>
                <a:lnTo>
                  <a:pt x="1100969" y="2081968"/>
                </a:lnTo>
                <a:lnTo>
                  <a:pt x="2835831" y="2081968"/>
                </a:lnTo>
                <a:lnTo>
                  <a:pt x="2880045" y="2075990"/>
                </a:lnTo>
                <a:lnTo>
                  <a:pt x="2919856" y="2059136"/>
                </a:lnTo>
                <a:lnTo>
                  <a:pt x="2953643" y="2033029"/>
                </a:lnTo>
                <a:lnTo>
                  <a:pt x="2979785" y="1999291"/>
                </a:lnTo>
                <a:lnTo>
                  <a:pt x="2996660" y="1959544"/>
                </a:lnTo>
                <a:lnTo>
                  <a:pt x="3002645" y="1915411"/>
                </a:lnTo>
                <a:lnTo>
                  <a:pt x="3002645" y="249836"/>
                </a:lnTo>
                <a:close/>
              </a:path>
              <a:path w="3002915" h="2082164">
                <a:moveTo>
                  <a:pt x="2835831" y="0"/>
                </a:moveTo>
                <a:lnTo>
                  <a:pt x="166813" y="0"/>
                </a:lnTo>
                <a:lnTo>
                  <a:pt x="122600" y="5976"/>
                </a:lnTo>
                <a:lnTo>
                  <a:pt x="82788" y="22824"/>
                </a:lnTo>
                <a:lnTo>
                  <a:pt x="49001" y="48926"/>
                </a:lnTo>
                <a:lnTo>
                  <a:pt x="22859" y="82661"/>
                </a:lnTo>
                <a:lnTo>
                  <a:pt x="5985" y="122412"/>
                </a:lnTo>
                <a:lnTo>
                  <a:pt x="0" y="166557"/>
                </a:lnTo>
                <a:lnTo>
                  <a:pt x="0" y="770328"/>
                </a:lnTo>
                <a:lnTo>
                  <a:pt x="35773" y="761805"/>
                </a:lnTo>
                <a:lnTo>
                  <a:pt x="73502" y="755234"/>
                </a:lnTo>
                <a:lnTo>
                  <a:pt x="112012" y="751005"/>
                </a:lnTo>
                <a:lnTo>
                  <a:pt x="150132" y="749508"/>
                </a:lnTo>
                <a:lnTo>
                  <a:pt x="250220" y="749508"/>
                </a:lnTo>
                <a:lnTo>
                  <a:pt x="250220" y="249836"/>
                </a:lnTo>
                <a:lnTo>
                  <a:pt x="3002645" y="249836"/>
                </a:lnTo>
                <a:lnTo>
                  <a:pt x="3002645" y="166557"/>
                </a:lnTo>
                <a:lnTo>
                  <a:pt x="2996660" y="122412"/>
                </a:lnTo>
                <a:lnTo>
                  <a:pt x="2979785" y="82661"/>
                </a:lnTo>
                <a:lnTo>
                  <a:pt x="2953643" y="48926"/>
                </a:lnTo>
                <a:lnTo>
                  <a:pt x="2919856" y="22824"/>
                </a:lnTo>
                <a:lnTo>
                  <a:pt x="2880045" y="5976"/>
                </a:lnTo>
                <a:lnTo>
                  <a:pt x="2835831" y="0"/>
                </a:lnTo>
                <a:close/>
              </a:path>
              <a:path w="3002915" h="2082164">
                <a:moveTo>
                  <a:pt x="250220" y="749508"/>
                </a:moveTo>
                <a:lnTo>
                  <a:pt x="150132" y="749508"/>
                </a:lnTo>
                <a:lnTo>
                  <a:pt x="175154" y="750224"/>
                </a:lnTo>
                <a:lnTo>
                  <a:pt x="200176" y="752111"/>
                </a:lnTo>
                <a:lnTo>
                  <a:pt x="225198" y="754778"/>
                </a:lnTo>
                <a:lnTo>
                  <a:pt x="250220" y="757836"/>
                </a:lnTo>
                <a:lnTo>
                  <a:pt x="250220" y="749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59535" y="2870020"/>
            <a:ext cx="709295" cy="708025"/>
          </a:xfrm>
          <a:custGeom>
            <a:avLst/>
            <a:gdLst/>
            <a:ahLst/>
            <a:cxnLst/>
            <a:rect l="l" t="t" r="r" b="b"/>
            <a:pathLst>
              <a:path w="709294" h="708025">
                <a:moveTo>
                  <a:pt x="354478" y="0"/>
                </a:moveTo>
                <a:lnTo>
                  <a:pt x="306329" y="3226"/>
                </a:lnTo>
                <a:lnTo>
                  <a:pt x="260163" y="12626"/>
                </a:lnTo>
                <a:lnTo>
                  <a:pt x="216401" y="27781"/>
                </a:lnTo>
                <a:lnTo>
                  <a:pt x="175463" y="48270"/>
                </a:lnTo>
                <a:lnTo>
                  <a:pt x="137768" y="73676"/>
                </a:lnTo>
                <a:lnTo>
                  <a:pt x="103737" y="103577"/>
                </a:lnTo>
                <a:lnTo>
                  <a:pt x="73789" y="137556"/>
                </a:lnTo>
                <a:lnTo>
                  <a:pt x="48345" y="175193"/>
                </a:lnTo>
                <a:lnTo>
                  <a:pt x="27823" y="216069"/>
                </a:lnTo>
                <a:lnTo>
                  <a:pt x="12646" y="259764"/>
                </a:lnTo>
                <a:lnTo>
                  <a:pt x="3231" y="305859"/>
                </a:lnTo>
                <a:lnTo>
                  <a:pt x="0" y="353934"/>
                </a:lnTo>
                <a:lnTo>
                  <a:pt x="2355" y="402010"/>
                </a:lnTo>
                <a:lnTo>
                  <a:pt x="11198" y="448105"/>
                </a:lnTo>
                <a:lnTo>
                  <a:pt x="26064" y="491800"/>
                </a:lnTo>
                <a:lnTo>
                  <a:pt x="46491" y="532675"/>
                </a:lnTo>
                <a:lnTo>
                  <a:pt x="72015" y="570312"/>
                </a:lnTo>
                <a:lnTo>
                  <a:pt x="102173" y="604291"/>
                </a:lnTo>
                <a:lnTo>
                  <a:pt x="136501" y="634193"/>
                </a:lnTo>
                <a:lnTo>
                  <a:pt x="174536" y="659598"/>
                </a:lnTo>
                <a:lnTo>
                  <a:pt x="215815" y="680088"/>
                </a:lnTo>
                <a:lnTo>
                  <a:pt x="259874" y="695242"/>
                </a:lnTo>
                <a:lnTo>
                  <a:pt x="306249" y="704642"/>
                </a:lnTo>
                <a:lnTo>
                  <a:pt x="354478" y="707869"/>
                </a:lnTo>
                <a:lnTo>
                  <a:pt x="402628" y="704642"/>
                </a:lnTo>
                <a:lnTo>
                  <a:pt x="448794" y="695242"/>
                </a:lnTo>
                <a:lnTo>
                  <a:pt x="492556" y="680088"/>
                </a:lnTo>
                <a:lnTo>
                  <a:pt x="533494" y="659598"/>
                </a:lnTo>
                <a:lnTo>
                  <a:pt x="571189" y="634193"/>
                </a:lnTo>
                <a:lnTo>
                  <a:pt x="605220" y="604291"/>
                </a:lnTo>
                <a:lnTo>
                  <a:pt x="635168" y="570312"/>
                </a:lnTo>
                <a:lnTo>
                  <a:pt x="660612" y="532675"/>
                </a:lnTo>
                <a:lnTo>
                  <a:pt x="681133" y="491800"/>
                </a:lnTo>
                <a:lnTo>
                  <a:pt x="696311" y="448105"/>
                </a:lnTo>
                <a:lnTo>
                  <a:pt x="705726" y="402010"/>
                </a:lnTo>
                <a:lnTo>
                  <a:pt x="708957" y="353934"/>
                </a:lnTo>
                <a:lnTo>
                  <a:pt x="705726" y="305859"/>
                </a:lnTo>
                <a:lnTo>
                  <a:pt x="696311" y="259764"/>
                </a:lnTo>
                <a:lnTo>
                  <a:pt x="681133" y="216069"/>
                </a:lnTo>
                <a:lnTo>
                  <a:pt x="660612" y="175193"/>
                </a:lnTo>
                <a:lnTo>
                  <a:pt x="635168" y="137556"/>
                </a:lnTo>
                <a:lnTo>
                  <a:pt x="605220" y="103577"/>
                </a:lnTo>
                <a:lnTo>
                  <a:pt x="571189" y="73676"/>
                </a:lnTo>
                <a:lnTo>
                  <a:pt x="533494" y="48270"/>
                </a:lnTo>
                <a:lnTo>
                  <a:pt x="492556" y="27781"/>
                </a:lnTo>
                <a:lnTo>
                  <a:pt x="448794" y="12626"/>
                </a:lnTo>
                <a:lnTo>
                  <a:pt x="402628" y="3226"/>
                </a:lnTo>
                <a:lnTo>
                  <a:pt x="3544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09138" y="3084848"/>
            <a:ext cx="2195830" cy="1284605"/>
          </a:xfrm>
          <a:custGeom>
            <a:avLst/>
            <a:gdLst/>
            <a:ahLst/>
            <a:cxnLst/>
            <a:rect l="l" t="t" r="r" b="b"/>
            <a:pathLst>
              <a:path w="2195830" h="1284604">
                <a:moveTo>
                  <a:pt x="804875" y="580483"/>
                </a:moveTo>
                <a:lnTo>
                  <a:pt x="756607" y="581852"/>
                </a:lnTo>
                <a:lnTo>
                  <a:pt x="707876" y="585881"/>
                </a:lnTo>
                <a:lnTo>
                  <a:pt x="658913" y="592455"/>
                </a:lnTo>
                <a:lnTo>
                  <a:pt x="609950" y="601457"/>
                </a:lnTo>
                <a:lnTo>
                  <a:pt x="561219" y="612773"/>
                </a:lnTo>
                <a:lnTo>
                  <a:pt x="512951" y="626287"/>
                </a:lnTo>
                <a:lnTo>
                  <a:pt x="460570" y="641869"/>
                </a:lnTo>
                <a:lnTo>
                  <a:pt x="409801" y="660379"/>
                </a:lnTo>
                <a:lnTo>
                  <a:pt x="360693" y="681621"/>
                </a:lnTo>
                <a:lnTo>
                  <a:pt x="313296" y="705401"/>
                </a:lnTo>
                <a:lnTo>
                  <a:pt x="267659" y="731524"/>
                </a:lnTo>
                <a:lnTo>
                  <a:pt x="223830" y="759793"/>
                </a:lnTo>
                <a:lnTo>
                  <a:pt x="181857" y="790014"/>
                </a:lnTo>
                <a:lnTo>
                  <a:pt x="141791" y="821992"/>
                </a:lnTo>
                <a:lnTo>
                  <a:pt x="108428" y="866750"/>
                </a:lnTo>
                <a:lnTo>
                  <a:pt x="87577" y="917728"/>
                </a:lnTo>
                <a:lnTo>
                  <a:pt x="0" y="1284189"/>
                </a:lnTo>
                <a:lnTo>
                  <a:pt x="1246931" y="1284189"/>
                </a:lnTo>
                <a:lnTo>
                  <a:pt x="1246931" y="1280025"/>
                </a:lnTo>
                <a:lnTo>
                  <a:pt x="1601410" y="867795"/>
                </a:lnTo>
                <a:lnTo>
                  <a:pt x="1767680" y="692910"/>
                </a:lnTo>
                <a:lnTo>
                  <a:pt x="1280294" y="692910"/>
                </a:lnTo>
                <a:lnTo>
                  <a:pt x="1235789" y="671830"/>
                </a:lnTo>
                <a:lnTo>
                  <a:pt x="1190110" y="652311"/>
                </a:lnTo>
                <a:lnTo>
                  <a:pt x="1143650" y="634354"/>
                </a:lnTo>
                <a:lnTo>
                  <a:pt x="1096799" y="617959"/>
                </a:lnTo>
                <a:lnTo>
                  <a:pt x="999800" y="600840"/>
                </a:lnTo>
                <a:lnTo>
                  <a:pt x="950837" y="592975"/>
                </a:lnTo>
                <a:lnTo>
                  <a:pt x="901874" y="586498"/>
                </a:lnTo>
                <a:lnTo>
                  <a:pt x="853143" y="582103"/>
                </a:lnTo>
                <a:lnTo>
                  <a:pt x="804875" y="580483"/>
                </a:lnTo>
                <a:close/>
              </a:path>
              <a:path w="2195830" h="1284604">
                <a:moveTo>
                  <a:pt x="2011339" y="0"/>
                </a:moveTo>
                <a:lnTo>
                  <a:pt x="1965948" y="7556"/>
                </a:lnTo>
                <a:lnTo>
                  <a:pt x="1922527" y="26680"/>
                </a:lnTo>
                <a:lnTo>
                  <a:pt x="1895550" y="52444"/>
                </a:lnTo>
                <a:lnTo>
                  <a:pt x="1889164" y="59991"/>
                </a:lnTo>
                <a:lnTo>
                  <a:pt x="1280294" y="692910"/>
                </a:lnTo>
                <a:lnTo>
                  <a:pt x="1767680" y="692910"/>
                </a:lnTo>
                <a:lnTo>
                  <a:pt x="2147725" y="293172"/>
                </a:lnTo>
                <a:lnTo>
                  <a:pt x="2173514" y="258294"/>
                </a:lnTo>
                <a:lnTo>
                  <a:pt x="2189895" y="216022"/>
                </a:lnTo>
                <a:lnTo>
                  <a:pt x="2195467" y="169952"/>
                </a:lnTo>
                <a:lnTo>
                  <a:pt x="2188828" y="123683"/>
                </a:lnTo>
                <a:lnTo>
                  <a:pt x="2168577" y="80811"/>
                </a:lnTo>
                <a:lnTo>
                  <a:pt x="2137318" y="44415"/>
                </a:lnTo>
                <a:lnTo>
                  <a:pt x="2099225" y="18660"/>
                </a:lnTo>
                <a:lnTo>
                  <a:pt x="2056499" y="3778"/>
                </a:lnTo>
                <a:lnTo>
                  <a:pt x="2011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69178" y="1955114"/>
            <a:ext cx="5559425" cy="2282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8880"/>
              </a:lnSpc>
              <a:spcBef>
                <a:spcPts val="105"/>
              </a:spcBef>
            </a:pPr>
            <a:r>
              <a:rPr dirty="0" u="none" sz="8000" spc="-475">
                <a:solidFill>
                  <a:srgbClr val="252525"/>
                </a:solidFill>
              </a:rPr>
              <a:t>Let’s </a:t>
            </a:r>
            <a:r>
              <a:rPr dirty="0" u="none" sz="8000" spc="-380">
                <a:solidFill>
                  <a:srgbClr val="252525"/>
                </a:solidFill>
              </a:rPr>
              <a:t>dive</a:t>
            </a:r>
            <a:r>
              <a:rPr dirty="0" u="none" sz="8000" spc="-625">
                <a:solidFill>
                  <a:srgbClr val="252525"/>
                </a:solidFill>
              </a:rPr>
              <a:t> </a:t>
            </a:r>
            <a:r>
              <a:rPr dirty="0" u="none" sz="8000" spc="-120">
                <a:solidFill>
                  <a:srgbClr val="252525"/>
                </a:solidFill>
              </a:rPr>
              <a:t>into</a:t>
            </a:r>
            <a:endParaRPr sz="8000"/>
          </a:p>
          <a:p>
            <a:pPr marL="12700">
              <a:lnSpc>
                <a:spcPts val="8880"/>
              </a:lnSpc>
            </a:pPr>
            <a:r>
              <a:rPr dirty="0" u="none" sz="8000" spc="-385">
                <a:solidFill>
                  <a:srgbClr val="252525"/>
                </a:solidFill>
              </a:rPr>
              <a:t>demo</a:t>
            </a:r>
            <a:endParaRPr sz="8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 h="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491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23" y="4952999"/>
            <a:ext cx="12189460" cy="1905000"/>
          </a:xfrm>
          <a:custGeom>
            <a:avLst/>
            <a:gdLst/>
            <a:ahLst/>
            <a:cxnLst/>
            <a:rect l="l" t="t" r="r" b="b"/>
            <a:pathLst>
              <a:path w="12189460" h="1905000">
                <a:moveTo>
                  <a:pt x="0" y="1905000"/>
                </a:moveTo>
                <a:lnTo>
                  <a:pt x="12188952" y="1905000"/>
                </a:lnTo>
                <a:lnTo>
                  <a:pt x="12188952" y="0"/>
                </a:lnTo>
                <a:lnTo>
                  <a:pt x="0" y="0"/>
                </a:lnTo>
                <a:lnTo>
                  <a:pt x="0" y="190500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23" y="4905755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44016" y="5313679"/>
            <a:ext cx="21456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85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r>
              <a:rPr dirty="0" sz="3600" spc="-3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254">
                <a:solidFill>
                  <a:srgbClr val="FFFFFF"/>
                </a:solidFill>
                <a:latin typeface="Arial"/>
                <a:cs typeface="Arial"/>
              </a:rPr>
              <a:t>screen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913841"/>
            <a:ext cx="564388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30904" algn="l"/>
              </a:tabLst>
            </a:pPr>
            <a:r>
              <a:rPr dirty="0" u="none" spc="-580"/>
              <a:t>FUNCTIONAL	</a:t>
            </a:r>
            <a:r>
              <a:rPr dirty="0" u="none" spc="-570"/>
              <a:t>UTILITIES</a:t>
            </a:r>
          </a:p>
        </p:txBody>
      </p:sp>
      <p:sp>
        <p:nvSpPr>
          <p:cNvPr id="4" name="object 4"/>
          <p:cNvSpPr/>
          <p:nvPr/>
        </p:nvSpPr>
        <p:spPr>
          <a:xfrm>
            <a:off x="2103120" y="2618994"/>
            <a:ext cx="805180" cy="0"/>
          </a:xfrm>
          <a:custGeom>
            <a:avLst/>
            <a:gdLst/>
            <a:ahLst/>
            <a:cxnLst/>
            <a:rect l="l" t="t" r="r" b="b"/>
            <a:pathLst>
              <a:path w="805180" h="0">
                <a:moveTo>
                  <a:pt x="0" y="0"/>
                </a:moveTo>
                <a:lnTo>
                  <a:pt x="804671" y="0"/>
                </a:lnTo>
              </a:path>
            </a:pathLst>
          </a:custGeom>
          <a:ln w="3175">
            <a:solidFill>
              <a:srgbClr val="F5D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97023" y="2618994"/>
            <a:ext cx="817244" cy="0"/>
          </a:xfrm>
          <a:custGeom>
            <a:avLst/>
            <a:gdLst/>
            <a:ahLst/>
            <a:cxnLst/>
            <a:rect l="l" t="t" r="r" b="b"/>
            <a:pathLst>
              <a:path w="817244" h="0">
                <a:moveTo>
                  <a:pt x="0" y="0"/>
                </a:moveTo>
                <a:lnTo>
                  <a:pt x="816863" y="0"/>
                </a:lnTo>
              </a:path>
            </a:pathLst>
          </a:custGeom>
          <a:ln w="13716">
            <a:solidFill>
              <a:srgbClr val="F5D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50464" y="2545079"/>
            <a:ext cx="105155" cy="185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75816" y="2191486"/>
            <a:ext cx="886993" cy="8869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86483" y="2150351"/>
            <a:ext cx="865619" cy="1053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03247" y="2218944"/>
            <a:ext cx="800100" cy="800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03247" y="2218944"/>
            <a:ext cx="800100" cy="800100"/>
          </a:xfrm>
          <a:custGeom>
            <a:avLst/>
            <a:gdLst/>
            <a:ahLst/>
            <a:cxnLst/>
            <a:rect l="l" t="t" r="r" b="b"/>
            <a:pathLst>
              <a:path w="800100" h="800100">
                <a:moveTo>
                  <a:pt x="0" y="400050"/>
                </a:moveTo>
                <a:lnTo>
                  <a:pt x="2690" y="353388"/>
                </a:lnTo>
                <a:lnTo>
                  <a:pt x="10563" y="308310"/>
                </a:lnTo>
                <a:lnTo>
                  <a:pt x="23318" y="265114"/>
                </a:lnTo>
                <a:lnTo>
                  <a:pt x="40654" y="224101"/>
                </a:lnTo>
                <a:lnTo>
                  <a:pt x="62273" y="185570"/>
                </a:lnTo>
                <a:lnTo>
                  <a:pt x="87874" y="149822"/>
                </a:lnTo>
                <a:lnTo>
                  <a:pt x="117157" y="117157"/>
                </a:lnTo>
                <a:lnTo>
                  <a:pt x="149822" y="87874"/>
                </a:lnTo>
                <a:lnTo>
                  <a:pt x="185570" y="62273"/>
                </a:lnTo>
                <a:lnTo>
                  <a:pt x="224101" y="40654"/>
                </a:lnTo>
                <a:lnTo>
                  <a:pt x="265114" y="23318"/>
                </a:lnTo>
                <a:lnTo>
                  <a:pt x="308310" y="10563"/>
                </a:lnTo>
                <a:lnTo>
                  <a:pt x="353388" y="2690"/>
                </a:lnTo>
                <a:lnTo>
                  <a:pt x="400050" y="0"/>
                </a:lnTo>
                <a:lnTo>
                  <a:pt x="446711" y="2690"/>
                </a:lnTo>
                <a:lnTo>
                  <a:pt x="491789" y="10563"/>
                </a:lnTo>
                <a:lnTo>
                  <a:pt x="534985" y="23318"/>
                </a:lnTo>
                <a:lnTo>
                  <a:pt x="575998" y="40654"/>
                </a:lnTo>
                <a:lnTo>
                  <a:pt x="614529" y="62273"/>
                </a:lnTo>
                <a:lnTo>
                  <a:pt x="650277" y="87874"/>
                </a:lnTo>
                <a:lnTo>
                  <a:pt x="682942" y="117157"/>
                </a:lnTo>
                <a:lnTo>
                  <a:pt x="712225" y="149822"/>
                </a:lnTo>
                <a:lnTo>
                  <a:pt x="737826" y="185570"/>
                </a:lnTo>
                <a:lnTo>
                  <a:pt x="759445" y="224101"/>
                </a:lnTo>
                <a:lnTo>
                  <a:pt x="776781" y="265114"/>
                </a:lnTo>
                <a:lnTo>
                  <a:pt x="789536" y="308310"/>
                </a:lnTo>
                <a:lnTo>
                  <a:pt x="797409" y="353388"/>
                </a:lnTo>
                <a:lnTo>
                  <a:pt x="800100" y="400050"/>
                </a:lnTo>
                <a:lnTo>
                  <a:pt x="797409" y="446711"/>
                </a:lnTo>
                <a:lnTo>
                  <a:pt x="789536" y="491789"/>
                </a:lnTo>
                <a:lnTo>
                  <a:pt x="776781" y="534985"/>
                </a:lnTo>
                <a:lnTo>
                  <a:pt x="759445" y="575998"/>
                </a:lnTo>
                <a:lnTo>
                  <a:pt x="737826" y="614529"/>
                </a:lnTo>
                <a:lnTo>
                  <a:pt x="712225" y="650277"/>
                </a:lnTo>
                <a:lnTo>
                  <a:pt x="682942" y="682942"/>
                </a:lnTo>
                <a:lnTo>
                  <a:pt x="650277" y="712225"/>
                </a:lnTo>
                <a:lnTo>
                  <a:pt x="614529" y="737826"/>
                </a:lnTo>
                <a:lnTo>
                  <a:pt x="575998" y="759445"/>
                </a:lnTo>
                <a:lnTo>
                  <a:pt x="534985" y="776781"/>
                </a:lnTo>
                <a:lnTo>
                  <a:pt x="491789" y="789536"/>
                </a:lnTo>
                <a:lnTo>
                  <a:pt x="446711" y="797409"/>
                </a:lnTo>
                <a:lnTo>
                  <a:pt x="400050" y="800100"/>
                </a:lnTo>
                <a:lnTo>
                  <a:pt x="353388" y="797409"/>
                </a:lnTo>
                <a:lnTo>
                  <a:pt x="308310" y="789536"/>
                </a:lnTo>
                <a:lnTo>
                  <a:pt x="265114" y="776781"/>
                </a:lnTo>
                <a:lnTo>
                  <a:pt x="224101" y="759445"/>
                </a:lnTo>
                <a:lnTo>
                  <a:pt x="185570" y="737826"/>
                </a:lnTo>
                <a:lnTo>
                  <a:pt x="149822" y="712225"/>
                </a:lnTo>
                <a:lnTo>
                  <a:pt x="117157" y="682942"/>
                </a:lnTo>
                <a:lnTo>
                  <a:pt x="87874" y="650277"/>
                </a:lnTo>
                <a:lnTo>
                  <a:pt x="62273" y="614529"/>
                </a:lnTo>
                <a:lnTo>
                  <a:pt x="40654" y="575998"/>
                </a:lnTo>
                <a:lnTo>
                  <a:pt x="23318" y="534985"/>
                </a:lnTo>
                <a:lnTo>
                  <a:pt x="10563" y="491789"/>
                </a:lnTo>
                <a:lnTo>
                  <a:pt x="2690" y="446711"/>
                </a:lnTo>
                <a:lnTo>
                  <a:pt x="0" y="400050"/>
                </a:lnTo>
                <a:close/>
              </a:path>
            </a:pathLst>
          </a:custGeom>
          <a:ln w="12192">
            <a:solidFill>
              <a:srgbClr val="E3831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98803" y="3183635"/>
            <a:ext cx="1809114" cy="2580640"/>
          </a:xfrm>
          <a:custGeom>
            <a:avLst/>
            <a:gdLst/>
            <a:ahLst/>
            <a:cxnLst/>
            <a:rect l="l" t="t" r="r" b="b"/>
            <a:pathLst>
              <a:path w="1809114" h="2580640">
                <a:moveTo>
                  <a:pt x="1808988" y="361823"/>
                </a:moveTo>
                <a:lnTo>
                  <a:pt x="0" y="361823"/>
                </a:lnTo>
                <a:lnTo>
                  <a:pt x="0" y="2580132"/>
                </a:lnTo>
                <a:lnTo>
                  <a:pt x="1808988" y="2580132"/>
                </a:lnTo>
                <a:lnTo>
                  <a:pt x="1808988" y="361823"/>
                </a:lnTo>
                <a:close/>
              </a:path>
              <a:path w="1809114" h="2580640">
                <a:moveTo>
                  <a:pt x="904494" y="0"/>
                </a:moveTo>
                <a:lnTo>
                  <a:pt x="542671" y="361823"/>
                </a:lnTo>
                <a:lnTo>
                  <a:pt x="1266317" y="361823"/>
                </a:lnTo>
                <a:lnTo>
                  <a:pt x="904494" y="0"/>
                </a:lnTo>
                <a:close/>
              </a:path>
            </a:pathLst>
          </a:custGeom>
          <a:solidFill>
            <a:srgbClr val="F5D9CC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98803" y="3183635"/>
            <a:ext cx="1809114" cy="2580640"/>
          </a:xfrm>
          <a:custGeom>
            <a:avLst/>
            <a:gdLst/>
            <a:ahLst/>
            <a:cxnLst/>
            <a:rect l="l" t="t" r="r" b="b"/>
            <a:pathLst>
              <a:path w="1809114" h="2580640">
                <a:moveTo>
                  <a:pt x="0" y="361823"/>
                </a:moveTo>
                <a:lnTo>
                  <a:pt x="542671" y="361823"/>
                </a:lnTo>
                <a:lnTo>
                  <a:pt x="904494" y="0"/>
                </a:lnTo>
                <a:lnTo>
                  <a:pt x="1266317" y="361823"/>
                </a:lnTo>
                <a:lnTo>
                  <a:pt x="1808988" y="361823"/>
                </a:lnTo>
                <a:lnTo>
                  <a:pt x="1808988" y="2580132"/>
                </a:lnTo>
                <a:lnTo>
                  <a:pt x="0" y="2580132"/>
                </a:lnTo>
                <a:lnTo>
                  <a:pt x="0" y="361823"/>
                </a:lnTo>
                <a:close/>
              </a:path>
            </a:pathLst>
          </a:custGeom>
          <a:ln w="12192">
            <a:solidFill>
              <a:srgbClr val="F5D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228445" y="3675379"/>
            <a:ext cx="1549400" cy="188277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ct val="91600"/>
              </a:lnSpc>
              <a:spcBef>
                <a:spcPts val="215"/>
              </a:spcBef>
            </a:pPr>
            <a:r>
              <a:rPr dirty="0" sz="1100" spc="-45">
                <a:latin typeface="Arial"/>
                <a:cs typeface="Arial"/>
              </a:rPr>
              <a:t>1) </a:t>
            </a:r>
            <a:r>
              <a:rPr dirty="0" sz="1100" spc="-30">
                <a:latin typeface="Arial"/>
                <a:cs typeface="Arial"/>
              </a:rPr>
              <a:t>Insertion - </a:t>
            </a:r>
            <a:r>
              <a:rPr dirty="0" sz="1100" spc="-75">
                <a:latin typeface="Arial"/>
                <a:cs typeface="Arial"/>
              </a:rPr>
              <a:t>This  </a:t>
            </a:r>
            <a:r>
              <a:rPr dirty="0" sz="1100" spc="-15">
                <a:latin typeface="Arial"/>
                <a:cs typeface="Arial"/>
              </a:rPr>
              <a:t>functionality </a:t>
            </a:r>
            <a:r>
              <a:rPr dirty="0" sz="1100" spc="-50">
                <a:latin typeface="Arial"/>
                <a:cs typeface="Arial"/>
              </a:rPr>
              <a:t>helps </a:t>
            </a:r>
            <a:r>
              <a:rPr dirty="0" sz="1100" spc="-15">
                <a:latin typeface="Arial"/>
                <a:cs typeface="Arial"/>
              </a:rPr>
              <a:t>in  </a:t>
            </a:r>
            <a:r>
              <a:rPr dirty="0" sz="1100" spc="-30">
                <a:latin typeface="Arial"/>
                <a:cs typeface="Arial"/>
              </a:rPr>
              <a:t>inserting </a:t>
            </a:r>
            <a:r>
              <a:rPr dirty="0" sz="1100" spc="-35">
                <a:latin typeface="Arial"/>
                <a:cs typeface="Arial"/>
              </a:rPr>
              <a:t>details </a:t>
            </a:r>
            <a:r>
              <a:rPr dirty="0" sz="1100" spc="-30">
                <a:latin typeface="Arial"/>
                <a:cs typeface="Arial"/>
              </a:rPr>
              <a:t>which </a:t>
            </a:r>
            <a:r>
              <a:rPr dirty="0" sz="1100" spc="-45">
                <a:latin typeface="Arial"/>
                <a:cs typeface="Arial"/>
              </a:rPr>
              <a:t>are  </a:t>
            </a:r>
            <a:r>
              <a:rPr dirty="0" sz="1100" spc="-25">
                <a:latin typeface="Arial"/>
                <a:cs typeface="Arial"/>
              </a:rPr>
              <a:t>related </a:t>
            </a:r>
            <a:r>
              <a:rPr dirty="0" sz="1100" spc="1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the  </a:t>
            </a:r>
            <a:r>
              <a:rPr dirty="0" sz="1100" spc="-30">
                <a:latin typeface="Arial"/>
                <a:cs typeface="Arial"/>
              </a:rPr>
              <a:t>apartments/estates.</a:t>
            </a:r>
            <a:r>
              <a:rPr dirty="0" sz="1100" spc="-135">
                <a:latin typeface="Arial"/>
                <a:cs typeface="Arial"/>
              </a:rPr>
              <a:t> </a:t>
            </a:r>
            <a:r>
              <a:rPr dirty="0" sz="1100" spc="-90">
                <a:latin typeface="Arial"/>
                <a:cs typeface="Arial"/>
              </a:rPr>
              <a:t>These  </a:t>
            </a:r>
            <a:r>
              <a:rPr dirty="0" sz="1100" spc="-35">
                <a:latin typeface="Arial"/>
                <a:cs typeface="Arial"/>
              </a:rPr>
              <a:t>details include</a:t>
            </a:r>
            <a:r>
              <a:rPr dirty="0" sz="1100" spc="-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the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145"/>
              </a:lnSpc>
            </a:pPr>
            <a:r>
              <a:rPr dirty="0" sz="1100" spc="-25">
                <a:latin typeface="Arial"/>
                <a:cs typeface="Arial"/>
              </a:rPr>
              <a:t>apartment’s </a:t>
            </a:r>
            <a:r>
              <a:rPr dirty="0" sz="1100" spc="-50">
                <a:latin typeface="Arial"/>
                <a:cs typeface="Arial"/>
              </a:rPr>
              <a:t>name,</a:t>
            </a:r>
            <a:r>
              <a:rPr dirty="0" sz="1100" spc="-155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size,</a:t>
            </a:r>
            <a:endParaRPr sz="1100">
              <a:latin typeface="Arial"/>
              <a:cs typeface="Arial"/>
            </a:endParaRPr>
          </a:p>
          <a:p>
            <a:pPr marL="12700" marR="26670">
              <a:lnSpc>
                <a:spcPct val="91600"/>
              </a:lnSpc>
              <a:spcBef>
                <a:spcPts val="55"/>
              </a:spcBef>
            </a:pPr>
            <a:r>
              <a:rPr dirty="0" sz="1100" spc="-35">
                <a:latin typeface="Arial"/>
                <a:cs typeface="Arial"/>
              </a:rPr>
              <a:t>price, </a:t>
            </a:r>
            <a:r>
              <a:rPr dirty="0" sz="1100" spc="-30">
                <a:latin typeface="Arial"/>
                <a:cs typeface="Arial"/>
              </a:rPr>
              <a:t>owner’s  </a:t>
            </a:r>
            <a:r>
              <a:rPr dirty="0" sz="1100" spc="-15">
                <a:latin typeface="Arial"/>
                <a:cs typeface="Arial"/>
              </a:rPr>
              <a:t>information, </a:t>
            </a:r>
            <a:r>
              <a:rPr dirty="0" sz="1100" spc="-20">
                <a:latin typeface="Arial"/>
                <a:cs typeface="Arial"/>
              </a:rPr>
              <a:t>condition,  </a:t>
            </a:r>
            <a:r>
              <a:rPr dirty="0" sz="1100" spc="-30">
                <a:latin typeface="Arial"/>
                <a:cs typeface="Arial"/>
              </a:rPr>
              <a:t>etc. </a:t>
            </a:r>
            <a:r>
              <a:rPr dirty="0" sz="1100" spc="-105">
                <a:latin typeface="Arial"/>
                <a:cs typeface="Arial"/>
              </a:rPr>
              <a:t>Each </a:t>
            </a:r>
            <a:r>
              <a:rPr dirty="0" sz="1100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the</a:t>
            </a:r>
            <a:r>
              <a:rPr dirty="0" sz="1100" spc="-215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details </a:t>
            </a:r>
            <a:r>
              <a:rPr dirty="0" sz="1100" spc="-45">
                <a:latin typeface="Arial"/>
                <a:cs typeface="Arial"/>
              </a:rPr>
              <a:t>are  </a:t>
            </a:r>
            <a:r>
              <a:rPr dirty="0" sz="1100" spc="-25">
                <a:latin typeface="Arial"/>
                <a:cs typeface="Arial"/>
              </a:rPr>
              <a:t>explicitly </a:t>
            </a:r>
            <a:r>
              <a:rPr dirty="0" sz="1100" spc="-55">
                <a:latin typeface="Arial"/>
                <a:cs typeface="Arial"/>
              </a:rPr>
              <a:t>added </a:t>
            </a:r>
            <a:r>
              <a:rPr dirty="0" sz="1100" spc="-30">
                <a:latin typeface="Arial"/>
                <a:cs typeface="Arial"/>
              </a:rPr>
              <a:t>which </a:t>
            </a:r>
            <a:r>
              <a:rPr dirty="0" sz="1100" spc="-45">
                <a:latin typeface="Arial"/>
                <a:cs typeface="Arial"/>
              </a:rPr>
              <a:t>are  </a:t>
            </a:r>
            <a:r>
              <a:rPr dirty="0" sz="1100" spc="-30">
                <a:latin typeface="Arial"/>
                <a:cs typeface="Arial"/>
              </a:rPr>
              <a:t>stored </a:t>
            </a:r>
            <a:r>
              <a:rPr dirty="0" sz="1100" spc="-15">
                <a:latin typeface="Arial"/>
                <a:cs typeface="Arial"/>
              </a:rPr>
              <a:t>in </a:t>
            </a:r>
            <a:r>
              <a:rPr dirty="0" sz="1100" spc="-85">
                <a:latin typeface="Arial"/>
                <a:cs typeface="Arial"/>
              </a:rPr>
              <a:t>a</a:t>
            </a:r>
            <a:r>
              <a:rPr dirty="0" sz="1100" spc="-16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file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08960" y="2618994"/>
            <a:ext cx="1811020" cy="0"/>
          </a:xfrm>
          <a:custGeom>
            <a:avLst/>
            <a:gdLst/>
            <a:ahLst/>
            <a:cxnLst/>
            <a:rect l="l" t="t" r="r" b="b"/>
            <a:pathLst>
              <a:path w="1811020" h="0">
                <a:moveTo>
                  <a:pt x="0" y="0"/>
                </a:moveTo>
                <a:lnTo>
                  <a:pt x="1810512" y="0"/>
                </a:lnTo>
              </a:path>
            </a:pathLst>
          </a:custGeom>
          <a:ln w="3175">
            <a:solidFill>
              <a:srgbClr val="F5D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02864" y="2618994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0">
                <a:moveTo>
                  <a:pt x="0" y="0"/>
                </a:moveTo>
                <a:lnTo>
                  <a:pt x="1822704" y="0"/>
                </a:lnTo>
              </a:path>
            </a:pathLst>
          </a:custGeom>
          <a:ln w="13716">
            <a:solidFill>
              <a:srgbClr val="F5D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62144" y="2545079"/>
            <a:ext cx="103632" cy="1859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587496" y="2191486"/>
            <a:ext cx="886993" cy="8869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96640" y="2150351"/>
            <a:ext cx="865619" cy="1053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614928" y="2218944"/>
            <a:ext cx="800100" cy="800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14928" y="2218944"/>
            <a:ext cx="800100" cy="800100"/>
          </a:xfrm>
          <a:custGeom>
            <a:avLst/>
            <a:gdLst/>
            <a:ahLst/>
            <a:cxnLst/>
            <a:rect l="l" t="t" r="r" b="b"/>
            <a:pathLst>
              <a:path w="800100" h="800100">
                <a:moveTo>
                  <a:pt x="0" y="400050"/>
                </a:moveTo>
                <a:lnTo>
                  <a:pt x="2690" y="353388"/>
                </a:lnTo>
                <a:lnTo>
                  <a:pt x="10563" y="308310"/>
                </a:lnTo>
                <a:lnTo>
                  <a:pt x="23318" y="265114"/>
                </a:lnTo>
                <a:lnTo>
                  <a:pt x="40654" y="224101"/>
                </a:lnTo>
                <a:lnTo>
                  <a:pt x="62273" y="185570"/>
                </a:lnTo>
                <a:lnTo>
                  <a:pt x="87874" y="149822"/>
                </a:lnTo>
                <a:lnTo>
                  <a:pt x="117157" y="117157"/>
                </a:lnTo>
                <a:lnTo>
                  <a:pt x="149822" y="87874"/>
                </a:lnTo>
                <a:lnTo>
                  <a:pt x="185570" y="62273"/>
                </a:lnTo>
                <a:lnTo>
                  <a:pt x="224101" y="40654"/>
                </a:lnTo>
                <a:lnTo>
                  <a:pt x="265114" y="23318"/>
                </a:lnTo>
                <a:lnTo>
                  <a:pt x="308310" y="10563"/>
                </a:lnTo>
                <a:lnTo>
                  <a:pt x="353388" y="2690"/>
                </a:lnTo>
                <a:lnTo>
                  <a:pt x="400050" y="0"/>
                </a:lnTo>
                <a:lnTo>
                  <a:pt x="446711" y="2690"/>
                </a:lnTo>
                <a:lnTo>
                  <a:pt x="491789" y="10563"/>
                </a:lnTo>
                <a:lnTo>
                  <a:pt x="534985" y="23318"/>
                </a:lnTo>
                <a:lnTo>
                  <a:pt x="575998" y="40654"/>
                </a:lnTo>
                <a:lnTo>
                  <a:pt x="614529" y="62273"/>
                </a:lnTo>
                <a:lnTo>
                  <a:pt x="650277" y="87874"/>
                </a:lnTo>
                <a:lnTo>
                  <a:pt x="682942" y="117157"/>
                </a:lnTo>
                <a:lnTo>
                  <a:pt x="712225" y="149822"/>
                </a:lnTo>
                <a:lnTo>
                  <a:pt x="737826" y="185570"/>
                </a:lnTo>
                <a:lnTo>
                  <a:pt x="759445" y="224101"/>
                </a:lnTo>
                <a:lnTo>
                  <a:pt x="776781" y="265114"/>
                </a:lnTo>
                <a:lnTo>
                  <a:pt x="789536" y="308310"/>
                </a:lnTo>
                <a:lnTo>
                  <a:pt x="797409" y="353388"/>
                </a:lnTo>
                <a:lnTo>
                  <a:pt x="800100" y="400050"/>
                </a:lnTo>
                <a:lnTo>
                  <a:pt x="797409" y="446711"/>
                </a:lnTo>
                <a:lnTo>
                  <a:pt x="789536" y="491789"/>
                </a:lnTo>
                <a:lnTo>
                  <a:pt x="776781" y="534985"/>
                </a:lnTo>
                <a:lnTo>
                  <a:pt x="759445" y="575998"/>
                </a:lnTo>
                <a:lnTo>
                  <a:pt x="737826" y="614529"/>
                </a:lnTo>
                <a:lnTo>
                  <a:pt x="712225" y="650277"/>
                </a:lnTo>
                <a:lnTo>
                  <a:pt x="682942" y="682942"/>
                </a:lnTo>
                <a:lnTo>
                  <a:pt x="650277" y="712225"/>
                </a:lnTo>
                <a:lnTo>
                  <a:pt x="614529" y="737826"/>
                </a:lnTo>
                <a:lnTo>
                  <a:pt x="575998" y="759445"/>
                </a:lnTo>
                <a:lnTo>
                  <a:pt x="534985" y="776781"/>
                </a:lnTo>
                <a:lnTo>
                  <a:pt x="491789" y="789536"/>
                </a:lnTo>
                <a:lnTo>
                  <a:pt x="446711" y="797409"/>
                </a:lnTo>
                <a:lnTo>
                  <a:pt x="400050" y="800100"/>
                </a:lnTo>
                <a:lnTo>
                  <a:pt x="353388" y="797409"/>
                </a:lnTo>
                <a:lnTo>
                  <a:pt x="308310" y="789536"/>
                </a:lnTo>
                <a:lnTo>
                  <a:pt x="265114" y="776781"/>
                </a:lnTo>
                <a:lnTo>
                  <a:pt x="224101" y="759445"/>
                </a:lnTo>
                <a:lnTo>
                  <a:pt x="185570" y="737826"/>
                </a:lnTo>
                <a:lnTo>
                  <a:pt x="149822" y="712225"/>
                </a:lnTo>
                <a:lnTo>
                  <a:pt x="117157" y="682942"/>
                </a:lnTo>
                <a:lnTo>
                  <a:pt x="87874" y="650277"/>
                </a:lnTo>
                <a:lnTo>
                  <a:pt x="62273" y="614529"/>
                </a:lnTo>
                <a:lnTo>
                  <a:pt x="40654" y="575998"/>
                </a:lnTo>
                <a:lnTo>
                  <a:pt x="23318" y="534985"/>
                </a:lnTo>
                <a:lnTo>
                  <a:pt x="10563" y="491789"/>
                </a:lnTo>
                <a:lnTo>
                  <a:pt x="2690" y="446711"/>
                </a:lnTo>
                <a:lnTo>
                  <a:pt x="0" y="400050"/>
                </a:lnTo>
                <a:close/>
              </a:path>
            </a:pathLst>
          </a:custGeom>
          <a:ln w="12192">
            <a:solidFill>
              <a:srgbClr val="E3831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108960" y="3183635"/>
            <a:ext cx="1811020" cy="2580640"/>
          </a:xfrm>
          <a:custGeom>
            <a:avLst/>
            <a:gdLst/>
            <a:ahLst/>
            <a:cxnLst/>
            <a:rect l="l" t="t" r="r" b="b"/>
            <a:pathLst>
              <a:path w="1811020" h="2580640">
                <a:moveTo>
                  <a:pt x="1810512" y="362076"/>
                </a:moveTo>
                <a:lnTo>
                  <a:pt x="0" y="362076"/>
                </a:lnTo>
                <a:lnTo>
                  <a:pt x="0" y="2580132"/>
                </a:lnTo>
                <a:lnTo>
                  <a:pt x="1810512" y="2580132"/>
                </a:lnTo>
                <a:lnTo>
                  <a:pt x="1810512" y="362076"/>
                </a:lnTo>
                <a:close/>
              </a:path>
              <a:path w="1811020" h="2580640">
                <a:moveTo>
                  <a:pt x="905255" y="0"/>
                </a:moveTo>
                <a:lnTo>
                  <a:pt x="543178" y="362076"/>
                </a:lnTo>
                <a:lnTo>
                  <a:pt x="1267332" y="362076"/>
                </a:lnTo>
                <a:lnTo>
                  <a:pt x="905255" y="0"/>
                </a:lnTo>
                <a:close/>
              </a:path>
            </a:pathLst>
          </a:custGeom>
          <a:solidFill>
            <a:srgbClr val="F5D9CC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08960" y="3183635"/>
            <a:ext cx="1811020" cy="2580640"/>
          </a:xfrm>
          <a:custGeom>
            <a:avLst/>
            <a:gdLst/>
            <a:ahLst/>
            <a:cxnLst/>
            <a:rect l="l" t="t" r="r" b="b"/>
            <a:pathLst>
              <a:path w="1811020" h="2580640">
                <a:moveTo>
                  <a:pt x="0" y="362076"/>
                </a:moveTo>
                <a:lnTo>
                  <a:pt x="543178" y="362076"/>
                </a:lnTo>
                <a:lnTo>
                  <a:pt x="905255" y="0"/>
                </a:lnTo>
                <a:lnTo>
                  <a:pt x="1267332" y="362076"/>
                </a:lnTo>
                <a:lnTo>
                  <a:pt x="1810512" y="362076"/>
                </a:lnTo>
                <a:lnTo>
                  <a:pt x="1810512" y="2580132"/>
                </a:lnTo>
                <a:lnTo>
                  <a:pt x="0" y="2580132"/>
                </a:lnTo>
                <a:lnTo>
                  <a:pt x="0" y="362076"/>
                </a:lnTo>
                <a:close/>
              </a:path>
            </a:pathLst>
          </a:custGeom>
          <a:ln w="12192">
            <a:solidFill>
              <a:srgbClr val="F5D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239770" y="3675379"/>
            <a:ext cx="1365885" cy="142240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ct val="91600"/>
              </a:lnSpc>
              <a:spcBef>
                <a:spcPts val="215"/>
              </a:spcBef>
            </a:pPr>
            <a:r>
              <a:rPr dirty="0" sz="1100" spc="-45">
                <a:latin typeface="Arial"/>
                <a:cs typeface="Arial"/>
              </a:rPr>
              <a:t>2) </a:t>
            </a:r>
            <a:r>
              <a:rPr dirty="0" sz="1100" spc="-70">
                <a:latin typeface="Arial"/>
                <a:cs typeface="Arial"/>
              </a:rPr>
              <a:t>Searching </a:t>
            </a:r>
            <a:r>
              <a:rPr dirty="0" sz="1100" spc="-30">
                <a:latin typeface="Arial"/>
                <a:cs typeface="Arial"/>
              </a:rPr>
              <a:t>- </a:t>
            </a:r>
            <a:r>
              <a:rPr dirty="0" sz="1100" spc="-75">
                <a:latin typeface="Arial"/>
                <a:cs typeface="Arial"/>
              </a:rPr>
              <a:t>This  </a:t>
            </a:r>
            <a:r>
              <a:rPr dirty="0" sz="1100" spc="-15">
                <a:latin typeface="Arial"/>
                <a:cs typeface="Arial"/>
              </a:rPr>
              <a:t>functionality </a:t>
            </a:r>
            <a:r>
              <a:rPr dirty="0" sz="1100" spc="-50">
                <a:latin typeface="Arial"/>
                <a:cs typeface="Arial"/>
              </a:rPr>
              <a:t>helps </a:t>
            </a:r>
            <a:r>
              <a:rPr dirty="0" sz="1100" spc="-15">
                <a:latin typeface="Arial"/>
                <a:cs typeface="Arial"/>
              </a:rPr>
              <a:t>the  </a:t>
            </a:r>
            <a:r>
              <a:rPr dirty="0" sz="1100" spc="-55">
                <a:latin typeface="Arial"/>
                <a:cs typeface="Arial"/>
              </a:rPr>
              <a:t>user </a:t>
            </a:r>
            <a:r>
              <a:rPr dirty="0" sz="1100" spc="-15">
                <a:latin typeface="Arial"/>
                <a:cs typeface="Arial"/>
              </a:rPr>
              <a:t>in </a:t>
            </a:r>
            <a:r>
              <a:rPr dirty="0" sz="1100" spc="-55">
                <a:latin typeface="Arial"/>
                <a:cs typeface="Arial"/>
              </a:rPr>
              <a:t>searching </a:t>
            </a:r>
            <a:r>
              <a:rPr dirty="0" sz="1100" spc="5">
                <a:latin typeface="Arial"/>
                <a:cs typeface="Arial"/>
              </a:rPr>
              <a:t>for</a:t>
            </a:r>
            <a:r>
              <a:rPr dirty="0" sz="1100" spc="-210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an  </a:t>
            </a:r>
            <a:r>
              <a:rPr dirty="0" sz="1100" spc="-25">
                <a:latin typeface="Arial"/>
                <a:cs typeface="Arial"/>
              </a:rPr>
              <a:t>apartment </a:t>
            </a:r>
            <a:r>
              <a:rPr dirty="0" sz="1100" spc="-50">
                <a:latin typeface="Arial"/>
                <a:cs typeface="Arial"/>
              </a:rPr>
              <a:t>according</a:t>
            </a:r>
            <a:r>
              <a:rPr dirty="0" sz="1100" spc="-150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to  </a:t>
            </a: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15">
                <a:latin typeface="Arial"/>
                <a:cs typeface="Arial"/>
              </a:rPr>
              <a:t>field </a:t>
            </a:r>
            <a:r>
              <a:rPr dirty="0" sz="1100" spc="-25">
                <a:latin typeface="Arial"/>
                <a:cs typeface="Arial"/>
              </a:rPr>
              <a:t>entered. </a:t>
            </a:r>
            <a:r>
              <a:rPr dirty="0" sz="1100" spc="-85">
                <a:latin typeface="Arial"/>
                <a:cs typeface="Arial"/>
              </a:rPr>
              <a:t>The  </a:t>
            </a:r>
            <a:r>
              <a:rPr dirty="0" sz="1100" spc="-65">
                <a:latin typeface="Arial"/>
                <a:cs typeface="Arial"/>
              </a:rPr>
              <a:t>search </a:t>
            </a:r>
            <a:r>
              <a:rPr dirty="0" sz="1100" spc="-70">
                <a:latin typeface="Arial"/>
                <a:cs typeface="Arial"/>
              </a:rPr>
              <a:t>can </a:t>
            </a:r>
            <a:r>
              <a:rPr dirty="0" sz="1100" spc="-50">
                <a:latin typeface="Arial"/>
                <a:cs typeface="Arial"/>
              </a:rPr>
              <a:t>be </a:t>
            </a:r>
            <a:r>
              <a:rPr dirty="0" sz="1100" spc="-45">
                <a:latin typeface="Arial"/>
                <a:cs typeface="Arial"/>
              </a:rPr>
              <a:t>done  </a:t>
            </a:r>
            <a:r>
              <a:rPr dirty="0" sz="1100" spc="-50">
                <a:latin typeface="Arial"/>
                <a:cs typeface="Arial"/>
              </a:rPr>
              <a:t>according </a:t>
            </a:r>
            <a:r>
              <a:rPr dirty="0" sz="1100" spc="1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different  </a:t>
            </a:r>
            <a:r>
              <a:rPr dirty="0" sz="1100" spc="-40">
                <a:latin typeface="Arial"/>
                <a:cs typeface="Arial"/>
              </a:rPr>
              <a:t>parameters </a:t>
            </a:r>
            <a:r>
              <a:rPr dirty="0" sz="1100" spc="-25">
                <a:latin typeface="Arial"/>
                <a:cs typeface="Arial"/>
              </a:rPr>
              <a:t>entered </a:t>
            </a:r>
            <a:r>
              <a:rPr dirty="0" sz="1100" spc="-45">
                <a:latin typeface="Arial"/>
                <a:cs typeface="Arial"/>
              </a:rPr>
              <a:t>by  </a:t>
            </a:r>
            <a:r>
              <a:rPr dirty="0" sz="1100" spc="-10">
                <a:latin typeface="Arial"/>
                <a:cs typeface="Arial"/>
              </a:rPr>
              <a:t>the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user.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20640" y="2618994"/>
            <a:ext cx="1811020" cy="0"/>
          </a:xfrm>
          <a:custGeom>
            <a:avLst/>
            <a:gdLst/>
            <a:ahLst/>
            <a:cxnLst/>
            <a:rect l="l" t="t" r="r" b="b"/>
            <a:pathLst>
              <a:path w="1811020" h="0">
                <a:moveTo>
                  <a:pt x="0" y="0"/>
                </a:moveTo>
                <a:lnTo>
                  <a:pt x="1810512" y="0"/>
                </a:lnTo>
              </a:path>
            </a:pathLst>
          </a:custGeom>
          <a:ln w="3175">
            <a:solidFill>
              <a:srgbClr val="F5D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114544" y="2618994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4" h="0">
                <a:moveTo>
                  <a:pt x="0" y="0"/>
                </a:moveTo>
                <a:lnTo>
                  <a:pt x="1822704" y="0"/>
                </a:lnTo>
              </a:path>
            </a:pathLst>
          </a:custGeom>
          <a:ln w="13716">
            <a:solidFill>
              <a:srgbClr val="F5D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972300" y="2545079"/>
            <a:ext cx="105155" cy="1859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597652" y="2191486"/>
            <a:ext cx="886993" cy="88699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608320" y="2150351"/>
            <a:ext cx="865619" cy="10530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625084" y="2218944"/>
            <a:ext cx="800100" cy="8001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625084" y="2218944"/>
            <a:ext cx="800100" cy="800100"/>
          </a:xfrm>
          <a:custGeom>
            <a:avLst/>
            <a:gdLst/>
            <a:ahLst/>
            <a:cxnLst/>
            <a:rect l="l" t="t" r="r" b="b"/>
            <a:pathLst>
              <a:path w="800100" h="800100">
                <a:moveTo>
                  <a:pt x="0" y="400050"/>
                </a:moveTo>
                <a:lnTo>
                  <a:pt x="2690" y="353388"/>
                </a:lnTo>
                <a:lnTo>
                  <a:pt x="10563" y="308310"/>
                </a:lnTo>
                <a:lnTo>
                  <a:pt x="23318" y="265114"/>
                </a:lnTo>
                <a:lnTo>
                  <a:pt x="40654" y="224101"/>
                </a:lnTo>
                <a:lnTo>
                  <a:pt x="62273" y="185570"/>
                </a:lnTo>
                <a:lnTo>
                  <a:pt x="87874" y="149822"/>
                </a:lnTo>
                <a:lnTo>
                  <a:pt x="117157" y="117157"/>
                </a:lnTo>
                <a:lnTo>
                  <a:pt x="149822" y="87874"/>
                </a:lnTo>
                <a:lnTo>
                  <a:pt x="185570" y="62273"/>
                </a:lnTo>
                <a:lnTo>
                  <a:pt x="224101" y="40654"/>
                </a:lnTo>
                <a:lnTo>
                  <a:pt x="265114" y="23318"/>
                </a:lnTo>
                <a:lnTo>
                  <a:pt x="308310" y="10563"/>
                </a:lnTo>
                <a:lnTo>
                  <a:pt x="353388" y="2690"/>
                </a:lnTo>
                <a:lnTo>
                  <a:pt x="400050" y="0"/>
                </a:lnTo>
                <a:lnTo>
                  <a:pt x="446711" y="2690"/>
                </a:lnTo>
                <a:lnTo>
                  <a:pt x="491789" y="10563"/>
                </a:lnTo>
                <a:lnTo>
                  <a:pt x="534985" y="23318"/>
                </a:lnTo>
                <a:lnTo>
                  <a:pt x="575998" y="40654"/>
                </a:lnTo>
                <a:lnTo>
                  <a:pt x="614529" y="62273"/>
                </a:lnTo>
                <a:lnTo>
                  <a:pt x="650277" y="87874"/>
                </a:lnTo>
                <a:lnTo>
                  <a:pt x="682942" y="117157"/>
                </a:lnTo>
                <a:lnTo>
                  <a:pt x="712225" y="149822"/>
                </a:lnTo>
                <a:lnTo>
                  <a:pt x="737826" y="185570"/>
                </a:lnTo>
                <a:lnTo>
                  <a:pt x="759445" y="224101"/>
                </a:lnTo>
                <a:lnTo>
                  <a:pt x="776781" y="265114"/>
                </a:lnTo>
                <a:lnTo>
                  <a:pt x="789536" y="308310"/>
                </a:lnTo>
                <a:lnTo>
                  <a:pt x="797409" y="353388"/>
                </a:lnTo>
                <a:lnTo>
                  <a:pt x="800100" y="400050"/>
                </a:lnTo>
                <a:lnTo>
                  <a:pt x="797409" y="446711"/>
                </a:lnTo>
                <a:lnTo>
                  <a:pt x="789536" y="491789"/>
                </a:lnTo>
                <a:lnTo>
                  <a:pt x="776781" y="534985"/>
                </a:lnTo>
                <a:lnTo>
                  <a:pt x="759445" y="575998"/>
                </a:lnTo>
                <a:lnTo>
                  <a:pt x="737826" y="614529"/>
                </a:lnTo>
                <a:lnTo>
                  <a:pt x="712225" y="650277"/>
                </a:lnTo>
                <a:lnTo>
                  <a:pt x="682942" y="682942"/>
                </a:lnTo>
                <a:lnTo>
                  <a:pt x="650277" y="712225"/>
                </a:lnTo>
                <a:lnTo>
                  <a:pt x="614529" y="737826"/>
                </a:lnTo>
                <a:lnTo>
                  <a:pt x="575998" y="759445"/>
                </a:lnTo>
                <a:lnTo>
                  <a:pt x="534985" y="776781"/>
                </a:lnTo>
                <a:lnTo>
                  <a:pt x="491789" y="789536"/>
                </a:lnTo>
                <a:lnTo>
                  <a:pt x="446711" y="797409"/>
                </a:lnTo>
                <a:lnTo>
                  <a:pt x="400050" y="800100"/>
                </a:lnTo>
                <a:lnTo>
                  <a:pt x="353388" y="797409"/>
                </a:lnTo>
                <a:lnTo>
                  <a:pt x="308310" y="789536"/>
                </a:lnTo>
                <a:lnTo>
                  <a:pt x="265114" y="776781"/>
                </a:lnTo>
                <a:lnTo>
                  <a:pt x="224101" y="759445"/>
                </a:lnTo>
                <a:lnTo>
                  <a:pt x="185570" y="737826"/>
                </a:lnTo>
                <a:lnTo>
                  <a:pt x="149822" y="712225"/>
                </a:lnTo>
                <a:lnTo>
                  <a:pt x="117157" y="682942"/>
                </a:lnTo>
                <a:lnTo>
                  <a:pt x="87874" y="650277"/>
                </a:lnTo>
                <a:lnTo>
                  <a:pt x="62273" y="614529"/>
                </a:lnTo>
                <a:lnTo>
                  <a:pt x="40654" y="575998"/>
                </a:lnTo>
                <a:lnTo>
                  <a:pt x="23318" y="534985"/>
                </a:lnTo>
                <a:lnTo>
                  <a:pt x="10563" y="491789"/>
                </a:lnTo>
                <a:lnTo>
                  <a:pt x="2690" y="446711"/>
                </a:lnTo>
                <a:lnTo>
                  <a:pt x="0" y="400050"/>
                </a:lnTo>
                <a:close/>
              </a:path>
            </a:pathLst>
          </a:custGeom>
          <a:ln w="12192">
            <a:solidFill>
              <a:srgbClr val="E3831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874647" y="2277566"/>
            <a:ext cx="42805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3745" algn="l"/>
                <a:tab pos="4035425" algn="l"/>
              </a:tabLst>
            </a:pPr>
            <a:r>
              <a:rPr dirty="0" sz="3600" spc="-18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3600" spc="-18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600" spc="-18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3600" spc="-18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600" spc="-18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120640" y="3183635"/>
            <a:ext cx="1811020" cy="2580640"/>
          </a:xfrm>
          <a:custGeom>
            <a:avLst/>
            <a:gdLst/>
            <a:ahLst/>
            <a:cxnLst/>
            <a:rect l="l" t="t" r="r" b="b"/>
            <a:pathLst>
              <a:path w="1811020" h="2580640">
                <a:moveTo>
                  <a:pt x="1810512" y="362076"/>
                </a:moveTo>
                <a:lnTo>
                  <a:pt x="0" y="362076"/>
                </a:lnTo>
                <a:lnTo>
                  <a:pt x="0" y="2580132"/>
                </a:lnTo>
                <a:lnTo>
                  <a:pt x="1810512" y="2580132"/>
                </a:lnTo>
                <a:lnTo>
                  <a:pt x="1810512" y="362076"/>
                </a:lnTo>
                <a:close/>
              </a:path>
              <a:path w="1811020" h="2580640">
                <a:moveTo>
                  <a:pt x="905256" y="0"/>
                </a:moveTo>
                <a:lnTo>
                  <a:pt x="543179" y="362076"/>
                </a:lnTo>
                <a:lnTo>
                  <a:pt x="1267333" y="362076"/>
                </a:lnTo>
                <a:lnTo>
                  <a:pt x="905256" y="0"/>
                </a:lnTo>
                <a:close/>
              </a:path>
            </a:pathLst>
          </a:custGeom>
          <a:solidFill>
            <a:srgbClr val="F5D9CC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120640" y="3183635"/>
            <a:ext cx="1811020" cy="2580640"/>
          </a:xfrm>
          <a:custGeom>
            <a:avLst/>
            <a:gdLst/>
            <a:ahLst/>
            <a:cxnLst/>
            <a:rect l="l" t="t" r="r" b="b"/>
            <a:pathLst>
              <a:path w="1811020" h="2580640">
                <a:moveTo>
                  <a:pt x="0" y="362076"/>
                </a:moveTo>
                <a:lnTo>
                  <a:pt x="543179" y="362076"/>
                </a:lnTo>
                <a:lnTo>
                  <a:pt x="905256" y="0"/>
                </a:lnTo>
                <a:lnTo>
                  <a:pt x="1267333" y="362076"/>
                </a:lnTo>
                <a:lnTo>
                  <a:pt x="1810512" y="362076"/>
                </a:lnTo>
                <a:lnTo>
                  <a:pt x="1810512" y="2580132"/>
                </a:lnTo>
                <a:lnTo>
                  <a:pt x="0" y="2580132"/>
                </a:lnTo>
                <a:lnTo>
                  <a:pt x="0" y="362076"/>
                </a:lnTo>
                <a:close/>
              </a:path>
            </a:pathLst>
          </a:custGeom>
          <a:ln w="12192">
            <a:solidFill>
              <a:srgbClr val="F5D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5251450" y="3675379"/>
            <a:ext cx="1482725" cy="126873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ct val="91600"/>
              </a:lnSpc>
              <a:spcBef>
                <a:spcPts val="215"/>
              </a:spcBef>
            </a:pPr>
            <a:r>
              <a:rPr dirty="0" sz="1100" spc="-45">
                <a:latin typeface="Arial"/>
                <a:cs typeface="Arial"/>
              </a:rPr>
              <a:t>3) </a:t>
            </a:r>
            <a:r>
              <a:rPr dirty="0" sz="1100" spc="-20">
                <a:latin typeface="Arial"/>
                <a:cs typeface="Arial"/>
              </a:rPr>
              <a:t>Modifying </a:t>
            </a:r>
            <a:r>
              <a:rPr dirty="0" sz="1100" spc="-30">
                <a:latin typeface="Arial"/>
                <a:cs typeface="Arial"/>
              </a:rPr>
              <a:t>- </a:t>
            </a:r>
            <a:r>
              <a:rPr dirty="0" sz="1100" spc="-75">
                <a:latin typeface="Arial"/>
                <a:cs typeface="Arial"/>
              </a:rPr>
              <a:t>This  </a:t>
            </a:r>
            <a:r>
              <a:rPr dirty="0" sz="1100" spc="-15">
                <a:latin typeface="Arial"/>
                <a:cs typeface="Arial"/>
              </a:rPr>
              <a:t>functionality </a:t>
            </a:r>
            <a:r>
              <a:rPr dirty="0" sz="1100" spc="-50">
                <a:latin typeface="Arial"/>
                <a:cs typeface="Arial"/>
              </a:rPr>
              <a:t>helps </a:t>
            </a:r>
            <a:r>
              <a:rPr dirty="0" sz="1100" spc="-15">
                <a:latin typeface="Arial"/>
                <a:cs typeface="Arial"/>
              </a:rPr>
              <a:t>in  </a:t>
            </a:r>
            <a:r>
              <a:rPr dirty="0" sz="1100" spc="-50">
                <a:latin typeface="Arial"/>
                <a:cs typeface="Arial"/>
              </a:rPr>
              <a:t>making </a:t>
            </a:r>
            <a:r>
              <a:rPr dirty="0" sz="1100" spc="-75">
                <a:latin typeface="Arial"/>
                <a:cs typeface="Arial"/>
              </a:rPr>
              <a:t>changes </a:t>
            </a:r>
            <a:r>
              <a:rPr dirty="0" sz="1100" spc="1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the  </a:t>
            </a:r>
            <a:r>
              <a:rPr dirty="0" sz="1100" spc="-55">
                <a:latin typeface="Arial"/>
                <a:cs typeface="Arial"/>
              </a:rPr>
              <a:t>added </a:t>
            </a:r>
            <a:r>
              <a:rPr dirty="0" sz="1100" spc="-30">
                <a:latin typeface="Arial"/>
                <a:cs typeface="Arial"/>
              </a:rPr>
              <a:t>apartments. </a:t>
            </a:r>
            <a:r>
              <a:rPr dirty="0" sz="1100" spc="-85">
                <a:latin typeface="Arial"/>
                <a:cs typeface="Arial"/>
              </a:rPr>
              <a:t>The  </a:t>
            </a:r>
            <a:r>
              <a:rPr dirty="0" sz="1100" spc="-55">
                <a:latin typeface="Arial"/>
                <a:cs typeface="Arial"/>
              </a:rPr>
              <a:t>user </a:t>
            </a:r>
            <a:r>
              <a:rPr dirty="0" sz="1100" spc="-70">
                <a:latin typeface="Arial"/>
                <a:cs typeface="Arial"/>
              </a:rPr>
              <a:t>can change </a:t>
            </a:r>
            <a:r>
              <a:rPr dirty="0" sz="1100" spc="-10">
                <a:latin typeface="Arial"/>
                <a:cs typeface="Arial"/>
              </a:rPr>
              <a:t>the  </a:t>
            </a:r>
            <a:r>
              <a:rPr dirty="0" sz="1100" spc="-25">
                <a:latin typeface="Arial"/>
                <a:cs typeface="Arial"/>
              </a:rPr>
              <a:t>apartment </a:t>
            </a:r>
            <a:r>
              <a:rPr dirty="0" sz="1100" spc="-35">
                <a:latin typeface="Arial"/>
                <a:cs typeface="Arial"/>
              </a:rPr>
              <a:t>details </a:t>
            </a:r>
            <a:r>
              <a:rPr dirty="0" sz="1100" spc="-70">
                <a:latin typeface="Arial"/>
                <a:cs typeface="Arial"/>
              </a:rPr>
              <a:t>such</a:t>
            </a:r>
            <a:r>
              <a:rPr dirty="0" sz="1100" spc="-185">
                <a:latin typeface="Arial"/>
                <a:cs typeface="Arial"/>
              </a:rPr>
              <a:t> </a:t>
            </a:r>
            <a:r>
              <a:rPr dirty="0" sz="1100" spc="-105">
                <a:latin typeface="Arial"/>
                <a:cs typeface="Arial"/>
              </a:rPr>
              <a:t>as  </a:t>
            </a:r>
            <a:r>
              <a:rPr dirty="0" sz="1100" spc="-50">
                <a:latin typeface="Arial"/>
                <a:cs typeface="Arial"/>
              </a:rPr>
              <a:t>name, </a:t>
            </a:r>
            <a:r>
              <a:rPr dirty="0" sz="1100" spc="-35">
                <a:latin typeface="Arial"/>
                <a:cs typeface="Arial"/>
              </a:rPr>
              <a:t>price, </a:t>
            </a:r>
            <a:r>
              <a:rPr dirty="0" sz="1100" spc="-20">
                <a:latin typeface="Arial"/>
                <a:cs typeface="Arial"/>
              </a:rPr>
              <a:t>condition,  </a:t>
            </a:r>
            <a:r>
              <a:rPr dirty="0" sz="1100" spc="-70">
                <a:latin typeface="Arial"/>
                <a:cs typeface="Arial"/>
              </a:rPr>
              <a:t>size, </a:t>
            </a:r>
            <a:r>
              <a:rPr dirty="0" sz="1100" spc="-30">
                <a:latin typeface="Arial"/>
                <a:cs typeface="Arial"/>
              </a:rPr>
              <a:t>owner’s </a:t>
            </a:r>
            <a:r>
              <a:rPr dirty="0" sz="1100" spc="-50">
                <a:latin typeface="Arial"/>
                <a:cs typeface="Arial"/>
              </a:rPr>
              <a:t>name,</a:t>
            </a:r>
            <a:r>
              <a:rPr dirty="0" sz="1100" spc="-140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132319" y="2618994"/>
            <a:ext cx="1809114" cy="0"/>
          </a:xfrm>
          <a:custGeom>
            <a:avLst/>
            <a:gdLst/>
            <a:ahLst/>
            <a:cxnLst/>
            <a:rect l="l" t="t" r="r" b="b"/>
            <a:pathLst>
              <a:path w="1809115" h="0">
                <a:moveTo>
                  <a:pt x="0" y="0"/>
                </a:moveTo>
                <a:lnTo>
                  <a:pt x="1808987" y="0"/>
                </a:lnTo>
              </a:path>
            </a:pathLst>
          </a:custGeom>
          <a:ln w="3175">
            <a:solidFill>
              <a:srgbClr val="F5D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126223" y="2618994"/>
            <a:ext cx="1821180" cy="0"/>
          </a:xfrm>
          <a:custGeom>
            <a:avLst/>
            <a:gdLst/>
            <a:ahLst/>
            <a:cxnLst/>
            <a:rect l="l" t="t" r="r" b="b"/>
            <a:pathLst>
              <a:path w="1821179" h="0">
                <a:moveTo>
                  <a:pt x="0" y="0"/>
                </a:moveTo>
                <a:lnTo>
                  <a:pt x="1821179" y="0"/>
                </a:lnTo>
              </a:path>
            </a:pathLst>
          </a:custGeom>
          <a:ln w="13716">
            <a:solidFill>
              <a:srgbClr val="F5D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983980" y="2545079"/>
            <a:ext cx="105156" cy="18592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609331" y="2191486"/>
            <a:ext cx="886993" cy="88699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620000" y="2150351"/>
            <a:ext cx="865619" cy="105309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636764" y="2218944"/>
            <a:ext cx="800100" cy="8001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636764" y="2218944"/>
            <a:ext cx="800100" cy="800100"/>
          </a:xfrm>
          <a:custGeom>
            <a:avLst/>
            <a:gdLst/>
            <a:ahLst/>
            <a:cxnLst/>
            <a:rect l="l" t="t" r="r" b="b"/>
            <a:pathLst>
              <a:path w="800100" h="800100">
                <a:moveTo>
                  <a:pt x="0" y="400050"/>
                </a:moveTo>
                <a:lnTo>
                  <a:pt x="2690" y="353388"/>
                </a:lnTo>
                <a:lnTo>
                  <a:pt x="10563" y="308310"/>
                </a:lnTo>
                <a:lnTo>
                  <a:pt x="23318" y="265114"/>
                </a:lnTo>
                <a:lnTo>
                  <a:pt x="40654" y="224101"/>
                </a:lnTo>
                <a:lnTo>
                  <a:pt x="62273" y="185570"/>
                </a:lnTo>
                <a:lnTo>
                  <a:pt x="87874" y="149822"/>
                </a:lnTo>
                <a:lnTo>
                  <a:pt x="117157" y="117157"/>
                </a:lnTo>
                <a:lnTo>
                  <a:pt x="149822" y="87874"/>
                </a:lnTo>
                <a:lnTo>
                  <a:pt x="185570" y="62273"/>
                </a:lnTo>
                <a:lnTo>
                  <a:pt x="224101" y="40654"/>
                </a:lnTo>
                <a:lnTo>
                  <a:pt x="265114" y="23318"/>
                </a:lnTo>
                <a:lnTo>
                  <a:pt x="308310" y="10563"/>
                </a:lnTo>
                <a:lnTo>
                  <a:pt x="353388" y="2690"/>
                </a:lnTo>
                <a:lnTo>
                  <a:pt x="400050" y="0"/>
                </a:lnTo>
                <a:lnTo>
                  <a:pt x="446711" y="2690"/>
                </a:lnTo>
                <a:lnTo>
                  <a:pt x="491789" y="10563"/>
                </a:lnTo>
                <a:lnTo>
                  <a:pt x="534985" y="23318"/>
                </a:lnTo>
                <a:lnTo>
                  <a:pt x="575998" y="40654"/>
                </a:lnTo>
                <a:lnTo>
                  <a:pt x="614529" y="62273"/>
                </a:lnTo>
                <a:lnTo>
                  <a:pt x="650277" y="87874"/>
                </a:lnTo>
                <a:lnTo>
                  <a:pt x="682942" y="117157"/>
                </a:lnTo>
                <a:lnTo>
                  <a:pt x="712225" y="149822"/>
                </a:lnTo>
                <a:lnTo>
                  <a:pt x="737826" y="185570"/>
                </a:lnTo>
                <a:lnTo>
                  <a:pt x="759445" y="224101"/>
                </a:lnTo>
                <a:lnTo>
                  <a:pt x="776781" y="265114"/>
                </a:lnTo>
                <a:lnTo>
                  <a:pt x="789536" y="308310"/>
                </a:lnTo>
                <a:lnTo>
                  <a:pt x="797409" y="353388"/>
                </a:lnTo>
                <a:lnTo>
                  <a:pt x="800100" y="400050"/>
                </a:lnTo>
                <a:lnTo>
                  <a:pt x="797409" y="446711"/>
                </a:lnTo>
                <a:lnTo>
                  <a:pt x="789536" y="491789"/>
                </a:lnTo>
                <a:lnTo>
                  <a:pt x="776781" y="534985"/>
                </a:lnTo>
                <a:lnTo>
                  <a:pt x="759445" y="575998"/>
                </a:lnTo>
                <a:lnTo>
                  <a:pt x="737826" y="614529"/>
                </a:lnTo>
                <a:lnTo>
                  <a:pt x="712225" y="650277"/>
                </a:lnTo>
                <a:lnTo>
                  <a:pt x="682942" y="682942"/>
                </a:lnTo>
                <a:lnTo>
                  <a:pt x="650277" y="712225"/>
                </a:lnTo>
                <a:lnTo>
                  <a:pt x="614529" y="737826"/>
                </a:lnTo>
                <a:lnTo>
                  <a:pt x="575998" y="759445"/>
                </a:lnTo>
                <a:lnTo>
                  <a:pt x="534985" y="776781"/>
                </a:lnTo>
                <a:lnTo>
                  <a:pt x="491789" y="789536"/>
                </a:lnTo>
                <a:lnTo>
                  <a:pt x="446711" y="797409"/>
                </a:lnTo>
                <a:lnTo>
                  <a:pt x="400050" y="800100"/>
                </a:lnTo>
                <a:lnTo>
                  <a:pt x="353388" y="797409"/>
                </a:lnTo>
                <a:lnTo>
                  <a:pt x="308310" y="789536"/>
                </a:lnTo>
                <a:lnTo>
                  <a:pt x="265114" y="776781"/>
                </a:lnTo>
                <a:lnTo>
                  <a:pt x="224101" y="759445"/>
                </a:lnTo>
                <a:lnTo>
                  <a:pt x="185570" y="737826"/>
                </a:lnTo>
                <a:lnTo>
                  <a:pt x="149822" y="712225"/>
                </a:lnTo>
                <a:lnTo>
                  <a:pt x="117157" y="682942"/>
                </a:lnTo>
                <a:lnTo>
                  <a:pt x="87874" y="650277"/>
                </a:lnTo>
                <a:lnTo>
                  <a:pt x="62273" y="614529"/>
                </a:lnTo>
                <a:lnTo>
                  <a:pt x="40654" y="575998"/>
                </a:lnTo>
                <a:lnTo>
                  <a:pt x="23318" y="534985"/>
                </a:lnTo>
                <a:lnTo>
                  <a:pt x="10563" y="491789"/>
                </a:lnTo>
                <a:lnTo>
                  <a:pt x="2690" y="446711"/>
                </a:lnTo>
                <a:lnTo>
                  <a:pt x="0" y="400050"/>
                </a:lnTo>
                <a:close/>
              </a:path>
            </a:pathLst>
          </a:custGeom>
          <a:ln w="12192">
            <a:solidFill>
              <a:srgbClr val="E3831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7909052" y="2277566"/>
            <a:ext cx="25781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8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3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132319" y="3183635"/>
            <a:ext cx="1809114" cy="2580640"/>
          </a:xfrm>
          <a:custGeom>
            <a:avLst/>
            <a:gdLst/>
            <a:ahLst/>
            <a:cxnLst/>
            <a:rect l="l" t="t" r="r" b="b"/>
            <a:pathLst>
              <a:path w="1809115" h="2580640">
                <a:moveTo>
                  <a:pt x="1808987" y="361823"/>
                </a:moveTo>
                <a:lnTo>
                  <a:pt x="0" y="361823"/>
                </a:lnTo>
                <a:lnTo>
                  <a:pt x="0" y="2580132"/>
                </a:lnTo>
                <a:lnTo>
                  <a:pt x="1808987" y="2580132"/>
                </a:lnTo>
                <a:lnTo>
                  <a:pt x="1808987" y="361823"/>
                </a:lnTo>
                <a:close/>
              </a:path>
              <a:path w="1809115" h="2580640">
                <a:moveTo>
                  <a:pt x="904494" y="0"/>
                </a:moveTo>
                <a:lnTo>
                  <a:pt x="542671" y="361823"/>
                </a:lnTo>
                <a:lnTo>
                  <a:pt x="1266316" y="361823"/>
                </a:lnTo>
                <a:lnTo>
                  <a:pt x="904494" y="0"/>
                </a:lnTo>
                <a:close/>
              </a:path>
            </a:pathLst>
          </a:custGeom>
          <a:solidFill>
            <a:srgbClr val="F5D9CC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132319" y="3183635"/>
            <a:ext cx="1809114" cy="2580640"/>
          </a:xfrm>
          <a:custGeom>
            <a:avLst/>
            <a:gdLst/>
            <a:ahLst/>
            <a:cxnLst/>
            <a:rect l="l" t="t" r="r" b="b"/>
            <a:pathLst>
              <a:path w="1809115" h="2580640">
                <a:moveTo>
                  <a:pt x="0" y="361823"/>
                </a:moveTo>
                <a:lnTo>
                  <a:pt x="542671" y="361823"/>
                </a:lnTo>
                <a:lnTo>
                  <a:pt x="904494" y="0"/>
                </a:lnTo>
                <a:lnTo>
                  <a:pt x="1266316" y="361823"/>
                </a:lnTo>
                <a:lnTo>
                  <a:pt x="1808987" y="361823"/>
                </a:lnTo>
                <a:lnTo>
                  <a:pt x="1808987" y="2580132"/>
                </a:lnTo>
                <a:lnTo>
                  <a:pt x="0" y="2580132"/>
                </a:lnTo>
                <a:lnTo>
                  <a:pt x="0" y="361823"/>
                </a:lnTo>
                <a:close/>
              </a:path>
            </a:pathLst>
          </a:custGeom>
          <a:ln w="12192">
            <a:solidFill>
              <a:srgbClr val="F5D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7262876" y="3675379"/>
            <a:ext cx="1224280" cy="50165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5080">
              <a:lnSpc>
                <a:spcPts val="1210"/>
              </a:lnSpc>
              <a:spcBef>
                <a:spcPts val="235"/>
              </a:spcBef>
            </a:pPr>
            <a:r>
              <a:rPr dirty="0" sz="1100" spc="-45">
                <a:latin typeface="Arial"/>
                <a:cs typeface="Arial"/>
              </a:rPr>
              <a:t>4) Deletion-Select </a:t>
            </a:r>
            <a:r>
              <a:rPr dirty="0" sz="1100" spc="-85">
                <a:latin typeface="Arial"/>
                <a:cs typeface="Arial"/>
              </a:rPr>
              <a:t>a  </a:t>
            </a:r>
            <a:r>
              <a:rPr dirty="0" sz="1100" spc="-25">
                <a:latin typeface="Arial"/>
                <a:cs typeface="Arial"/>
              </a:rPr>
              <a:t>particular </a:t>
            </a:r>
            <a:r>
              <a:rPr dirty="0" sz="1100" spc="-30">
                <a:latin typeface="Arial"/>
                <a:cs typeface="Arial"/>
              </a:rPr>
              <a:t>record</a:t>
            </a:r>
            <a:r>
              <a:rPr dirty="0" sz="1100" spc="-145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and  </a:t>
            </a:r>
            <a:r>
              <a:rPr dirty="0" sz="1100" spc="-30">
                <a:latin typeface="Arial"/>
                <a:cs typeface="Arial"/>
              </a:rPr>
              <a:t>delete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it.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142476" y="2618994"/>
            <a:ext cx="905510" cy="0"/>
          </a:xfrm>
          <a:custGeom>
            <a:avLst/>
            <a:gdLst/>
            <a:ahLst/>
            <a:cxnLst/>
            <a:rect l="l" t="t" r="r" b="b"/>
            <a:pathLst>
              <a:path w="905509" h="0">
                <a:moveTo>
                  <a:pt x="0" y="0"/>
                </a:moveTo>
                <a:lnTo>
                  <a:pt x="905255" y="0"/>
                </a:lnTo>
              </a:path>
            </a:pathLst>
          </a:custGeom>
          <a:ln w="3175">
            <a:solidFill>
              <a:srgbClr val="F5D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9136380" y="2618994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 h="0">
                <a:moveTo>
                  <a:pt x="0" y="0"/>
                </a:moveTo>
                <a:lnTo>
                  <a:pt x="917448" y="0"/>
                </a:lnTo>
              </a:path>
            </a:pathLst>
          </a:custGeom>
          <a:ln w="13716">
            <a:solidFill>
              <a:srgbClr val="F5D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9621011" y="2191486"/>
            <a:ext cx="886993" cy="88699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9630156" y="2150351"/>
            <a:ext cx="865619" cy="105309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9648443" y="2218944"/>
            <a:ext cx="800100" cy="8001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9648443" y="2218944"/>
            <a:ext cx="800100" cy="800100"/>
          </a:xfrm>
          <a:custGeom>
            <a:avLst/>
            <a:gdLst/>
            <a:ahLst/>
            <a:cxnLst/>
            <a:rect l="l" t="t" r="r" b="b"/>
            <a:pathLst>
              <a:path w="800100" h="800100">
                <a:moveTo>
                  <a:pt x="0" y="400050"/>
                </a:moveTo>
                <a:lnTo>
                  <a:pt x="2690" y="353388"/>
                </a:lnTo>
                <a:lnTo>
                  <a:pt x="10563" y="308310"/>
                </a:lnTo>
                <a:lnTo>
                  <a:pt x="23318" y="265114"/>
                </a:lnTo>
                <a:lnTo>
                  <a:pt x="40654" y="224101"/>
                </a:lnTo>
                <a:lnTo>
                  <a:pt x="62273" y="185570"/>
                </a:lnTo>
                <a:lnTo>
                  <a:pt x="87874" y="149822"/>
                </a:lnTo>
                <a:lnTo>
                  <a:pt x="117157" y="117157"/>
                </a:lnTo>
                <a:lnTo>
                  <a:pt x="149822" y="87874"/>
                </a:lnTo>
                <a:lnTo>
                  <a:pt x="185570" y="62273"/>
                </a:lnTo>
                <a:lnTo>
                  <a:pt x="224101" y="40654"/>
                </a:lnTo>
                <a:lnTo>
                  <a:pt x="265114" y="23318"/>
                </a:lnTo>
                <a:lnTo>
                  <a:pt x="308310" y="10563"/>
                </a:lnTo>
                <a:lnTo>
                  <a:pt x="353388" y="2690"/>
                </a:lnTo>
                <a:lnTo>
                  <a:pt x="400050" y="0"/>
                </a:lnTo>
                <a:lnTo>
                  <a:pt x="446711" y="2690"/>
                </a:lnTo>
                <a:lnTo>
                  <a:pt x="491789" y="10563"/>
                </a:lnTo>
                <a:lnTo>
                  <a:pt x="534985" y="23318"/>
                </a:lnTo>
                <a:lnTo>
                  <a:pt x="575998" y="40654"/>
                </a:lnTo>
                <a:lnTo>
                  <a:pt x="614529" y="62273"/>
                </a:lnTo>
                <a:lnTo>
                  <a:pt x="650277" y="87874"/>
                </a:lnTo>
                <a:lnTo>
                  <a:pt x="682942" y="117157"/>
                </a:lnTo>
                <a:lnTo>
                  <a:pt x="712225" y="149822"/>
                </a:lnTo>
                <a:lnTo>
                  <a:pt x="737826" y="185570"/>
                </a:lnTo>
                <a:lnTo>
                  <a:pt x="759445" y="224101"/>
                </a:lnTo>
                <a:lnTo>
                  <a:pt x="776781" y="265114"/>
                </a:lnTo>
                <a:lnTo>
                  <a:pt x="789536" y="308310"/>
                </a:lnTo>
                <a:lnTo>
                  <a:pt x="797409" y="353388"/>
                </a:lnTo>
                <a:lnTo>
                  <a:pt x="800100" y="400050"/>
                </a:lnTo>
                <a:lnTo>
                  <a:pt x="797409" y="446711"/>
                </a:lnTo>
                <a:lnTo>
                  <a:pt x="789536" y="491789"/>
                </a:lnTo>
                <a:lnTo>
                  <a:pt x="776781" y="534985"/>
                </a:lnTo>
                <a:lnTo>
                  <a:pt x="759445" y="575998"/>
                </a:lnTo>
                <a:lnTo>
                  <a:pt x="737826" y="614529"/>
                </a:lnTo>
                <a:lnTo>
                  <a:pt x="712225" y="650277"/>
                </a:lnTo>
                <a:lnTo>
                  <a:pt x="682942" y="682942"/>
                </a:lnTo>
                <a:lnTo>
                  <a:pt x="650277" y="712225"/>
                </a:lnTo>
                <a:lnTo>
                  <a:pt x="614529" y="737826"/>
                </a:lnTo>
                <a:lnTo>
                  <a:pt x="575998" y="759445"/>
                </a:lnTo>
                <a:lnTo>
                  <a:pt x="534985" y="776781"/>
                </a:lnTo>
                <a:lnTo>
                  <a:pt x="491789" y="789536"/>
                </a:lnTo>
                <a:lnTo>
                  <a:pt x="446711" y="797409"/>
                </a:lnTo>
                <a:lnTo>
                  <a:pt x="400050" y="800100"/>
                </a:lnTo>
                <a:lnTo>
                  <a:pt x="353388" y="797409"/>
                </a:lnTo>
                <a:lnTo>
                  <a:pt x="308310" y="789536"/>
                </a:lnTo>
                <a:lnTo>
                  <a:pt x="265114" y="776781"/>
                </a:lnTo>
                <a:lnTo>
                  <a:pt x="224101" y="759445"/>
                </a:lnTo>
                <a:lnTo>
                  <a:pt x="185570" y="737826"/>
                </a:lnTo>
                <a:lnTo>
                  <a:pt x="149822" y="712225"/>
                </a:lnTo>
                <a:lnTo>
                  <a:pt x="117157" y="682942"/>
                </a:lnTo>
                <a:lnTo>
                  <a:pt x="87874" y="650277"/>
                </a:lnTo>
                <a:lnTo>
                  <a:pt x="62273" y="614529"/>
                </a:lnTo>
                <a:lnTo>
                  <a:pt x="40654" y="575998"/>
                </a:lnTo>
                <a:lnTo>
                  <a:pt x="23318" y="534985"/>
                </a:lnTo>
                <a:lnTo>
                  <a:pt x="10563" y="491789"/>
                </a:lnTo>
                <a:lnTo>
                  <a:pt x="2690" y="446711"/>
                </a:lnTo>
                <a:lnTo>
                  <a:pt x="0" y="400050"/>
                </a:lnTo>
                <a:close/>
              </a:path>
            </a:pathLst>
          </a:custGeom>
          <a:ln w="12192">
            <a:solidFill>
              <a:srgbClr val="E3831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9920731" y="2277566"/>
            <a:ext cx="25781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8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3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9142476" y="3183635"/>
            <a:ext cx="1811020" cy="2580640"/>
          </a:xfrm>
          <a:custGeom>
            <a:avLst/>
            <a:gdLst/>
            <a:ahLst/>
            <a:cxnLst/>
            <a:rect l="l" t="t" r="r" b="b"/>
            <a:pathLst>
              <a:path w="1811020" h="2580640">
                <a:moveTo>
                  <a:pt x="1810512" y="362076"/>
                </a:moveTo>
                <a:lnTo>
                  <a:pt x="0" y="362076"/>
                </a:lnTo>
                <a:lnTo>
                  <a:pt x="0" y="2580132"/>
                </a:lnTo>
                <a:lnTo>
                  <a:pt x="1810512" y="2580132"/>
                </a:lnTo>
                <a:lnTo>
                  <a:pt x="1810512" y="362076"/>
                </a:lnTo>
                <a:close/>
              </a:path>
              <a:path w="1811020" h="2580640">
                <a:moveTo>
                  <a:pt x="905255" y="0"/>
                </a:moveTo>
                <a:lnTo>
                  <a:pt x="543178" y="362076"/>
                </a:lnTo>
                <a:lnTo>
                  <a:pt x="1267332" y="362076"/>
                </a:lnTo>
                <a:lnTo>
                  <a:pt x="905255" y="0"/>
                </a:lnTo>
                <a:close/>
              </a:path>
            </a:pathLst>
          </a:custGeom>
          <a:solidFill>
            <a:srgbClr val="F5D9CC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9142476" y="3183635"/>
            <a:ext cx="1811020" cy="2580640"/>
          </a:xfrm>
          <a:custGeom>
            <a:avLst/>
            <a:gdLst/>
            <a:ahLst/>
            <a:cxnLst/>
            <a:rect l="l" t="t" r="r" b="b"/>
            <a:pathLst>
              <a:path w="1811020" h="2580640">
                <a:moveTo>
                  <a:pt x="0" y="362076"/>
                </a:moveTo>
                <a:lnTo>
                  <a:pt x="543178" y="362076"/>
                </a:lnTo>
                <a:lnTo>
                  <a:pt x="905255" y="0"/>
                </a:lnTo>
                <a:lnTo>
                  <a:pt x="1267332" y="362076"/>
                </a:lnTo>
                <a:lnTo>
                  <a:pt x="1810512" y="362076"/>
                </a:lnTo>
                <a:lnTo>
                  <a:pt x="1810512" y="2580132"/>
                </a:lnTo>
                <a:lnTo>
                  <a:pt x="0" y="2580132"/>
                </a:lnTo>
                <a:lnTo>
                  <a:pt x="0" y="362076"/>
                </a:lnTo>
                <a:close/>
              </a:path>
            </a:pathLst>
          </a:custGeom>
          <a:ln w="12192">
            <a:solidFill>
              <a:srgbClr val="F5D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9274302" y="3675379"/>
            <a:ext cx="1508125" cy="111442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ct val="91500"/>
              </a:lnSpc>
              <a:spcBef>
                <a:spcPts val="215"/>
              </a:spcBef>
            </a:pPr>
            <a:r>
              <a:rPr dirty="0" sz="1100" spc="-45">
                <a:latin typeface="Arial"/>
                <a:cs typeface="Arial"/>
              </a:rPr>
              <a:t>5) </a:t>
            </a:r>
            <a:r>
              <a:rPr dirty="0" sz="1100" spc="-55">
                <a:latin typeface="Arial"/>
                <a:cs typeface="Arial"/>
              </a:rPr>
              <a:t>Visualizing </a:t>
            </a:r>
            <a:r>
              <a:rPr dirty="0" sz="1100" spc="-65">
                <a:latin typeface="Arial"/>
                <a:cs typeface="Arial"/>
              </a:rPr>
              <a:t>– </a:t>
            </a:r>
            <a:r>
              <a:rPr dirty="0" sz="1100" spc="-75">
                <a:latin typeface="Arial"/>
                <a:cs typeface="Arial"/>
              </a:rPr>
              <a:t>This  </a:t>
            </a:r>
            <a:r>
              <a:rPr dirty="0" sz="1100" spc="-15">
                <a:latin typeface="Arial"/>
                <a:cs typeface="Arial"/>
              </a:rPr>
              <a:t>functionality </a:t>
            </a:r>
            <a:r>
              <a:rPr dirty="0" sz="1100" spc="-35">
                <a:latin typeface="Arial"/>
                <a:cs typeface="Arial"/>
              </a:rPr>
              <a:t>help </a:t>
            </a:r>
            <a:r>
              <a:rPr dirty="0" sz="1100" spc="-15">
                <a:latin typeface="Arial"/>
                <a:cs typeface="Arial"/>
              </a:rPr>
              <a:t>in  </a:t>
            </a:r>
            <a:r>
              <a:rPr dirty="0" sz="1100" spc="-50">
                <a:latin typeface="Arial"/>
                <a:cs typeface="Arial"/>
              </a:rPr>
              <a:t>visualizing </a:t>
            </a:r>
            <a:r>
              <a:rPr dirty="0" sz="1100" spc="-15">
                <a:latin typeface="Arial"/>
                <a:cs typeface="Arial"/>
              </a:rPr>
              <a:t>the </a:t>
            </a:r>
            <a:r>
              <a:rPr dirty="0" sz="1100" spc="-35">
                <a:latin typeface="Arial"/>
                <a:cs typeface="Arial"/>
              </a:rPr>
              <a:t>data </a:t>
            </a:r>
            <a:r>
              <a:rPr dirty="0" sz="1100" spc="-70">
                <a:latin typeface="Arial"/>
                <a:cs typeface="Arial"/>
              </a:rPr>
              <a:t>based  </a:t>
            </a:r>
            <a:r>
              <a:rPr dirty="0" sz="1100" spc="-30">
                <a:latin typeface="Arial"/>
                <a:cs typeface="Arial"/>
              </a:rPr>
              <a:t>on </a:t>
            </a:r>
            <a:r>
              <a:rPr dirty="0" sz="1100" spc="-5">
                <a:latin typeface="Arial"/>
                <a:cs typeface="Arial"/>
              </a:rPr>
              <a:t>different </a:t>
            </a:r>
            <a:r>
              <a:rPr dirty="0" sz="1100" spc="-40">
                <a:latin typeface="Arial"/>
                <a:cs typeface="Arial"/>
              </a:rPr>
              <a:t>parameters.  </a:t>
            </a:r>
            <a:r>
              <a:rPr dirty="0" sz="1100" spc="-75">
                <a:latin typeface="Arial"/>
                <a:cs typeface="Arial"/>
              </a:rPr>
              <a:t>This </a:t>
            </a:r>
            <a:r>
              <a:rPr dirty="0" sz="1100" spc="-55">
                <a:latin typeface="Arial"/>
                <a:cs typeface="Arial"/>
              </a:rPr>
              <a:t>is </a:t>
            </a:r>
            <a:r>
              <a:rPr dirty="0" sz="1100" spc="-45">
                <a:latin typeface="Arial"/>
                <a:cs typeface="Arial"/>
              </a:rPr>
              <a:t>done </a:t>
            </a:r>
            <a:r>
              <a:rPr dirty="0" sz="1100" spc="-15">
                <a:latin typeface="Arial"/>
                <a:cs typeface="Arial"/>
              </a:rPr>
              <a:t>in the </a:t>
            </a:r>
            <a:r>
              <a:rPr dirty="0" sz="1100" spc="-5">
                <a:latin typeface="Arial"/>
                <a:cs typeface="Arial"/>
              </a:rPr>
              <a:t>form</a:t>
            </a:r>
            <a:r>
              <a:rPr dirty="0" sz="1100" spc="-2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  </a:t>
            </a:r>
            <a:r>
              <a:rPr dirty="0" sz="1100" spc="-45">
                <a:latin typeface="Arial"/>
                <a:cs typeface="Arial"/>
              </a:rPr>
              <a:t>graphical </a:t>
            </a:r>
            <a:r>
              <a:rPr dirty="0" sz="1100" spc="-35">
                <a:latin typeface="Arial"/>
                <a:cs typeface="Arial"/>
              </a:rPr>
              <a:t>representations  </a:t>
            </a:r>
            <a:r>
              <a:rPr dirty="0" sz="1100" spc="5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better</a:t>
            </a:r>
            <a:r>
              <a:rPr dirty="0" sz="1100" spc="-175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understanding.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3704" y="2306526"/>
            <a:ext cx="2546350" cy="2540000"/>
          </a:xfrm>
          <a:custGeom>
            <a:avLst/>
            <a:gdLst/>
            <a:ahLst/>
            <a:cxnLst/>
            <a:rect l="l" t="t" r="r" b="b"/>
            <a:pathLst>
              <a:path w="2546350" h="2540000">
                <a:moveTo>
                  <a:pt x="1542828" y="190500"/>
                </a:moveTo>
                <a:lnTo>
                  <a:pt x="1013160" y="190500"/>
                </a:lnTo>
                <a:lnTo>
                  <a:pt x="1061147" y="203200"/>
                </a:lnTo>
                <a:lnTo>
                  <a:pt x="1108262" y="203200"/>
                </a:lnTo>
                <a:lnTo>
                  <a:pt x="1154412" y="215900"/>
                </a:lnTo>
                <a:lnTo>
                  <a:pt x="1243449" y="241300"/>
                </a:lnTo>
                <a:lnTo>
                  <a:pt x="1286150" y="266700"/>
                </a:lnTo>
                <a:lnTo>
                  <a:pt x="1327518" y="279400"/>
                </a:lnTo>
                <a:lnTo>
                  <a:pt x="1367458" y="304800"/>
                </a:lnTo>
                <a:lnTo>
                  <a:pt x="1405878" y="330200"/>
                </a:lnTo>
                <a:lnTo>
                  <a:pt x="1442687" y="355600"/>
                </a:lnTo>
                <a:lnTo>
                  <a:pt x="1477792" y="393700"/>
                </a:lnTo>
                <a:lnTo>
                  <a:pt x="1511099" y="419100"/>
                </a:lnTo>
                <a:lnTo>
                  <a:pt x="1542517" y="457200"/>
                </a:lnTo>
                <a:lnTo>
                  <a:pt x="1571953" y="482600"/>
                </a:lnTo>
                <a:lnTo>
                  <a:pt x="1599314" y="520700"/>
                </a:lnTo>
                <a:lnTo>
                  <a:pt x="1624509" y="558800"/>
                </a:lnTo>
                <a:lnTo>
                  <a:pt x="1647444" y="596900"/>
                </a:lnTo>
                <a:lnTo>
                  <a:pt x="1668028" y="647700"/>
                </a:lnTo>
                <a:lnTo>
                  <a:pt x="1686167" y="685800"/>
                </a:lnTo>
                <a:lnTo>
                  <a:pt x="1701769" y="736600"/>
                </a:lnTo>
                <a:lnTo>
                  <a:pt x="1714742" y="774700"/>
                </a:lnTo>
                <a:lnTo>
                  <a:pt x="1724993" y="825500"/>
                </a:lnTo>
                <a:lnTo>
                  <a:pt x="1732429" y="863600"/>
                </a:lnTo>
                <a:lnTo>
                  <a:pt x="1736959" y="914400"/>
                </a:lnTo>
                <a:lnTo>
                  <a:pt x="1738489" y="965200"/>
                </a:lnTo>
                <a:lnTo>
                  <a:pt x="1736959" y="1016000"/>
                </a:lnTo>
                <a:lnTo>
                  <a:pt x="1732429" y="1066800"/>
                </a:lnTo>
                <a:lnTo>
                  <a:pt x="1724993" y="1104900"/>
                </a:lnTo>
                <a:lnTo>
                  <a:pt x="1714742" y="1155700"/>
                </a:lnTo>
                <a:lnTo>
                  <a:pt x="1701769" y="1193800"/>
                </a:lnTo>
                <a:lnTo>
                  <a:pt x="1686167" y="1244600"/>
                </a:lnTo>
                <a:lnTo>
                  <a:pt x="1668028" y="1282700"/>
                </a:lnTo>
                <a:lnTo>
                  <a:pt x="1647444" y="1333500"/>
                </a:lnTo>
                <a:lnTo>
                  <a:pt x="1624509" y="1371600"/>
                </a:lnTo>
                <a:lnTo>
                  <a:pt x="1599314" y="1409700"/>
                </a:lnTo>
                <a:lnTo>
                  <a:pt x="1571953" y="1447800"/>
                </a:lnTo>
                <a:lnTo>
                  <a:pt x="1542517" y="1473200"/>
                </a:lnTo>
                <a:lnTo>
                  <a:pt x="1511099" y="1511300"/>
                </a:lnTo>
                <a:lnTo>
                  <a:pt x="1477792" y="1536700"/>
                </a:lnTo>
                <a:lnTo>
                  <a:pt x="1442687" y="1574800"/>
                </a:lnTo>
                <a:lnTo>
                  <a:pt x="1405878" y="1600200"/>
                </a:lnTo>
                <a:lnTo>
                  <a:pt x="1367458" y="1625600"/>
                </a:lnTo>
                <a:lnTo>
                  <a:pt x="1327518" y="1651000"/>
                </a:lnTo>
                <a:lnTo>
                  <a:pt x="1286150" y="1663700"/>
                </a:lnTo>
                <a:lnTo>
                  <a:pt x="1243449" y="1689100"/>
                </a:lnTo>
                <a:lnTo>
                  <a:pt x="1199505" y="1701800"/>
                </a:lnTo>
                <a:lnTo>
                  <a:pt x="1108262" y="1727200"/>
                </a:lnTo>
                <a:lnTo>
                  <a:pt x="1061147" y="1727200"/>
                </a:lnTo>
                <a:lnTo>
                  <a:pt x="1013160" y="1739900"/>
                </a:lnTo>
                <a:lnTo>
                  <a:pt x="1554642" y="1739900"/>
                </a:lnTo>
                <a:lnTo>
                  <a:pt x="1696559" y="1879600"/>
                </a:lnTo>
                <a:lnTo>
                  <a:pt x="1692981" y="1930400"/>
                </a:lnTo>
                <a:lnTo>
                  <a:pt x="1701801" y="1981200"/>
                </a:lnTo>
                <a:lnTo>
                  <a:pt x="1723320" y="2032000"/>
                </a:lnTo>
                <a:lnTo>
                  <a:pt x="1757842" y="2070100"/>
                </a:lnTo>
                <a:lnTo>
                  <a:pt x="2161017" y="2476500"/>
                </a:lnTo>
                <a:lnTo>
                  <a:pt x="2197101" y="2514600"/>
                </a:lnTo>
                <a:lnTo>
                  <a:pt x="2236814" y="2527300"/>
                </a:lnTo>
                <a:lnTo>
                  <a:pt x="2278945" y="2540000"/>
                </a:lnTo>
                <a:lnTo>
                  <a:pt x="2365628" y="2540000"/>
                </a:lnTo>
                <a:lnTo>
                  <a:pt x="2407760" y="2527300"/>
                </a:lnTo>
                <a:lnTo>
                  <a:pt x="2447472" y="2514600"/>
                </a:lnTo>
                <a:lnTo>
                  <a:pt x="2483557" y="2476500"/>
                </a:lnTo>
                <a:lnTo>
                  <a:pt x="2511067" y="2438400"/>
                </a:lnTo>
                <a:lnTo>
                  <a:pt x="2530678" y="2400300"/>
                </a:lnTo>
                <a:lnTo>
                  <a:pt x="2542351" y="2362200"/>
                </a:lnTo>
                <a:lnTo>
                  <a:pt x="2546049" y="2324100"/>
                </a:lnTo>
                <a:lnTo>
                  <a:pt x="2541733" y="2273300"/>
                </a:lnTo>
                <a:lnTo>
                  <a:pt x="2529367" y="2235200"/>
                </a:lnTo>
                <a:lnTo>
                  <a:pt x="2508913" y="2197100"/>
                </a:lnTo>
                <a:lnTo>
                  <a:pt x="2480331" y="2159000"/>
                </a:lnTo>
                <a:lnTo>
                  <a:pt x="2077156" y="1752600"/>
                </a:lnTo>
                <a:lnTo>
                  <a:pt x="2032757" y="1727200"/>
                </a:lnTo>
                <a:lnTo>
                  <a:pt x="1983217" y="1701800"/>
                </a:lnTo>
                <a:lnTo>
                  <a:pt x="1877182" y="1701800"/>
                </a:lnTo>
                <a:lnTo>
                  <a:pt x="1735264" y="1549400"/>
                </a:lnTo>
                <a:lnTo>
                  <a:pt x="1763366" y="1511300"/>
                </a:lnTo>
                <a:lnTo>
                  <a:pt x="1789575" y="1473200"/>
                </a:lnTo>
                <a:lnTo>
                  <a:pt x="1813828" y="1435100"/>
                </a:lnTo>
                <a:lnTo>
                  <a:pt x="1836063" y="1397000"/>
                </a:lnTo>
                <a:lnTo>
                  <a:pt x="1856220" y="1346200"/>
                </a:lnTo>
                <a:lnTo>
                  <a:pt x="1874237" y="1308100"/>
                </a:lnTo>
                <a:lnTo>
                  <a:pt x="1890051" y="1257300"/>
                </a:lnTo>
                <a:lnTo>
                  <a:pt x="1903601" y="1219200"/>
                </a:lnTo>
                <a:lnTo>
                  <a:pt x="1914826" y="1168400"/>
                </a:lnTo>
                <a:lnTo>
                  <a:pt x="1923664" y="1117600"/>
                </a:lnTo>
                <a:lnTo>
                  <a:pt x="1930054" y="1066800"/>
                </a:lnTo>
                <a:lnTo>
                  <a:pt x="1933932" y="1016000"/>
                </a:lnTo>
                <a:lnTo>
                  <a:pt x="1935239" y="965200"/>
                </a:lnTo>
                <a:lnTo>
                  <a:pt x="1934049" y="914400"/>
                </a:lnTo>
                <a:lnTo>
                  <a:pt x="1930516" y="876300"/>
                </a:lnTo>
                <a:lnTo>
                  <a:pt x="1924697" y="825500"/>
                </a:lnTo>
                <a:lnTo>
                  <a:pt x="1916649" y="774700"/>
                </a:lnTo>
                <a:lnTo>
                  <a:pt x="1906429" y="736600"/>
                </a:lnTo>
                <a:lnTo>
                  <a:pt x="1894091" y="685800"/>
                </a:lnTo>
                <a:lnTo>
                  <a:pt x="1879694" y="647700"/>
                </a:lnTo>
                <a:lnTo>
                  <a:pt x="1863294" y="609600"/>
                </a:lnTo>
                <a:lnTo>
                  <a:pt x="1844947" y="558800"/>
                </a:lnTo>
                <a:lnTo>
                  <a:pt x="1824710" y="520700"/>
                </a:lnTo>
                <a:lnTo>
                  <a:pt x="1802639" y="482600"/>
                </a:lnTo>
                <a:lnTo>
                  <a:pt x="1778791" y="444500"/>
                </a:lnTo>
                <a:lnTo>
                  <a:pt x="1753223" y="406400"/>
                </a:lnTo>
                <a:lnTo>
                  <a:pt x="1725990" y="368300"/>
                </a:lnTo>
                <a:lnTo>
                  <a:pt x="1697151" y="330200"/>
                </a:lnTo>
                <a:lnTo>
                  <a:pt x="1666760" y="304800"/>
                </a:lnTo>
                <a:lnTo>
                  <a:pt x="1634875" y="266700"/>
                </a:lnTo>
                <a:lnTo>
                  <a:pt x="1601552" y="241300"/>
                </a:lnTo>
                <a:lnTo>
                  <a:pt x="1566848" y="215900"/>
                </a:lnTo>
                <a:lnTo>
                  <a:pt x="1542828" y="190500"/>
                </a:lnTo>
                <a:close/>
              </a:path>
              <a:path w="2546350" h="2540000">
                <a:moveTo>
                  <a:pt x="1116607" y="1917700"/>
                </a:moveTo>
                <a:lnTo>
                  <a:pt x="825130" y="1917700"/>
                </a:lnTo>
                <a:lnTo>
                  <a:pt x="871999" y="1930400"/>
                </a:lnTo>
                <a:lnTo>
                  <a:pt x="1067620" y="1930400"/>
                </a:lnTo>
                <a:lnTo>
                  <a:pt x="1116607" y="1917700"/>
                </a:lnTo>
                <a:close/>
              </a:path>
              <a:path w="2546350" h="2540000">
                <a:moveTo>
                  <a:pt x="1201682" y="25400"/>
                </a:moveTo>
                <a:lnTo>
                  <a:pt x="733556" y="25400"/>
                </a:lnTo>
                <a:lnTo>
                  <a:pt x="688965" y="38100"/>
                </a:lnTo>
                <a:lnTo>
                  <a:pt x="645246" y="63500"/>
                </a:lnTo>
                <a:lnTo>
                  <a:pt x="560652" y="88900"/>
                </a:lnTo>
                <a:lnTo>
                  <a:pt x="519889" y="114300"/>
                </a:lnTo>
                <a:lnTo>
                  <a:pt x="480226" y="139700"/>
                </a:lnTo>
                <a:lnTo>
                  <a:pt x="441717" y="152400"/>
                </a:lnTo>
                <a:lnTo>
                  <a:pt x="404420" y="177800"/>
                </a:lnTo>
                <a:lnTo>
                  <a:pt x="368391" y="215900"/>
                </a:lnTo>
                <a:lnTo>
                  <a:pt x="333687" y="241300"/>
                </a:lnTo>
                <a:lnTo>
                  <a:pt x="300364" y="266700"/>
                </a:lnTo>
                <a:lnTo>
                  <a:pt x="268478" y="304800"/>
                </a:lnTo>
                <a:lnTo>
                  <a:pt x="238088" y="330200"/>
                </a:lnTo>
                <a:lnTo>
                  <a:pt x="209248" y="368300"/>
                </a:lnTo>
                <a:lnTo>
                  <a:pt x="182015" y="406400"/>
                </a:lnTo>
                <a:lnTo>
                  <a:pt x="156447" y="444500"/>
                </a:lnTo>
                <a:lnTo>
                  <a:pt x="132599" y="482600"/>
                </a:lnTo>
                <a:lnTo>
                  <a:pt x="110528" y="520700"/>
                </a:lnTo>
                <a:lnTo>
                  <a:pt x="90291" y="558800"/>
                </a:lnTo>
                <a:lnTo>
                  <a:pt x="71944" y="609600"/>
                </a:lnTo>
                <a:lnTo>
                  <a:pt x="55544" y="647700"/>
                </a:lnTo>
                <a:lnTo>
                  <a:pt x="41147" y="685800"/>
                </a:lnTo>
                <a:lnTo>
                  <a:pt x="28810" y="736600"/>
                </a:lnTo>
                <a:lnTo>
                  <a:pt x="18589" y="774700"/>
                </a:lnTo>
                <a:lnTo>
                  <a:pt x="10541" y="825500"/>
                </a:lnTo>
                <a:lnTo>
                  <a:pt x="4722" y="876300"/>
                </a:lnTo>
                <a:lnTo>
                  <a:pt x="1190" y="914400"/>
                </a:lnTo>
                <a:lnTo>
                  <a:pt x="0" y="965200"/>
                </a:lnTo>
                <a:lnTo>
                  <a:pt x="1190" y="1016000"/>
                </a:lnTo>
                <a:lnTo>
                  <a:pt x="4722" y="1066800"/>
                </a:lnTo>
                <a:lnTo>
                  <a:pt x="10541" y="1104900"/>
                </a:lnTo>
                <a:lnTo>
                  <a:pt x="18589" y="1155700"/>
                </a:lnTo>
                <a:lnTo>
                  <a:pt x="28810" y="1206500"/>
                </a:lnTo>
                <a:lnTo>
                  <a:pt x="41147" y="1244600"/>
                </a:lnTo>
                <a:lnTo>
                  <a:pt x="55544" y="1295400"/>
                </a:lnTo>
                <a:lnTo>
                  <a:pt x="71944" y="1333500"/>
                </a:lnTo>
                <a:lnTo>
                  <a:pt x="90291" y="1371600"/>
                </a:lnTo>
                <a:lnTo>
                  <a:pt x="110528" y="1409700"/>
                </a:lnTo>
                <a:lnTo>
                  <a:pt x="132599" y="1460500"/>
                </a:lnTo>
                <a:lnTo>
                  <a:pt x="156447" y="1498600"/>
                </a:lnTo>
                <a:lnTo>
                  <a:pt x="182015" y="1536700"/>
                </a:lnTo>
                <a:lnTo>
                  <a:pt x="209248" y="1562100"/>
                </a:lnTo>
                <a:lnTo>
                  <a:pt x="238088" y="1600200"/>
                </a:lnTo>
                <a:lnTo>
                  <a:pt x="268478" y="1638300"/>
                </a:lnTo>
                <a:lnTo>
                  <a:pt x="300364" y="1663700"/>
                </a:lnTo>
                <a:lnTo>
                  <a:pt x="333687" y="1701800"/>
                </a:lnTo>
                <a:lnTo>
                  <a:pt x="368391" y="1727200"/>
                </a:lnTo>
                <a:lnTo>
                  <a:pt x="404420" y="1752600"/>
                </a:lnTo>
                <a:lnTo>
                  <a:pt x="441717" y="1778000"/>
                </a:lnTo>
                <a:lnTo>
                  <a:pt x="480226" y="1803400"/>
                </a:lnTo>
                <a:lnTo>
                  <a:pt x="519889" y="1828800"/>
                </a:lnTo>
                <a:lnTo>
                  <a:pt x="560652" y="1841500"/>
                </a:lnTo>
                <a:lnTo>
                  <a:pt x="602456" y="1866900"/>
                </a:lnTo>
                <a:lnTo>
                  <a:pt x="645246" y="1879600"/>
                </a:lnTo>
                <a:lnTo>
                  <a:pt x="778963" y="1917700"/>
                </a:lnTo>
                <a:lnTo>
                  <a:pt x="1164837" y="1917700"/>
                </a:lnTo>
                <a:lnTo>
                  <a:pt x="1304364" y="1879600"/>
                </a:lnTo>
                <a:lnTo>
                  <a:pt x="1348947" y="1854200"/>
                </a:lnTo>
                <a:lnTo>
                  <a:pt x="1392465" y="1841500"/>
                </a:lnTo>
                <a:lnTo>
                  <a:pt x="1434854" y="1816100"/>
                </a:lnTo>
                <a:lnTo>
                  <a:pt x="1476055" y="1790700"/>
                </a:lnTo>
                <a:lnTo>
                  <a:pt x="1516004" y="1765300"/>
                </a:lnTo>
                <a:lnTo>
                  <a:pt x="1554642" y="1739900"/>
                </a:lnTo>
                <a:lnTo>
                  <a:pt x="915627" y="1739900"/>
                </a:lnTo>
                <a:lnTo>
                  <a:pt x="867641" y="1727200"/>
                </a:lnTo>
                <a:lnTo>
                  <a:pt x="820526" y="1727200"/>
                </a:lnTo>
                <a:lnTo>
                  <a:pt x="729282" y="1701800"/>
                </a:lnTo>
                <a:lnTo>
                  <a:pt x="685339" y="1689100"/>
                </a:lnTo>
                <a:lnTo>
                  <a:pt x="642637" y="1663700"/>
                </a:lnTo>
                <a:lnTo>
                  <a:pt x="601270" y="1651000"/>
                </a:lnTo>
                <a:lnTo>
                  <a:pt x="561330" y="1625600"/>
                </a:lnTo>
                <a:lnTo>
                  <a:pt x="522909" y="1600200"/>
                </a:lnTo>
                <a:lnTo>
                  <a:pt x="486100" y="1574800"/>
                </a:lnTo>
                <a:lnTo>
                  <a:pt x="450996" y="1536700"/>
                </a:lnTo>
                <a:lnTo>
                  <a:pt x="417689" y="1511300"/>
                </a:lnTo>
                <a:lnTo>
                  <a:pt x="386271" y="1473200"/>
                </a:lnTo>
                <a:lnTo>
                  <a:pt x="356835" y="1447800"/>
                </a:lnTo>
                <a:lnTo>
                  <a:pt x="329473" y="1409700"/>
                </a:lnTo>
                <a:lnTo>
                  <a:pt x="304279" y="1371600"/>
                </a:lnTo>
                <a:lnTo>
                  <a:pt x="281343" y="1333500"/>
                </a:lnTo>
                <a:lnTo>
                  <a:pt x="260760" y="1282700"/>
                </a:lnTo>
                <a:lnTo>
                  <a:pt x="242621" y="1244600"/>
                </a:lnTo>
                <a:lnTo>
                  <a:pt x="227019" y="1193800"/>
                </a:lnTo>
                <a:lnTo>
                  <a:pt x="214046" y="1155700"/>
                </a:lnTo>
                <a:lnTo>
                  <a:pt x="203795" y="1104900"/>
                </a:lnTo>
                <a:lnTo>
                  <a:pt x="196358" y="1066800"/>
                </a:lnTo>
                <a:lnTo>
                  <a:pt x="191829" y="1016000"/>
                </a:lnTo>
                <a:lnTo>
                  <a:pt x="190298" y="965200"/>
                </a:lnTo>
                <a:lnTo>
                  <a:pt x="191829" y="914400"/>
                </a:lnTo>
                <a:lnTo>
                  <a:pt x="196358" y="863600"/>
                </a:lnTo>
                <a:lnTo>
                  <a:pt x="203795" y="825500"/>
                </a:lnTo>
                <a:lnTo>
                  <a:pt x="214046" y="774700"/>
                </a:lnTo>
                <a:lnTo>
                  <a:pt x="227019" y="736600"/>
                </a:lnTo>
                <a:lnTo>
                  <a:pt x="242621" y="685800"/>
                </a:lnTo>
                <a:lnTo>
                  <a:pt x="260760" y="647700"/>
                </a:lnTo>
                <a:lnTo>
                  <a:pt x="281343" y="596900"/>
                </a:lnTo>
                <a:lnTo>
                  <a:pt x="304279" y="558800"/>
                </a:lnTo>
                <a:lnTo>
                  <a:pt x="329473" y="520700"/>
                </a:lnTo>
                <a:lnTo>
                  <a:pt x="356835" y="482600"/>
                </a:lnTo>
                <a:lnTo>
                  <a:pt x="386271" y="457200"/>
                </a:lnTo>
                <a:lnTo>
                  <a:pt x="417689" y="419100"/>
                </a:lnTo>
                <a:lnTo>
                  <a:pt x="450996" y="393700"/>
                </a:lnTo>
                <a:lnTo>
                  <a:pt x="486100" y="355600"/>
                </a:lnTo>
                <a:lnTo>
                  <a:pt x="522909" y="330200"/>
                </a:lnTo>
                <a:lnTo>
                  <a:pt x="561330" y="304800"/>
                </a:lnTo>
                <a:lnTo>
                  <a:pt x="601270" y="279400"/>
                </a:lnTo>
                <a:lnTo>
                  <a:pt x="642637" y="266700"/>
                </a:lnTo>
                <a:lnTo>
                  <a:pt x="685339" y="241300"/>
                </a:lnTo>
                <a:lnTo>
                  <a:pt x="774376" y="215900"/>
                </a:lnTo>
                <a:lnTo>
                  <a:pt x="820526" y="203200"/>
                </a:lnTo>
                <a:lnTo>
                  <a:pt x="867641" y="203200"/>
                </a:lnTo>
                <a:lnTo>
                  <a:pt x="915627" y="190500"/>
                </a:lnTo>
                <a:lnTo>
                  <a:pt x="1542828" y="190500"/>
                </a:lnTo>
                <a:lnTo>
                  <a:pt x="1530819" y="177800"/>
                </a:lnTo>
                <a:lnTo>
                  <a:pt x="1493522" y="152400"/>
                </a:lnTo>
                <a:lnTo>
                  <a:pt x="1455013" y="139700"/>
                </a:lnTo>
                <a:lnTo>
                  <a:pt x="1415349" y="114300"/>
                </a:lnTo>
                <a:lnTo>
                  <a:pt x="1374586" y="88900"/>
                </a:lnTo>
                <a:lnTo>
                  <a:pt x="1289992" y="63500"/>
                </a:lnTo>
                <a:lnTo>
                  <a:pt x="1246273" y="38100"/>
                </a:lnTo>
                <a:lnTo>
                  <a:pt x="1201682" y="25400"/>
                </a:lnTo>
                <a:close/>
              </a:path>
              <a:path w="2546350" h="2540000">
                <a:moveTo>
                  <a:pt x="1930653" y="1689100"/>
                </a:moveTo>
                <a:lnTo>
                  <a:pt x="1877182" y="1701800"/>
                </a:lnTo>
                <a:lnTo>
                  <a:pt x="1983217" y="1701800"/>
                </a:lnTo>
                <a:lnTo>
                  <a:pt x="1930653" y="1689100"/>
                </a:lnTo>
                <a:close/>
              </a:path>
              <a:path w="2546350" h="2540000">
                <a:moveTo>
                  <a:pt x="1110109" y="12700"/>
                </a:moveTo>
                <a:lnTo>
                  <a:pt x="825130" y="12700"/>
                </a:lnTo>
                <a:lnTo>
                  <a:pt x="778963" y="25400"/>
                </a:lnTo>
                <a:lnTo>
                  <a:pt x="1156275" y="25400"/>
                </a:lnTo>
                <a:lnTo>
                  <a:pt x="1110109" y="12700"/>
                </a:lnTo>
                <a:close/>
              </a:path>
              <a:path w="2546350" h="2540000">
                <a:moveTo>
                  <a:pt x="1015724" y="0"/>
                </a:moveTo>
                <a:lnTo>
                  <a:pt x="919514" y="0"/>
                </a:lnTo>
                <a:lnTo>
                  <a:pt x="871999" y="12700"/>
                </a:lnTo>
                <a:lnTo>
                  <a:pt x="1063239" y="12700"/>
                </a:lnTo>
                <a:lnTo>
                  <a:pt x="1015724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4187" rIns="0" bIns="0" rtlCol="0" vert="horz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dirty="0" spc="-550"/>
              <a:t>METHOD </a:t>
            </a:r>
            <a:r>
              <a:rPr dirty="0" spc="-755"/>
              <a:t>USED </a:t>
            </a:r>
            <a:r>
              <a:rPr dirty="0" spc="-75"/>
              <a:t>:</a:t>
            </a:r>
            <a:r>
              <a:rPr dirty="0" spc="-405"/>
              <a:t> </a:t>
            </a:r>
            <a:r>
              <a:rPr dirty="0" spc="-550"/>
              <a:t>INDEXING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19065" y="1684502"/>
            <a:ext cx="6271260" cy="3481704"/>
          </a:xfrm>
          <a:prstGeom prst="rect">
            <a:avLst/>
          </a:prstGeom>
        </p:spPr>
        <p:txBody>
          <a:bodyPr wrap="square" lIns="0" tIns="160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dirty="0" u="heavy" sz="2000" spc="-75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Why </a:t>
            </a:r>
            <a:r>
              <a:rPr dirty="0" u="heavy" sz="2000" spc="-12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indexing</a:t>
            </a:r>
            <a:r>
              <a:rPr dirty="0" u="heavy" sz="2000" spc="-254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2000" spc="5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?</a:t>
            </a:r>
            <a:endParaRPr sz="2000">
              <a:latin typeface="Trebuchet MS"/>
              <a:cs typeface="Trebuchet MS"/>
            </a:endParaRPr>
          </a:p>
          <a:p>
            <a:pPr marL="12700" marR="74930">
              <a:lnSpc>
                <a:spcPts val="2160"/>
              </a:lnSpc>
              <a:spcBef>
                <a:spcPts val="1435"/>
              </a:spcBef>
            </a:pPr>
            <a:r>
              <a:rPr dirty="0" sz="2000" spc="-114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 is 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usually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stored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random</a:t>
            </a:r>
            <a:r>
              <a:rPr dirty="0" sz="2000" spc="-1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order</a:t>
            </a:r>
            <a:r>
              <a:rPr dirty="0" sz="2000" spc="-114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hard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disk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.</a:t>
            </a:r>
            <a:r>
              <a:rPr dirty="0" sz="2000" spc="-114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order  </a:t>
            </a:r>
            <a:r>
              <a:rPr dirty="0" sz="2000" spc="15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dirty="0" sz="2000" spc="-120">
                <a:solidFill>
                  <a:srgbClr val="404040"/>
                </a:solidFill>
                <a:latin typeface="Arial"/>
                <a:cs typeface="Arial"/>
              </a:rPr>
              <a:t>search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dirty="0" sz="2000" spc="-15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data 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, 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dirty="0" sz="2000" spc="5">
                <a:solidFill>
                  <a:srgbClr val="404040"/>
                </a:solidFill>
                <a:latin typeface="Arial"/>
                <a:cs typeface="Arial"/>
              </a:rPr>
              <a:t>will 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require </a:t>
            </a:r>
            <a:r>
              <a:rPr dirty="0" sz="2000" spc="15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do 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sequential 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searching 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which </a:t>
            </a: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takes </a:t>
            </a:r>
            <a:r>
              <a:rPr dirty="0" sz="2000" spc="-15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000" spc="25">
                <a:solidFill>
                  <a:srgbClr val="404040"/>
                </a:solidFill>
                <a:latin typeface="Arial"/>
                <a:cs typeface="Arial"/>
              </a:rPr>
              <a:t>lot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dirty="0" sz="2000" spc="-15">
                <a:solidFill>
                  <a:srgbClr val="404040"/>
                </a:solidFill>
                <a:latin typeface="Arial"/>
                <a:cs typeface="Arial"/>
              </a:rPr>
              <a:t>time</a:t>
            </a:r>
            <a:r>
              <a:rPr dirty="0" sz="2000" spc="-3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90000"/>
              </a:lnSpc>
              <a:spcBef>
                <a:spcPts val="1360"/>
              </a:spcBef>
            </a:pPr>
            <a:r>
              <a:rPr dirty="0" sz="2000" spc="-12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dirty="0" sz="2000" spc="-1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sorting</a:t>
            </a:r>
            <a:r>
              <a:rPr dirty="0" sz="2000" spc="-114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all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we</a:t>
            </a:r>
            <a:r>
              <a:rPr dirty="0" sz="2000" spc="-114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need</a:t>
            </a:r>
            <a:r>
              <a:rPr dirty="0" sz="2000" spc="-114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5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put</a:t>
            </a:r>
            <a:r>
              <a:rPr dirty="0" sz="2000" spc="-114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them</a:t>
            </a:r>
            <a:r>
              <a:rPr dirty="0" sz="2000" spc="-114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all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2000" spc="-114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main  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memory 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. </a:t>
            </a:r>
            <a:r>
              <a:rPr dirty="0" sz="2000" spc="-130">
                <a:solidFill>
                  <a:srgbClr val="404040"/>
                </a:solidFill>
                <a:latin typeface="Arial"/>
                <a:cs typeface="Arial"/>
              </a:rPr>
              <a:t>This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practically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not 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possible </a:t>
            </a:r>
            <a:r>
              <a:rPr dirty="0" sz="2000" spc="-185">
                <a:solidFill>
                  <a:srgbClr val="404040"/>
                </a:solidFill>
                <a:latin typeface="Arial"/>
                <a:cs typeface="Arial"/>
              </a:rPr>
              <a:t>as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data 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main  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memory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usually</a:t>
            </a: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way</a:t>
            </a:r>
            <a:r>
              <a:rPr dirty="0" sz="2000" spc="-1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smaller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than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amount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data  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hard 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disk 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.</a:t>
            </a:r>
            <a:r>
              <a:rPr dirty="0" sz="2000" spc="-409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Therefore 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dirty="0" sz="2000" spc="-135">
                <a:solidFill>
                  <a:srgbClr val="404040"/>
                </a:solidFill>
                <a:latin typeface="Arial"/>
                <a:cs typeface="Arial"/>
              </a:rPr>
              <a:t>use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indexing 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  <a:spcBef>
                <a:spcPts val="1165"/>
              </a:spcBef>
            </a:pPr>
            <a:r>
              <a:rPr dirty="0" sz="2000" spc="-180">
                <a:solidFill>
                  <a:srgbClr val="404040"/>
                </a:solidFill>
                <a:latin typeface="Arial"/>
                <a:cs typeface="Arial"/>
              </a:rPr>
              <a:t>By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using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indexing 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, 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reduce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2000" spc="-15">
                <a:solidFill>
                  <a:srgbClr val="404040"/>
                </a:solidFill>
                <a:latin typeface="Arial"/>
                <a:cs typeface="Arial"/>
              </a:rPr>
              <a:t>time 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complexity 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from</a:t>
            </a:r>
            <a:r>
              <a:rPr dirty="0" sz="2000" spc="-40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O(n)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dirty="0" sz="2000" spc="15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log 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dirty="0" sz="2000" spc="-2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nancy banik</dc:creator>
  <dc:title>Real Estate  (File structure mini project) </dc:title>
  <dcterms:created xsi:type="dcterms:W3CDTF">2018-05-28T04:24:45Z</dcterms:created>
  <dcterms:modified xsi:type="dcterms:W3CDTF">2018-05-28T04:24:45Z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2018-05-28T00:00:00Z</vt:filetime>
  </property>
</Properties>
</file>