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8870" y="292353"/>
            <a:ext cx="10154259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1818" y="2760726"/>
            <a:ext cx="10008362" cy="178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84700" cy="6858000"/>
          </a:xfrm>
          <a:custGeom>
            <a:avLst/>
            <a:gdLst/>
            <a:ahLst/>
            <a:cxnLst/>
            <a:rect l="l" t="t" r="r" b="b"/>
            <a:pathLst>
              <a:path w="4584700" h="6858000">
                <a:moveTo>
                  <a:pt x="0" y="6858000"/>
                </a:moveTo>
                <a:lnTo>
                  <a:pt x="4584192" y="6858000"/>
                </a:lnTo>
                <a:lnTo>
                  <a:pt x="45841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1619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64008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8240" y="321563"/>
            <a:ext cx="3089275" cy="2108200"/>
          </a:xfrm>
          <a:custGeom>
            <a:avLst/>
            <a:gdLst/>
            <a:ahLst/>
            <a:cxnLst/>
            <a:rect l="l" t="t" r="r" b="b"/>
            <a:pathLst>
              <a:path w="3089275" h="2108200">
                <a:moveTo>
                  <a:pt x="0" y="2107692"/>
                </a:moveTo>
                <a:lnTo>
                  <a:pt x="3089148" y="2107692"/>
                </a:lnTo>
                <a:lnTo>
                  <a:pt x="3089148" y="0"/>
                </a:lnTo>
                <a:lnTo>
                  <a:pt x="0" y="0"/>
                </a:lnTo>
                <a:lnTo>
                  <a:pt x="0" y="2107692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5191" y="321563"/>
            <a:ext cx="3655060" cy="3674745"/>
          </a:xfrm>
          <a:custGeom>
            <a:avLst/>
            <a:gdLst/>
            <a:ahLst/>
            <a:cxnLst/>
            <a:rect l="l" t="t" r="r" b="b"/>
            <a:pathLst>
              <a:path w="3655059" h="3674745">
                <a:moveTo>
                  <a:pt x="0" y="3674364"/>
                </a:moveTo>
                <a:lnTo>
                  <a:pt x="3654552" y="3674364"/>
                </a:lnTo>
                <a:lnTo>
                  <a:pt x="3654552" y="0"/>
                </a:lnTo>
                <a:lnTo>
                  <a:pt x="0" y="0"/>
                </a:lnTo>
                <a:lnTo>
                  <a:pt x="0" y="3674364"/>
                </a:lnTo>
                <a:close/>
              </a:path>
            </a:pathLst>
          </a:custGeom>
          <a:ln w="64008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98052" y="2618232"/>
            <a:ext cx="3069590" cy="3808729"/>
          </a:xfrm>
          <a:custGeom>
            <a:avLst/>
            <a:gdLst/>
            <a:ahLst/>
            <a:cxnLst/>
            <a:rect l="l" t="t" r="r" b="b"/>
            <a:pathLst>
              <a:path w="3069590" h="3808729">
                <a:moveTo>
                  <a:pt x="0" y="3808476"/>
                </a:moveTo>
                <a:lnTo>
                  <a:pt x="3069336" y="3808476"/>
                </a:lnTo>
                <a:lnTo>
                  <a:pt x="3069336" y="0"/>
                </a:lnTo>
                <a:lnTo>
                  <a:pt x="0" y="0"/>
                </a:lnTo>
                <a:lnTo>
                  <a:pt x="0" y="3808476"/>
                </a:lnTo>
                <a:close/>
              </a:path>
            </a:pathLst>
          </a:custGeom>
          <a:ln w="64008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1934" y="703218"/>
            <a:ext cx="1942464" cy="2908935"/>
          </a:xfrm>
          <a:custGeom>
            <a:avLst/>
            <a:gdLst/>
            <a:ahLst/>
            <a:cxnLst/>
            <a:rect l="l" t="t" r="r" b="b"/>
            <a:pathLst>
              <a:path w="1942465" h="2908935">
                <a:moveTo>
                  <a:pt x="1942290" y="2666433"/>
                </a:moveTo>
                <a:lnTo>
                  <a:pt x="0" y="2666433"/>
                </a:lnTo>
                <a:lnTo>
                  <a:pt x="0" y="2908832"/>
                </a:lnTo>
                <a:lnTo>
                  <a:pt x="1942290" y="2908832"/>
                </a:lnTo>
                <a:lnTo>
                  <a:pt x="1942290" y="2666433"/>
                </a:lnTo>
                <a:close/>
              </a:path>
              <a:path w="1942465" h="2908935">
                <a:moveTo>
                  <a:pt x="1803555" y="346189"/>
                </a:moveTo>
                <a:lnTo>
                  <a:pt x="138735" y="346189"/>
                </a:lnTo>
                <a:lnTo>
                  <a:pt x="138735" y="2666433"/>
                </a:lnTo>
                <a:lnTo>
                  <a:pt x="867093" y="2666433"/>
                </a:lnTo>
                <a:lnTo>
                  <a:pt x="867093" y="2458650"/>
                </a:lnTo>
                <a:lnTo>
                  <a:pt x="381521" y="2458650"/>
                </a:lnTo>
                <a:lnTo>
                  <a:pt x="381521" y="2250867"/>
                </a:lnTo>
                <a:lnTo>
                  <a:pt x="1803555" y="2250867"/>
                </a:lnTo>
                <a:lnTo>
                  <a:pt x="1803555" y="1904562"/>
                </a:lnTo>
                <a:lnTo>
                  <a:pt x="381521" y="1904562"/>
                </a:lnTo>
                <a:lnTo>
                  <a:pt x="381521" y="1696779"/>
                </a:lnTo>
                <a:lnTo>
                  <a:pt x="1803555" y="1696779"/>
                </a:lnTo>
                <a:lnTo>
                  <a:pt x="1803555" y="1350474"/>
                </a:lnTo>
                <a:lnTo>
                  <a:pt x="381521" y="1350474"/>
                </a:lnTo>
                <a:lnTo>
                  <a:pt x="381521" y="1142691"/>
                </a:lnTo>
                <a:lnTo>
                  <a:pt x="1803555" y="1142691"/>
                </a:lnTo>
                <a:lnTo>
                  <a:pt x="1803555" y="796386"/>
                </a:lnTo>
                <a:lnTo>
                  <a:pt x="381521" y="796386"/>
                </a:lnTo>
                <a:lnTo>
                  <a:pt x="381521" y="588603"/>
                </a:lnTo>
                <a:lnTo>
                  <a:pt x="1803555" y="588603"/>
                </a:lnTo>
                <a:lnTo>
                  <a:pt x="1803555" y="346189"/>
                </a:lnTo>
                <a:close/>
              </a:path>
              <a:path w="1942465" h="2908935">
                <a:moveTo>
                  <a:pt x="1352666" y="2250867"/>
                </a:moveTo>
                <a:lnTo>
                  <a:pt x="1075196" y="2250867"/>
                </a:lnTo>
                <a:lnTo>
                  <a:pt x="1075196" y="2666433"/>
                </a:lnTo>
                <a:lnTo>
                  <a:pt x="1803555" y="2666433"/>
                </a:lnTo>
                <a:lnTo>
                  <a:pt x="1803555" y="2458650"/>
                </a:lnTo>
                <a:lnTo>
                  <a:pt x="1352666" y="2458650"/>
                </a:lnTo>
                <a:lnTo>
                  <a:pt x="1352666" y="2250867"/>
                </a:lnTo>
                <a:close/>
              </a:path>
              <a:path w="1942465" h="2908935">
                <a:moveTo>
                  <a:pt x="867093" y="2250867"/>
                </a:moveTo>
                <a:lnTo>
                  <a:pt x="589623" y="2250867"/>
                </a:lnTo>
                <a:lnTo>
                  <a:pt x="589623" y="2458650"/>
                </a:lnTo>
                <a:lnTo>
                  <a:pt x="867093" y="2458650"/>
                </a:lnTo>
                <a:lnTo>
                  <a:pt x="867093" y="2250867"/>
                </a:lnTo>
                <a:close/>
              </a:path>
              <a:path w="1942465" h="2908935">
                <a:moveTo>
                  <a:pt x="1803555" y="2250867"/>
                </a:moveTo>
                <a:lnTo>
                  <a:pt x="1560769" y="2250867"/>
                </a:lnTo>
                <a:lnTo>
                  <a:pt x="1560769" y="2458650"/>
                </a:lnTo>
                <a:lnTo>
                  <a:pt x="1803555" y="2458650"/>
                </a:lnTo>
                <a:lnTo>
                  <a:pt x="1803555" y="2250867"/>
                </a:lnTo>
                <a:close/>
              </a:path>
              <a:path w="1942465" h="2908935">
                <a:moveTo>
                  <a:pt x="867093" y="1696779"/>
                </a:moveTo>
                <a:lnTo>
                  <a:pt x="589623" y="1696779"/>
                </a:lnTo>
                <a:lnTo>
                  <a:pt x="589623" y="1904562"/>
                </a:lnTo>
                <a:lnTo>
                  <a:pt x="867093" y="1904562"/>
                </a:lnTo>
                <a:lnTo>
                  <a:pt x="867093" y="1696779"/>
                </a:lnTo>
                <a:close/>
              </a:path>
              <a:path w="1942465" h="2908935">
                <a:moveTo>
                  <a:pt x="1352666" y="1696779"/>
                </a:moveTo>
                <a:lnTo>
                  <a:pt x="1075196" y="1696779"/>
                </a:lnTo>
                <a:lnTo>
                  <a:pt x="1075196" y="1904562"/>
                </a:lnTo>
                <a:lnTo>
                  <a:pt x="1352666" y="1904562"/>
                </a:lnTo>
                <a:lnTo>
                  <a:pt x="1352666" y="1696779"/>
                </a:lnTo>
                <a:close/>
              </a:path>
              <a:path w="1942465" h="2908935">
                <a:moveTo>
                  <a:pt x="1803555" y="1696779"/>
                </a:moveTo>
                <a:lnTo>
                  <a:pt x="1560769" y="1696779"/>
                </a:lnTo>
                <a:lnTo>
                  <a:pt x="1560769" y="1904562"/>
                </a:lnTo>
                <a:lnTo>
                  <a:pt x="1803555" y="1904562"/>
                </a:lnTo>
                <a:lnTo>
                  <a:pt x="1803555" y="1696779"/>
                </a:lnTo>
                <a:close/>
              </a:path>
              <a:path w="1942465" h="2908935">
                <a:moveTo>
                  <a:pt x="867093" y="1142691"/>
                </a:moveTo>
                <a:lnTo>
                  <a:pt x="589623" y="1142691"/>
                </a:lnTo>
                <a:lnTo>
                  <a:pt x="589623" y="1350474"/>
                </a:lnTo>
                <a:lnTo>
                  <a:pt x="867093" y="1350474"/>
                </a:lnTo>
                <a:lnTo>
                  <a:pt x="867093" y="1142691"/>
                </a:lnTo>
                <a:close/>
              </a:path>
              <a:path w="1942465" h="2908935">
                <a:moveTo>
                  <a:pt x="1352666" y="1142691"/>
                </a:moveTo>
                <a:lnTo>
                  <a:pt x="1075196" y="1142691"/>
                </a:lnTo>
                <a:lnTo>
                  <a:pt x="1075196" y="1350474"/>
                </a:lnTo>
                <a:lnTo>
                  <a:pt x="1352666" y="1350474"/>
                </a:lnTo>
                <a:lnTo>
                  <a:pt x="1352666" y="1142691"/>
                </a:lnTo>
                <a:close/>
              </a:path>
              <a:path w="1942465" h="2908935">
                <a:moveTo>
                  <a:pt x="1803555" y="1142691"/>
                </a:moveTo>
                <a:lnTo>
                  <a:pt x="1560769" y="1142691"/>
                </a:lnTo>
                <a:lnTo>
                  <a:pt x="1560769" y="1350474"/>
                </a:lnTo>
                <a:lnTo>
                  <a:pt x="1803555" y="1350474"/>
                </a:lnTo>
                <a:lnTo>
                  <a:pt x="1803555" y="1142691"/>
                </a:lnTo>
                <a:close/>
              </a:path>
              <a:path w="1942465" h="2908935">
                <a:moveTo>
                  <a:pt x="867093" y="588603"/>
                </a:moveTo>
                <a:lnTo>
                  <a:pt x="589623" y="588603"/>
                </a:lnTo>
                <a:lnTo>
                  <a:pt x="589623" y="796386"/>
                </a:lnTo>
                <a:lnTo>
                  <a:pt x="867093" y="796386"/>
                </a:lnTo>
                <a:lnTo>
                  <a:pt x="867093" y="588603"/>
                </a:lnTo>
                <a:close/>
              </a:path>
              <a:path w="1942465" h="2908935">
                <a:moveTo>
                  <a:pt x="1352666" y="588603"/>
                </a:moveTo>
                <a:lnTo>
                  <a:pt x="1075196" y="588603"/>
                </a:lnTo>
                <a:lnTo>
                  <a:pt x="1075196" y="796386"/>
                </a:lnTo>
                <a:lnTo>
                  <a:pt x="1352666" y="796386"/>
                </a:lnTo>
                <a:lnTo>
                  <a:pt x="1352666" y="588603"/>
                </a:lnTo>
                <a:close/>
              </a:path>
              <a:path w="1942465" h="2908935">
                <a:moveTo>
                  <a:pt x="1803555" y="588603"/>
                </a:moveTo>
                <a:lnTo>
                  <a:pt x="1560769" y="588603"/>
                </a:lnTo>
                <a:lnTo>
                  <a:pt x="1560769" y="796386"/>
                </a:lnTo>
                <a:lnTo>
                  <a:pt x="1803555" y="796386"/>
                </a:lnTo>
                <a:lnTo>
                  <a:pt x="1803555" y="588603"/>
                </a:lnTo>
                <a:close/>
              </a:path>
              <a:path w="1942465" h="2908935">
                <a:moveTo>
                  <a:pt x="1699504" y="138522"/>
                </a:moveTo>
                <a:lnTo>
                  <a:pt x="242786" y="138522"/>
                </a:lnTo>
                <a:lnTo>
                  <a:pt x="242786" y="346189"/>
                </a:lnTo>
                <a:lnTo>
                  <a:pt x="1699504" y="346189"/>
                </a:lnTo>
                <a:lnTo>
                  <a:pt x="1699504" y="138522"/>
                </a:lnTo>
                <a:close/>
              </a:path>
              <a:path w="1942465" h="2908935">
                <a:moveTo>
                  <a:pt x="1595452" y="0"/>
                </a:moveTo>
                <a:lnTo>
                  <a:pt x="346837" y="0"/>
                </a:lnTo>
                <a:lnTo>
                  <a:pt x="346837" y="138522"/>
                </a:lnTo>
                <a:lnTo>
                  <a:pt x="1595452" y="138522"/>
                </a:lnTo>
                <a:lnTo>
                  <a:pt x="1595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89804" y="4377414"/>
            <a:ext cx="686435" cy="1028065"/>
          </a:xfrm>
          <a:custGeom>
            <a:avLst/>
            <a:gdLst/>
            <a:ahLst/>
            <a:cxnLst/>
            <a:rect l="l" t="t" r="r" b="b"/>
            <a:pathLst>
              <a:path w="686434" h="1028064">
                <a:moveTo>
                  <a:pt x="686052" y="0"/>
                </a:moveTo>
                <a:lnTo>
                  <a:pt x="0" y="0"/>
                </a:lnTo>
                <a:lnTo>
                  <a:pt x="0" y="1027498"/>
                </a:lnTo>
                <a:lnTo>
                  <a:pt x="285855" y="1027498"/>
                </a:lnTo>
                <a:lnTo>
                  <a:pt x="285855" y="856248"/>
                </a:lnTo>
                <a:lnTo>
                  <a:pt x="686052" y="856248"/>
                </a:lnTo>
                <a:lnTo>
                  <a:pt x="686052" y="742082"/>
                </a:lnTo>
                <a:lnTo>
                  <a:pt x="171513" y="742082"/>
                </a:lnTo>
                <a:lnTo>
                  <a:pt x="171513" y="627915"/>
                </a:lnTo>
                <a:lnTo>
                  <a:pt x="686052" y="627915"/>
                </a:lnTo>
                <a:lnTo>
                  <a:pt x="686052" y="513749"/>
                </a:lnTo>
                <a:lnTo>
                  <a:pt x="171513" y="513749"/>
                </a:lnTo>
                <a:lnTo>
                  <a:pt x="171513" y="399582"/>
                </a:lnTo>
                <a:lnTo>
                  <a:pt x="686052" y="399582"/>
                </a:lnTo>
                <a:lnTo>
                  <a:pt x="686052" y="285416"/>
                </a:lnTo>
                <a:lnTo>
                  <a:pt x="171513" y="285416"/>
                </a:lnTo>
                <a:lnTo>
                  <a:pt x="171513" y="171249"/>
                </a:lnTo>
                <a:lnTo>
                  <a:pt x="686052" y="171249"/>
                </a:lnTo>
                <a:lnTo>
                  <a:pt x="686052" y="0"/>
                </a:lnTo>
                <a:close/>
              </a:path>
              <a:path w="686434" h="1028064">
                <a:moveTo>
                  <a:pt x="686052" y="856248"/>
                </a:moveTo>
                <a:lnTo>
                  <a:pt x="400197" y="856248"/>
                </a:lnTo>
                <a:lnTo>
                  <a:pt x="400197" y="1027498"/>
                </a:lnTo>
                <a:lnTo>
                  <a:pt x="686052" y="1027498"/>
                </a:lnTo>
                <a:lnTo>
                  <a:pt x="686052" y="856248"/>
                </a:lnTo>
                <a:close/>
              </a:path>
              <a:path w="686434" h="1028064">
                <a:moveTo>
                  <a:pt x="400197" y="627915"/>
                </a:moveTo>
                <a:lnTo>
                  <a:pt x="285855" y="627915"/>
                </a:lnTo>
                <a:lnTo>
                  <a:pt x="285855" y="742082"/>
                </a:lnTo>
                <a:lnTo>
                  <a:pt x="400197" y="742082"/>
                </a:lnTo>
                <a:lnTo>
                  <a:pt x="400197" y="627915"/>
                </a:lnTo>
                <a:close/>
              </a:path>
              <a:path w="686434" h="1028064">
                <a:moveTo>
                  <a:pt x="686052" y="627915"/>
                </a:moveTo>
                <a:lnTo>
                  <a:pt x="514539" y="627915"/>
                </a:lnTo>
                <a:lnTo>
                  <a:pt x="514539" y="742082"/>
                </a:lnTo>
                <a:lnTo>
                  <a:pt x="686052" y="742082"/>
                </a:lnTo>
                <a:lnTo>
                  <a:pt x="686052" y="627915"/>
                </a:lnTo>
                <a:close/>
              </a:path>
              <a:path w="686434" h="1028064">
                <a:moveTo>
                  <a:pt x="400197" y="399582"/>
                </a:moveTo>
                <a:lnTo>
                  <a:pt x="285855" y="399582"/>
                </a:lnTo>
                <a:lnTo>
                  <a:pt x="285855" y="513749"/>
                </a:lnTo>
                <a:lnTo>
                  <a:pt x="400197" y="513749"/>
                </a:lnTo>
                <a:lnTo>
                  <a:pt x="400197" y="399582"/>
                </a:lnTo>
                <a:close/>
              </a:path>
              <a:path w="686434" h="1028064">
                <a:moveTo>
                  <a:pt x="686052" y="399582"/>
                </a:moveTo>
                <a:lnTo>
                  <a:pt x="514539" y="399582"/>
                </a:lnTo>
                <a:lnTo>
                  <a:pt x="514539" y="513749"/>
                </a:lnTo>
                <a:lnTo>
                  <a:pt x="686052" y="513749"/>
                </a:lnTo>
                <a:lnTo>
                  <a:pt x="686052" y="399582"/>
                </a:lnTo>
                <a:close/>
              </a:path>
              <a:path w="686434" h="1028064">
                <a:moveTo>
                  <a:pt x="400197" y="171249"/>
                </a:moveTo>
                <a:lnTo>
                  <a:pt x="285855" y="171249"/>
                </a:lnTo>
                <a:lnTo>
                  <a:pt x="285855" y="285416"/>
                </a:lnTo>
                <a:lnTo>
                  <a:pt x="400197" y="285416"/>
                </a:lnTo>
                <a:lnTo>
                  <a:pt x="400197" y="171249"/>
                </a:lnTo>
                <a:close/>
              </a:path>
              <a:path w="686434" h="1028064">
                <a:moveTo>
                  <a:pt x="686052" y="171249"/>
                </a:moveTo>
                <a:lnTo>
                  <a:pt x="514539" y="171249"/>
                </a:lnTo>
                <a:lnTo>
                  <a:pt x="514539" y="285416"/>
                </a:lnTo>
                <a:lnTo>
                  <a:pt x="686052" y="285416"/>
                </a:lnTo>
                <a:lnTo>
                  <a:pt x="686052" y="171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90198" y="4605747"/>
            <a:ext cx="686435" cy="799465"/>
          </a:xfrm>
          <a:custGeom>
            <a:avLst/>
            <a:gdLst/>
            <a:ahLst/>
            <a:cxnLst/>
            <a:rect l="l" t="t" r="r" b="b"/>
            <a:pathLst>
              <a:path w="686434" h="799464">
                <a:moveTo>
                  <a:pt x="686052" y="0"/>
                </a:moveTo>
                <a:lnTo>
                  <a:pt x="0" y="0"/>
                </a:lnTo>
                <a:lnTo>
                  <a:pt x="0" y="799165"/>
                </a:lnTo>
                <a:lnTo>
                  <a:pt x="285855" y="799165"/>
                </a:lnTo>
                <a:lnTo>
                  <a:pt x="285855" y="627915"/>
                </a:lnTo>
                <a:lnTo>
                  <a:pt x="686052" y="627915"/>
                </a:lnTo>
                <a:lnTo>
                  <a:pt x="686052" y="513749"/>
                </a:lnTo>
                <a:lnTo>
                  <a:pt x="171513" y="513749"/>
                </a:lnTo>
                <a:lnTo>
                  <a:pt x="171513" y="399582"/>
                </a:lnTo>
                <a:lnTo>
                  <a:pt x="686052" y="399582"/>
                </a:lnTo>
                <a:lnTo>
                  <a:pt x="686052" y="285416"/>
                </a:lnTo>
                <a:lnTo>
                  <a:pt x="171513" y="285416"/>
                </a:lnTo>
                <a:lnTo>
                  <a:pt x="171513" y="171249"/>
                </a:lnTo>
                <a:lnTo>
                  <a:pt x="686052" y="171249"/>
                </a:lnTo>
                <a:lnTo>
                  <a:pt x="686052" y="0"/>
                </a:lnTo>
                <a:close/>
              </a:path>
              <a:path w="686434" h="799464">
                <a:moveTo>
                  <a:pt x="686052" y="627915"/>
                </a:moveTo>
                <a:lnTo>
                  <a:pt x="400197" y="627915"/>
                </a:lnTo>
                <a:lnTo>
                  <a:pt x="400197" y="799165"/>
                </a:lnTo>
                <a:lnTo>
                  <a:pt x="686052" y="799165"/>
                </a:lnTo>
                <a:lnTo>
                  <a:pt x="686052" y="627915"/>
                </a:lnTo>
                <a:close/>
              </a:path>
              <a:path w="686434" h="799464">
                <a:moveTo>
                  <a:pt x="400197" y="399582"/>
                </a:moveTo>
                <a:lnTo>
                  <a:pt x="285855" y="399582"/>
                </a:lnTo>
                <a:lnTo>
                  <a:pt x="285855" y="513749"/>
                </a:lnTo>
                <a:lnTo>
                  <a:pt x="400197" y="513749"/>
                </a:lnTo>
                <a:lnTo>
                  <a:pt x="400197" y="399582"/>
                </a:lnTo>
                <a:close/>
              </a:path>
              <a:path w="686434" h="799464">
                <a:moveTo>
                  <a:pt x="686052" y="399582"/>
                </a:moveTo>
                <a:lnTo>
                  <a:pt x="514539" y="399582"/>
                </a:lnTo>
                <a:lnTo>
                  <a:pt x="514539" y="513749"/>
                </a:lnTo>
                <a:lnTo>
                  <a:pt x="686052" y="513749"/>
                </a:lnTo>
                <a:lnTo>
                  <a:pt x="686052" y="399582"/>
                </a:lnTo>
                <a:close/>
              </a:path>
              <a:path w="686434" h="799464">
                <a:moveTo>
                  <a:pt x="400197" y="171249"/>
                </a:moveTo>
                <a:lnTo>
                  <a:pt x="285855" y="171249"/>
                </a:lnTo>
                <a:lnTo>
                  <a:pt x="285855" y="285416"/>
                </a:lnTo>
                <a:lnTo>
                  <a:pt x="400197" y="285416"/>
                </a:lnTo>
                <a:lnTo>
                  <a:pt x="400197" y="171249"/>
                </a:lnTo>
                <a:close/>
              </a:path>
              <a:path w="686434" h="799464">
                <a:moveTo>
                  <a:pt x="686052" y="171249"/>
                </a:moveTo>
                <a:lnTo>
                  <a:pt x="514539" y="171249"/>
                </a:lnTo>
                <a:lnTo>
                  <a:pt x="514539" y="285416"/>
                </a:lnTo>
                <a:lnTo>
                  <a:pt x="686052" y="285416"/>
                </a:lnTo>
                <a:lnTo>
                  <a:pt x="686052" y="171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90592" y="3692415"/>
            <a:ext cx="686435" cy="1712595"/>
          </a:xfrm>
          <a:custGeom>
            <a:avLst/>
            <a:gdLst/>
            <a:ahLst/>
            <a:cxnLst/>
            <a:rect l="l" t="t" r="r" b="b"/>
            <a:pathLst>
              <a:path w="686434" h="1712595">
                <a:moveTo>
                  <a:pt x="0" y="0"/>
                </a:moveTo>
                <a:lnTo>
                  <a:pt x="0" y="1712497"/>
                </a:lnTo>
                <a:lnTo>
                  <a:pt x="285855" y="1712497"/>
                </a:lnTo>
                <a:lnTo>
                  <a:pt x="285855" y="1541247"/>
                </a:lnTo>
                <a:lnTo>
                  <a:pt x="686052" y="1541247"/>
                </a:lnTo>
                <a:lnTo>
                  <a:pt x="686052" y="1427081"/>
                </a:lnTo>
                <a:lnTo>
                  <a:pt x="171513" y="1427081"/>
                </a:lnTo>
                <a:lnTo>
                  <a:pt x="171513" y="1312914"/>
                </a:lnTo>
                <a:lnTo>
                  <a:pt x="686052" y="1312914"/>
                </a:lnTo>
                <a:lnTo>
                  <a:pt x="686052" y="1198748"/>
                </a:lnTo>
                <a:lnTo>
                  <a:pt x="171513" y="1198748"/>
                </a:lnTo>
                <a:lnTo>
                  <a:pt x="171513" y="1084581"/>
                </a:lnTo>
                <a:lnTo>
                  <a:pt x="686052" y="1084581"/>
                </a:lnTo>
                <a:lnTo>
                  <a:pt x="686052" y="970415"/>
                </a:lnTo>
                <a:lnTo>
                  <a:pt x="171513" y="970415"/>
                </a:lnTo>
                <a:lnTo>
                  <a:pt x="171513" y="856248"/>
                </a:lnTo>
                <a:lnTo>
                  <a:pt x="686052" y="856248"/>
                </a:lnTo>
                <a:lnTo>
                  <a:pt x="686052" y="742082"/>
                </a:lnTo>
                <a:lnTo>
                  <a:pt x="171513" y="742082"/>
                </a:lnTo>
                <a:lnTo>
                  <a:pt x="171513" y="627915"/>
                </a:lnTo>
                <a:lnTo>
                  <a:pt x="686052" y="627915"/>
                </a:lnTo>
                <a:lnTo>
                  <a:pt x="686052" y="513749"/>
                </a:lnTo>
                <a:lnTo>
                  <a:pt x="171513" y="513749"/>
                </a:lnTo>
                <a:lnTo>
                  <a:pt x="171513" y="399582"/>
                </a:lnTo>
                <a:lnTo>
                  <a:pt x="686052" y="399582"/>
                </a:lnTo>
                <a:lnTo>
                  <a:pt x="686052" y="313957"/>
                </a:lnTo>
                <a:lnTo>
                  <a:pt x="171513" y="313957"/>
                </a:lnTo>
                <a:lnTo>
                  <a:pt x="171513" y="199791"/>
                </a:lnTo>
                <a:lnTo>
                  <a:pt x="686052" y="199791"/>
                </a:lnTo>
                <a:lnTo>
                  <a:pt x="686052" y="85624"/>
                </a:lnTo>
                <a:lnTo>
                  <a:pt x="0" y="0"/>
                </a:lnTo>
                <a:close/>
              </a:path>
              <a:path w="686434" h="1712595">
                <a:moveTo>
                  <a:pt x="686052" y="1541247"/>
                </a:moveTo>
                <a:lnTo>
                  <a:pt x="400197" y="1541247"/>
                </a:lnTo>
                <a:lnTo>
                  <a:pt x="400197" y="1712497"/>
                </a:lnTo>
                <a:lnTo>
                  <a:pt x="686052" y="1712497"/>
                </a:lnTo>
                <a:lnTo>
                  <a:pt x="686052" y="1541247"/>
                </a:lnTo>
                <a:close/>
              </a:path>
              <a:path w="686434" h="1712595">
                <a:moveTo>
                  <a:pt x="400197" y="1312914"/>
                </a:moveTo>
                <a:lnTo>
                  <a:pt x="285855" y="1312914"/>
                </a:lnTo>
                <a:lnTo>
                  <a:pt x="285855" y="1427081"/>
                </a:lnTo>
                <a:lnTo>
                  <a:pt x="400197" y="1427081"/>
                </a:lnTo>
                <a:lnTo>
                  <a:pt x="400197" y="1312914"/>
                </a:lnTo>
                <a:close/>
              </a:path>
              <a:path w="686434" h="1712595">
                <a:moveTo>
                  <a:pt x="686052" y="1312914"/>
                </a:moveTo>
                <a:lnTo>
                  <a:pt x="514539" y="1312914"/>
                </a:lnTo>
                <a:lnTo>
                  <a:pt x="514539" y="1427081"/>
                </a:lnTo>
                <a:lnTo>
                  <a:pt x="686052" y="1427081"/>
                </a:lnTo>
                <a:lnTo>
                  <a:pt x="686052" y="1312914"/>
                </a:lnTo>
                <a:close/>
              </a:path>
              <a:path w="686434" h="1712595">
                <a:moveTo>
                  <a:pt x="400197" y="1084581"/>
                </a:moveTo>
                <a:lnTo>
                  <a:pt x="285855" y="1084581"/>
                </a:lnTo>
                <a:lnTo>
                  <a:pt x="285855" y="1198748"/>
                </a:lnTo>
                <a:lnTo>
                  <a:pt x="400197" y="1198748"/>
                </a:lnTo>
                <a:lnTo>
                  <a:pt x="400197" y="1084581"/>
                </a:lnTo>
                <a:close/>
              </a:path>
              <a:path w="686434" h="1712595">
                <a:moveTo>
                  <a:pt x="686052" y="1084581"/>
                </a:moveTo>
                <a:lnTo>
                  <a:pt x="514539" y="1084581"/>
                </a:lnTo>
                <a:lnTo>
                  <a:pt x="514539" y="1198748"/>
                </a:lnTo>
                <a:lnTo>
                  <a:pt x="686052" y="1198748"/>
                </a:lnTo>
                <a:lnTo>
                  <a:pt x="686052" y="1084581"/>
                </a:lnTo>
                <a:close/>
              </a:path>
              <a:path w="686434" h="1712595">
                <a:moveTo>
                  <a:pt x="400197" y="856248"/>
                </a:moveTo>
                <a:lnTo>
                  <a:pt x="285855" y="856248"/>
                </a:lnTo>
                <a:lnTo>
                  <a:pt x="285855" y="970415"/>
                </a:lnTo>
                <a:lnTo>
                  <a:pt x="400197" y="970415"/>
                </a:lnTo>
                <a:lnTo>
                  <a:pt x="400197" y="856248"/>
                </a:lnTo>
                <a:close/>
              </a:path>
              <a:path w="686434" h="1712595">
                <a:moveTo>
                  <a:pt x="686052" y="856248"/>
                </a:moveTo>
                <a:lnTo>
                  <a:pt x="514539" y="856248"/>
                </a:lnTo>
                <a:lnTo>
                  <a:pt x="514539" y="970415"/>
                </a:lnTo>
                <a:lnTo>
                  <a:pt x="686052" y="970415"/>
                </a:lnTo>
                <a:lnTo>
                  <a:pt x="686052" y="856248"/>
                </a:lnTo>
                <a:close/>
              </a:path>
              <a:path w="686434" h="1712595">
                <a:moveTo>
                  <a:pt x="400197" y="627915"/>
                </a:moveTo>
                <a:lnTo>
                  <a:pt x="285855" y="627915"/>
                </a:lnTo>
                <a:lnTo>
                  <a:pt x="285855" y="742082"/>
                </a:lnTo>
                <a:lnTo>
                  <a:pt x="400197" y="742082"/>
                </a:lnTo>
                <a:lnTo>
                  <a:pt x="400197" y="627915"/>
                </a:lnTo>
                <a:close/>
              </a:path>
              <a:path w="686434" h="1712595">
                <a:moveTo>
                  <a:pt x="686052" y="627915"/>
                </a:moveTo>
                <a:lnTo>
                  <a:pt x="514539" y="627915"/>
                </a:lnTo>
                <a:lnTo>
                  <a:pt x="514539" y="742082"/>
                </a:lnTo>
                <a:lnTo>
                  <a:pt x="686052" y="742082"/>
                </a:lnTo>
                <a:lnTo>
                  <a:pt x="686052" y="627915"/>
                </a:lnTo>
                <a:close/>
              </a:path>
              <a:path w="686434" h="1712595">
                <a:moveTo>
                  <a:pt x="400197" y="399582"/>
                </a:moveTo>
                <a:lnTo>
                  <a:pt x="285855" y="399582"/>
                </a:lnTo>
                <a:lnTo>
                  <a:pt x="285855" y="513749"/>
                </a:lnTo>
                <a:lnTo>
                  <a:pt x="400197" y="513749"/>
                </a:lnTo>
                <a:lnTo>
                  <a:pt x="400197" y="399582"/>
                </a:lnTo>
                <a:close/>
              </a:path>
              <a:path w="686434" h="1712595">
                <a:moveTo>
                  <a:pt x="686052" y="399582"/>
                </a:moveTo>
                <a:lnTo>
                  <a:pt x="514539" y="399582"/>
                </a:lnTo>
                <a:lnTo>
                  <a:pt x="514539" y="513749"/>
                </a:lnTo>
                <a:lnTo>
                  <a:pt x="686052" y="513749"/>
                </a:lnTo>
                <a:lnTo>
                  <a:pt x="686052" y="399582"/>
                </a:lnTo>
                <a:close/>
              </a:path>
              <a:path w="686434" h="1712595">
                <a:moveTo>
                  <a:pt x="400197" y="199791"/>
                </a:moveTo>
                <a:lnTo>
                  <a:pt x="285855" y="199791"/>
                </a:lnTo>
                <a:lnTo>
                  <a:pt x="285855" y="313957"/>
                </a:lnTo>
                <a:lnTo>
                  <a:pt x="400197" y="313957"/>
                </a:lnTo>
                <a:lnTo>
                  <a:pt x="400197" y="199791"/>
                </a:lnTo>
                <a:close/>
              </a:path>
              <a:path w="686434" h="1712595">
                <a:moveTo>
                  <a:pt x="686052" y="199791"/>
                </a:moveTo>
                <a:lnTo>
                  <a:pt x="514539" y="199791"/>
                </a:lnTo>
                <a:lnTo>
                  <a:pt x="514539" y="313957"/>
                </a:lnTo>
                <a:lnTo>
                  <a:pt x="686052" y="313957"/>
                </a:lnTo>
                <a:lnTo>
                  <a:pt x="686052" y="199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90001" y="3635332"/>
            <a:ext cx="686435" cy="856615"/>
          </a:xfrm>
          <a:custGeom>
            <a:avLst/>
            <a:gdLst/>
            <a:ahLst/>
            <a:cxnLst/>
            <a:rect l="l" t="t" r="r" b="b"/>
            <a:pathLst>
              <a:path w="686434" h="856614">
                <a:moveTo>
                  <a:pt x="686052" y="0"/>
                </a:moveTo>
                <a:lnTo>
                  <a:pt x="0" y="0"/>
                </a:lnTo>
                <a:lnTo>
                  <a:pt x="0" y="627915"/>
                </a:lnTo>
                <a:lnTo>
                  <a:pt x="400197" y="627915"/>
                </a:lnTo>
                <a:lnTo>
                  <a:pt x="400197" y="856248"/>
                </a:lnTo>
                <a:lnTo>
                  <a:pt x="686052" y="856248"/>
                </a:lnTo>
                <a:lnTo>
                  <a:pt x="686052" y="513749"/>
                </a:lnTo>
                <a:lnTo>
                  <a:pt x="171513" y="513749"/>
                </a:lnTo>
                <a:lnTo>
                  <a:pt x="171513" y="399582"/>
                </a:lnTo>
                <a:lnTo>
                  <a:pt x="686052" y="399582"/>
                </a:lnTo>
                <a:lnTo>
                  <a:pt x="686052" y="285416"/>
                </a:lnTo>
                <a:lnTo>
                  <a:pt x="171513" y="285416"/>
                </a:lnTo>
                <a:lnTo>
                  <a:pt x="171513" y="171249"/>
                </a:lnTo>
                <a:lnTo>
                  <a:pt x="686052" y="171249"/>
                </a:lnTo>
                <a:lnTo>
                  <a:pt x="686052" y="0"/>
                </a:lnTo>
                <a:close/>
              </a:path>
              <a:path w="686434" h="856614">
                <a:moveTo>
                  <a:pt x="400197" y="399582"/>
                </a:moveTo>
                <a:lnTo>
                  <a:pt x="285855" y="399582"/>
                </a:lnTo>
                <a:lnTo>
                  <a:pt x="285855" y="513749"/>
                </a:lnTo>
                <a:lnTo>
                  <a:pt x="400197" y="513749"/>
                </a:lnTo>
                <a:lnTo>
                  <a:pt x="400197" y="399582"/>
                </a:lnTo>
                <a:close/>
              </a:path>
              <a:path w="686434" h="856614">
                <a:moveTo>
                  <a:pt x="686052" y="399582"/>
                </a:moveTo>
                <a:lnTo>
                  <a:pt x="514539" y="399582"/>
                </a:lnTo>
                <a:lnTo>
                  <a:pt x="514539" y="513749"/>
                </a:lnTo>
                <a:lnTo>
                  <a:pt x="686052" y="513749"/>
                </a:lnTo>
                <a:lnTo>
                  <a:pt x="686052" y="399582"/>
                </a:lnTo>
                <a:close/>
              </a:path>
              <a:path w="686434" h="856614">
                <a:moveTo>
                  <a:pt x="400197" y="171249"/>
                </a:moveTo>
                <a:lnTo>
                  <a:pt x="285855" y="171249"/>
                </a:lnTo>
                <a:lnTo>
                  <a:pt x="285855" y="285416"/>
                </a:lnTo>
                <a:lnTo>
                  <a:pt x="400197" y="285416"/>
                </a:lnTo>
                <a:lnTo>
                  <a:pt x="400197" y="171249"/>
                </a:lnTo>
                <a:close/>
              </a:path>
              <a:path w="686434" h="856614">
                <a:moveTo>
                  <a:pt x="686052" y="171249"/>
                </a:moveTo>
                <a:lnTo>
                  <a:pt x="514539" y="171249"/>
                </a:lnTo>
                <a:lnTo>
                  <a:pt x="514539" y="285416"/>
                </a:lnTo>
                <a:lnTo>
                  <a:pt x="686052" y="285416"/>
                </a:lnTo>
                <a:lnTo>
                  <a:pt x="686052" y="171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65191" y="4157471"/>
            <a:ext cx="3655060" cy="2303145"/>
          </a:xfrm>
          <a:custGeom>
            <a:avLst/>
            <a:gdLst/>
            <a:ahLst/>
            <a:cxnLst/>
            <a:rect l="l" t="t" r="r" b="b"/>
            <a:pathLst>
              <a:path w="3655059" h="2303145">
                <a:moveTo>
                  <a:pt x="0" y="2302764"/>
                </a:moveTo>
                <a:lnTo>
                  <a:pt x="3654552" y="2302764"/>
                </a:lnTo>
                <a:lnTo>
                  <a:pt x="3654552" y="0"/>
                </a:lnTo>
                <a:lnTo>
                  <a:pt x="0" y="0"/>
                </a:lnTo>
                <a:lnTo>
                  <a:pt x="0" y="2302764"/>
                </a:lnTo>
                <a:close/>
              </a:path>
            </a:pathLst>
          </a:custGeom>
          <a:ln w="64008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32612" y="4668622"/>
            <a:ext cx="716915" cy="403225"/>
          </a:xfrm>
          <a:custGeom>
            <a:avLst/>
            <a:gdLst/>
            <a:ahLst/>
            <a:cxnLst/>
            <a:rect l="l" t="t" r="r" b="b"/>
            <a:pathLst>
              <a:path w="716915" h="403225">
                <a:moveTo>
                  <a:pt x="362520" y="0"/>
                </a:moveTo>
                <a:lnTo>
                  <a:pt x="0" y="345511"/>
                </a:lnTo>
                <a:lnTo>
                  <a:pt x="57673" y="403096"/>
                </a:lnTo>
                <a:lnTo>
                  <a:pt x="362520" y="98717"/>
                </a:lnTo>
                <a:lnTo>
                  <a:pt x="465584" y="98717"/>
                </a:lnTo>
                <a:lnTo>
                  <a:pt x="362520" y="0"/>
                </a:lnTo>
                <a:close/>
              </a:path>
              <a:path w="716915" h="403225">
                <a:moveTo>
                  <a:pt x="465584" y="98717"/>
                </a:moveTo>
                <a:lnTo>
                  <a:pt x="362520" y="98717"/>
                </a:lnTo>
                <a:lnTo>
                  <a:pt x="659128" y="396926"/>
                </a:lnTo>
                <a:lnTo>
                  <a:pt x="716802" y="339341"/>
                </a:lnTo>
                <a:lnTo>
                  <a:pt x="465584" y="98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53613" y="4872227"/>
            <a:ext cx="1483360" cy="1069975"/>
          </a:xfrm>
          <a:custGeom>
            <a:avLst/>
            <a:gdLst/>
            <a:ahLst/>
            <a:cxnLst/>
            <a:rect l="l" t="t" r="r" b="b"/>
            <a:pathLst>
              <a:path w="1483359" h="1069975">
                <a:moveTo>
                  <a:pt x="1483039" y="370190"/>
                </a:moveTo>
                <a:lnTo>
                  <a:pt x="0" y="370190"/>
                </a:lnTo>
                <a:lnTo>
                  <a:pt x="0" y="1069439"/>
                </a:lnTo>
                <a:lnTo>
                  <a:pt x="597335" y="1069439"/>
                </a:lnTo>
                <a:lnTo>
                  <a:pt x="597335" y="884344"/>
                </a:lnTo>
                <a:lnTo>
                  <a:pt x="82391" y="884344"/>
                </a:lnTo>
                <a:lnTo>
                  <a:pt x="82391" y="719814"/>
                </a:lnTo>
                <a:lnTo>
                  <a:pt x="1483039" y="719814"/>
                </a:lnTo>
                <a:lnTo>
                  <a:pt x="1483039" y="637550"/>
                </a:lnTo>
                <a:lnTo>
                  <a:pt x="82391" y="637550"/>
                </a:lnTo>
                <a:lnTo>
                  <a:pt x="82391" y="473021"/>
                </a:lnTo>
                <a:lnTo>
                  <a:pt x="1483039" y="473021"/>
                </a:lnTo>
                <a:lnTo>
                  <a:pt x="1483039" y="370190"/>
                </a:lnTo>
                <a:close/>
              </a:path>
              <a:path w="1483359" h="1069975">
                <a:moveTo>
                  <a:pt x="988692" y="719814"/>
                </a:moveTo>
                <a:lnTo>
                  <a:pt x="741519" y="719814"/>
                </a:lnTo>
                <a:lnTo>
                  <a:pt x="796062" y="727120"/>
                </a:lnTo>
                <a:lnTo>
                  <a:pt x="836763" y="746666"/>
                </a:lnTo>
                <a:lnTo>
                  <a:pt x="864611" y="774899"/>
                </a:lnTo>
                <a:lnTo>
                  <a:pt x="880595" y="808265"/>
                </a:lnTo>
                <a:lnTo>
                  <a:pt x="885704" y="843211"/>
                </a:lnTo>
                <a:lnTo>
                  <a:pt x="885704" y="1069439"/>
                </a:lnTo>
                <a:lnTo>
                  <a:pt x="1483039" y="1069439"/>
                </a:lnTo>
                <a:lnTo>
                  <a:pt x="1483039" y="884344"/>
                </a:lnTo>
                <a:lnTo>
                  <a:pt x="988692" y="884344"/>
                </a:lnTo>
                <a:lnTo>
                  <a:pt x="988692" y="719814"/>
                </a:lnTo>
                <a:close/>
              </a:path>
              <a:path w="1483359" h="1069975">
                <a:moveTo>
                  <a:pt x="329564" y="719814"/>
                </a:moveTo>
                <a:lnTo>
                  <a:pt x="247173" y="719814"/>
                </a:lnTo>
                <a:lnTo>
                  <a:pt x="247173" y="884344"/>
                </a:lnTo>
                <a:lnTo>
                  <a:pt x="329564" y="884344"/>
                </a:lnTo>
                <a:lnTo>
                  <a:pt x="329564" y="719814"/>
                </a:lnTo>
                <a:close/>
              </a:path>
              <a:path w="1483359" h="1069975">
                <a:moveTo>
                  <a:pt x="741519" y="719814"/>
                </a:moveTo>
                <a:lnTo>
                  <a:pt x="494346" y="719814"/>
                </a:lnTo>
                <a:lnTo>
                  <a:pt x="494346" y="884344"/>
                </a:lnTo>
                <a:lnTo>
                  <a:pt x="597335" y="884344"/>
                </a:lnTo>
                <a:lnTo>
                  <a:pt x="597335" y="843211"/>
                </a:lnTo>
                <a:lnTo>
                  <a:pt x="602443" y="808265"/>
                </a:lnTo>
                <a:lnTo>
                  <a:pt x="618427" y="774899"/>
                </a:lnTo>
                <a:lnTo>
                  <a:pt x="646275" y="746666"/>
                </a:lnTo>
                <a:lnTo>
                  <a:pt x="686976" y="727120"/>
                </a:lnTo>
                <a:lnTo>
                  <a:pt x="741519" y="719814"/>
                </a:lnTo>
                <a:close/>
              </a:path>
              <a:path w="1483359" h="1069975">
                <a:moveTo>
                  <a:pt x="1235866" y="719814"/>
                </a:moveTo>
                <a:lnTo>
                  <a:pt x="1153475" y="719814"/>
                </a:lnTo>
                <a:lnTo>
                  <a:pt x="1153475" y="884344"/>
                </a:lnTo>
                <a:lnTo>
                  <a:pt x="1235866" y="884344"/>
                </a:lnTo>
                <a:lnTo>
                  <a:pt x="1235866" y="719814"/>
                </a:lnTo>
                <a:close/>
              </a:path>
              <a:path w="1483359" h="1069975">
                <a:moveTo>
                  <a:pt x="1483039" y="719814"/>
                </a:moveTo>
                <a:lnTo>
                  <a:pt x="1400648" y="719814"/>
                </a:lnTo>
                <a:lnTo>
                  <a:pt x="1400648" y="884344"/>
                </a:lnTo>
                <a:lnTo>
                  <a:pt x="1483039" y="884344"/>
                </a:lnTo>
                <a:lnTo>
                  <a:pt x="1483039" y="719814"/>
                </a:lnTo>
                <a:close/>
              </a:path>
              <a:path w="1483359" h="1069975">
                <a:moveTo>
                  <a:pt x="329564" y="473021"/>
                </a:moveTo>
                <a:lnTo>
                  <a:pt x="247173" y="473021"/>
                </a:lnTo>
                <a:lnTo>
                  <a:pt x="247173" y="637550"/>
                </a:lnTo>
                <a:lnTo>
                  <a:pt x="329564" y="637550"/>
                </a:lnTo>
                <a:lnTo>
                  <a:pt x="329564" y="473021"/>
                </a:lnTo>
                <a:close/>
              </a:path>
              <a:path w="1483359" h="1069975">
                <a:moveTo>
                  <a:pt x="988692" y="473021"/>
                </a:moveTo>
                <a:lnTo>
                  <a:pt x="494346" y="473021"/>
                </a:lnTo>
                <a:lnTo>
                  <a:pt x="494346" y="637550"/>
                </a:lnTo>
                <a:lnTo>
                  <a:pt x="597335" y="637550"/>
                </a:lnTo>
                <a:lnTo>
                  <a:pt x="597335" y="555285"/>
                </a:lnTo>
                <a:lnTo>
                  <a:pt x="988692" y="555285"/>
                </a:lnTo>
                <a:lnTo>
                  <a:pt x="988692" y="473021"/>
                </a:lnTo>
                <a:close/>
              </a:path>
              <a:path w="1483359" h="1069975">
                <a:moveTo>
                  <a:pt x="988692" y="555285"/>
                </a:moveTo>
                <a:lnTo>
                  <a:pt x="885704" y="555285"/>
                </a:lnTo>
                <a:lnTo>
                  <a:pt x="885704" y="637550"/>
                </a:lnTo>
                <a:lnTo>
                  <a:pt x="988692" y="637550"/>
                </a:lnTo>
                <a:lnTo>
                  <a:pt x="988692" y="555285"/>
                </a:lnTo>
                <a:close/>
              </a:path>
              <a:path w="1483359" h="1069975">
                <a:moveTo>
                  <a:pt x="1235866" y="473021"/>
                </a:moveTo>
                <a:lnTo>
                  <a:pt x="1153475" y="473021"/>
                </a:lnTo>
                <a:lnTo>
                  <a:pt x="1153475" y="637550"/>
                </a:lnTo>
                <a:lnTo>
                  <a:pt x="1235866" y="637550"/>
                </a:lnTo>
                <a:lnTo>
                  <a:pt x="1235866" y="473021"/>
                </a:lnTo>
                <a:close/>
              </a:path>
              <a:path w="1483359" h="1069975">
                <a:moveTo>
                  <a:pt x="1483039" y="473021"/>
                </a:moveTo>
                <a:lnTo>
                  <a:pt x="1400648" y="473021"/>
                </a:lnTo>
                <a:lnTo>
                  <a:pt x="1400648" y="637550"/>
                </a:lnTo>
                <a:lnTo>
                  <a:pt x="1483039" y="637550"/>
                </a:lnTo>
                <a:lnTo>
                  <a:pt x="1483039" y="473021"/>
                </a:lnTo>
                <a:close/>
              </a:path>
              <a:path w="1483359" h="1069975">
                <a:moveTo>
                  <a:pt x="741519" y="0"/>
                </a:moveTo>
                <a:lnTo>
                  <a:pt x="494346" y="246793"/>
                </a:lnTo>
                <a:lnTo>
                  <a:pt x="494346" y="370190"/>
                </a:lnTo>
                <a:lnTo>
                  <a:pt x="741519" y="370190"/>
                </a:lnTo>
                <a:lnTo>
                  <a:pt x="717091" y="365466"/>
                </a:lnTo>
                <a:lnTo>
                  <a:pt x="697491" y="352452"/>
                </a:lnTo>
                <a:lnTo>
                  <a:pt x="684457" y="332882"/>
                </a:lnTo>
                <a:lnTo>
                  <a:pt x="679726" y="308492"/>
                </a:lnTo>
                <a:lnTo>
                  <a:pt x="684457" y="284101"/>
                </a:lnTo>
                <a:lnTo>
                  <a:pt x="697491" y="264532"/>
                </a:lnTo>
                <a:lnTo>
                  <a:pt x="717091" y="251517"/>
                </a:lnTo>
                <a:lnTo>
                  <a:pt x="741519" y="246793"/>
                </a:lnTo>
                <a:lnTo>
                  <a:pt x="988692" y="246793"/>
                </a:lnTo>
                <a:lnTo>
                  <a:pt x="741519" y="0"/>
                </a:lnTo>
                <a:close/>
              </a:path>
              <a:path w="1483359" h="1069975">
                <a:moveTo>
                  <a:pt x="988692" y="246793"/>
                </a:moveTo>
                <a:lnTo>
                  <a:pt x="741519" y="246793"/>
                </a:lnTo>
                <a:lnTo>
                  <a:pt x="765947" y="251517"/>
                </a:lnTo>
                <a:lnTo>
                  <a:pt x="785547" y="264532"/>
                </a:lnTo>
                <a:lnTo>
                  <a:pt x="798581" y="284101"/>
                </a:lnTo>
                <a:lnTo>
                  <a:pt x="803312" y="308492"/>
                </a:lnTo>
                <a:lnTo>
                  <a:pt x="798581" y="332882"/>
                </a:lnTo>
                <a:lnTo>
                  <a:pt x="785547" y="352452"/>
                </a:lnTo>
                <a:lnTo>
                  <a:pt x="765947" y="365466"/>
                </a:lnTo>
                <a:lnTo>
                  <a:pt x="741519" y="370190"/>
                </a:lnTo>
                <a:lnTo>
                  <a:pt x="988692" y="370190"/>
                </a:lnTo>
                <a:lnTo>
                  <a:pt x="988692" y="246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35940" y="1499742"/>
            <a:ext cx="3365500" cy="200088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960"/>
              </a:spcBef>
            </a:pPr>
            <a:r>
              <a:rPr u="heavy" spc="-4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Real </a:t>
            </a:r>
            <a:r>
              <a:rPr u="heavy" spc="-3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Estate </a:t>
            </a:r>
            <a:r>
              <a:rPr u="none" spc="-375" dirty="0">
                <a:solidFill>
                  <a:srgbClr val="FFFFFF"/>
                </a:solidFill>
              </a:rPr>
              <a:t> </a:t>
            </a:r>
            <a:r>
              <a:rPr i="1" u="none" spc="-450" dirty="0">
                <a:solidFill>
                  <a:srgbClr val="FFFFFF"/>
                </a:solidFill>
                <a:latin typeface="Trebuchet MS"/>
                <a:cs typeface="Trebuchet MS"/>
              </a:rPr>
              <a:t>(File </a:t>
            </a:r>
            <a:r>
              <a:rPr i="1" u="none" spc="-395" dirty="0">
                <a:solidFill>
                  <a:srgbClr val="FFFFFF"/>
                </a:solidFill>
                <a:latin typeface="Trebuchet MS"/>
                <a:cs typeface="Trebuchet MS"/>
              </a:rPr>
              <a:t>structure  mini</a:t>
            </a:r>
            <a:r>
              <a:rPr i="1" u="none" spc="-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i="1" u="none" spc="-420" dirty="0">
                <a:solidFill>
                  <a:srgbClr val="FFFFFF"/>
                </a:solidFill>
                <a:latin typeface="Trebuchet MS"/>
                <a:cs typeface="Trebuchet MS"/>
              </a:rPr>
              <a:t>project)</a:t>
            </a:r>
            <a:r>
              <a:rPr i="1" u="none" spc="-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AF0EAF8-A0DB-4B89-98D4-29BA90EEB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5" y="643466"/>
            <a:ext cx="4105275" cy="4105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1099" y="1396289"/>
            <a:ext cx="49062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9545" algn="l" rtl="0">
              <a:lnSpc>
                <a:spcPct val="90000"/>
              </a:lnSpc>
              <a:spcBef>
                <a:spcPct val="0"/>
              </a:spcBef>
              <a:tabLst>
                <a:tab pos="10140950" algn="l"/>
              </a:tabLst>
            </a:pPr>
            <a:r>
              <a:rPr lang="en-US" sz="4400" u="none" kern="1200" spc="-5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Indexing  Used  in  Our Portal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5543" y="2871982"/>
            <a:ext cx="500633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265"/>
              </a:spcBef>
            </a:pPr>
            <a:r>
              <a:rPr lang="en-US" sz="2400" b="1" spc="-75" dirty="0">
                <a:solidFill>
                  <a:srgbClr val="FF0000"/>
                </a:solidFill>
                <a:uFill>
                  <a:solidFill>
                    <a:srgbClr val="404040"/>
                  </a:solidFill>
                </a:uFill>
              </a:rPr>
              <a:t>Type of Indexing Used</a:t>
            </a:r>
            <a:r>
              <a:rPr lang="en-US" sz="2400" b="1" spc="50" dirty="0">
                <a:solidFill>
                  <a:srgbClr val="FF0000"/>
                </a:solidFill>
                <a:uFill>
                  <a:solidFill>
                    <a:srgbClr val="404040"/>
                  </a:solidFill>
                </a:u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  <a:p>
            <a:pPr marR="74930">
              <a:lnSpc>
                <a:spcPct val="90000"/>
              </a:lnSpc>
              <a:spcBef>
                <a:spcPts val="1435"/>
              </a:spcBef>
            </a:pPr>
            <a:r>
              <a:rPr lang="en-US" sz="2000" spc="-114" dirty="0"/>
              <a:t>Primary indexing is the methodology which has been used in this proposed project. The</a:t>
            </a:r>
            <a:r>
              <a:rPr lang="en-US" sz="2000" spc="-50" dirty="0"/>
              <a:t> name of the estate is been chosen as the primary index field according to which the primary index fields are sorted in the index files.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1165"/>
              </a:spcBef>
            </a:pPr>
            <a:r>
              <a:rPr lang="en-US" sz="2000" spc="-180" dirty="0"/>
              <a:t>The majority of the functionalities in the proposed project like searching, deletion and modification are done with the help of this sorted index file</a:t>
            </a:r>
            <a:r>
              <a:rPr lang="en-US" sz="2000" spc="-5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5895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5746" y="3213617"/>
            <a:ext cx="1344295" cy="1731645"/>
          </a:xfrm>
          <a:custGeom>
            <a:avLst/>
            <a:gdLst/>
            <a:ahLst/>
            <a:cxnLst/>
            <a:rect l="l" t="t" r="r" b="b"/>
            <a:pathLst>
              <a:path w="1344295" h="1731645">
                <a:moveTo>
                  <a:pt x="802061" y="0"/>
                </a:moveTo>
                <a:lnTo>
                  <a:pt x="0" y="0"/>
                </a:lnTo>
                <a:lnTo>
                  <a:pt x="0" y="1731444"/>
                </a:lnTo>
                <a:lnTo>
                  <a:pt x="1343995" y="1731444"/>
                </a:lnTo>
                <a:lnTo>
                  <a:pt x="1343995" y="1601588"/>
                </a:lnTo>
                <a:lnTo>
                  <a:pt x="130064" y="1601588"/>
                </a:lnTo>
                <a:lnTo>
                  <a:pt x="130064" y="129792"/>
                </a:lnTo>
                <a:lnTo>
                  <a:pt x="949802" y="129792"/>
                </a:lnTo>
                <a:lnTo>
                  <a:pt x="802061" y="0"/>
                </a:lnTo>
                <a:close/>
              </a:path>
              <a:path w="1344295" h="1731645">
                <a:moveTo>
                  <a:pt x="949802" y="129792"/>
                </a:moveTo>
                <a:lnTo>
                  <a:pt x="671997" y="129792"/>
                </a:lnTo>
                <a:lnTo>
                  <a:pt x="671997" y="584317"/>
                </a:lnTo>
                <a:lnTo>
                  <a:pt x="1213931" y="584317"/>
                </a:lnTo>
                <a:lnTo>
                  <a:pt x="1213931" y="1601588"/>
                </a:lnTo>
                <a:lnTo>
                  <a:pt x="1343995" y="1601588"/>
                </a:lnTo>
                <a:lnTo>
                  <a:pt x="1343995" y="476097"/>
                </a:lnTo>
                <a:lnTo>
                  <a:pt x="1319358" y="454453"/>
                </a:lnTo>
                <a:lnTo>
                  <a:pt x="802061" y="454453"/>
                </a:lnTo>
                <a:lnTo>
                  <a:pt x="802061" y="183902"/>
                </a:lnTo>
                <a:lnTo>
                  <a:pt x="1011395" y="183902"/>
                </a:lnTo>
                <a:lnTo>
                  <a:pt x="949802" y="129792"/>
                </a:lnTo>
                <a:close/>
              </a:path>
              <a:path w="1344295" h="1731645">
                <a:moveTo>
                  <a:pt x="1011395" y="183902"/>
                </a:moveTo>
                <a:lnTo>
                  <a:pt x="802061" y="183902"/>
                </a:lnTo>
                <a:lnTo>
                  <a:pt x="1073028" y="454453"/>
                </a:lnTo>
                <a:lnTo>
                  <a:pt x="1319358" y="454453"/>
                </a:lnTo>
                <a:lnTo>
                  <a:pt x="1011395" y="183902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65875" y="4014375"/>
            <a:ext cx="824230" cy="86995"/>
          </a:xfrm>
          <a:custGeom>
            <a:avLst/>
            <a:gdLst/>
            <a:ahLst/>
            <a:cxnLst/>
            <a:rect l="l" t="t" r="r" b="b"/>
            <a:pathLst>
              <a:path w="824229" h="86995">
                <a:moveTo>
                  <a:pt x="0" y="86576"/>
                </a:moveTo>
                <a:lnTo>
                  <a:pt x="823739" y="86576"/>
                </a:lnTo>
                <a:lnTo>
                  <a:pt x="823739" y="0"/>
                </a:lnTo>
                <a:lnTo>
                  <a:pt x="0" y="0"/>
                </a:lnTo>
                <a:lnTo>
                  <a:pt x="0" y="86576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5875" y="3841223"/>
            <a:ext cx="281940" cy="86995"/>
          </a:xfrm>
          <a:custGeom>
            <a:avLst/>
            <a:gdLst/>
            <a:ahLst/>
            <a:cxnLst/>
            <a:rect l="l" t="t" r="r" b="b"/>
            <a:pathLst>
              <a:path w="281939" h="86995">
                <a:moveTo>
                  <a:pt x="0" y="86576"/>
                </a:moveTo>
                <a:lnTo>
                  <a:pt x="281805" y="86576"/>
                </a:lnTo>
                <a:lnTo>
                  <a:pt x="281805" y="0"/>
                </a:lnTo>
                <a:lnTo>
                  <a:pt x="0" y="0"/>
                </a:lnTo>
                <a:lnTo>
                  <a:pt x="0" y="86576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5875" y="4187528"/>
            <a:ext cx="824230" cy="86995"/>
          </a:xfrm>
          <a:custGeom>
            <a:avLst/>
            <a:gdLst/>
            <a:ahLst/>
            <a:cxnLst/>
            <a:rect l="l" t="t" r="r" b="b"/>
            <a:pathLst>
              <a:path w="824229" h="86995">
                <a:moveTo>
                  <a:pt x="0" y="86576"/>
                </a:moveTo>
                <a:lnTo>
                  <a:pt x="823739" y="86576"/>
                </a:lnTo>
                <a:lnTo>
                  <a:pt x="823739" y="0"/>
                </a:lnTo>
                <a:lnTo>
                  <a:pt x="0" y="0"/>
                </a:lnTo>
                <a:lnTo>
                  <a:pt x="0" y="86576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5875" y="4360680"/>
            <a:ext cx="824230" cy="86995"/>
          </a:xfrm>
          <a:custGeom>
            <a:avLst/>
            <a:gdLst/>
            <a:ahLst/>
            <a:cxnLst/>
            <a:rect l="l" t="t" r="r" b="b"/>
            <a:pathLst>
              <a:path w="824229" h="86995">
                <a:moveTo>
                  <a:pt x="0" y="86576"/>
                </a:moveTo>
                <a:lnTo>
                  <a:pt x="823739" y="86576"/>
                </a:lnTo>
                <a:lnTo>
                  <a:pt x="823739" y="0"/>
                </a:lnTo>
                <a:lnTo>
                  <a:pt x="0" y="0"/>
                </a:lnTo>
                <a:lnTo>
                  <a:pt x="0" y="86576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5875" y="4533833"/>
            <a:ext cx="824230" cy="86995"/>
          </a:xfrm>
          <a:custGeom>
            <a:avLst/>
            <a:gdLst/>
            <a:ahLst/>
            <a:cxnLst/>
            <a:rect l="l" t="t" r="r" b="b"/>
            <a:pathLst>
              <a:path w="824229" h="86995">
                <a:moveTo>
                  <a:pt x="0" y="86576"/>
                </a:moveTo>
                <a:lnTo>
                  <a:pt x="823739" y="86576"/>
                </a:lnTo>
                <a:lnTo>
                  <a:pt x="823739" y="0"/>
                </a:lnTo>
                <a:lnTo>
                  <a:pt x="0" y="0"/>
                </a:lnTo>
                <a:lnTo>
                  <a:pt x="0" y="86576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50" dirty="0"/>
              <a:t>What’s</a:t>
            </a:r>
            <a:r>
              <a:rPr spc="-355" dirty="0"/>
              <a:t> </a:t>
            </a:r>
            <a:r>
              <a:rPr spc="-195" dirty="0"/>
              <a:t>interesting</a:t>
            </a:r>
            <a:r>
              <a:rPr spc="-355" dirty="0"/>
              <a:t> </a:t>
            </a:r>
            <a:r>
              <a:rPr spc="-120" dirty="0"/>
              <a:t>in</a:t>
            </a:r>
            <a:r>
              <a:rPr spc="-345" dirty="0"/>
              <a:t> </a:t>
            </a:r>
            <a:r>
              <a:rPr spc="-130" dirty="0"/>
              <a:t>our</a:t>
            </a:r>
            <a:r>
              <a:rPr spc="-355" dirty="0"/>
              <a:t> </a:t>
            </a:r>
            <a:r>
              <a:rPr spc="-135" dirty="0"/>
              <a:t>portal</a:t>
            </a:r>
            <a:r>
              <a:rPr spc="-360" dirty="0"/>
              <a:t> </a:t>
            </a:r>
            <a:r>
              <a:rPr spc="-445" dirty="0"/>
              <a:t>?	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19065" y="1684502"/>
            <a:ext cx="6389370" cy="265874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000" b="1" spc="-85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2000" b="1" spc="-105" dirty="0">
                <a:solidFill>
                  <a:srgbClr val="404040"/>
                </a:solidFill>
                <a:latin typeface="Trebuchet MS"/>
                <a:cs typeface="Trebuchet MS"/>
              </a:rPr>
              <a:t>analytics </a:t>
            </a:r>
            <a:r>
              <a:rPr sz="2000" b="1" spc="-9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000" b="1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95" dirty="0">
                <a:solidFill>
                  <a:srgbClr val="404040"/>
                </a:solidFill>
                <a:latin typeface="Trebuchet MS"/>
                <a:cs typeface="Trebuchet MS"/>
              </a:rPr>
              <a:t>visualisation-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ts val="2160"/>
              </a:lnSpc>
              <a:spcBef>
                <a:spcPts val="1435"/>
              </a:spcBef>
            </a:pP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analytics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visualisation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create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huge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impact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 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business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real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estate.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project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miniature 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same.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implemented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analytics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000" spc="-3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raw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sets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available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Kaggle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Gov.in.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000" b="1" spc="-100" dirty="0">
                <a:solidFill>
                  <a:srgbClr val="404040"/>
                </a:solidFill>
                <a:latin typeface="Trebuchet MS"/>
                <a:cs typeface="Trebuchet MS"/>
              </a:rPr>
              <a:t>Implementation-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Fire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up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console and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run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3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estate.py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script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6997" y="3926702"/>
            <a:ext cx="1633220" cy="143510"/>
          </a:xfrm>
          <a:custGeom>
            <a:avLst/>
            <a:gdLst/>
            <a:ahLst/>
            <a:cxnLst/>
            <a:rect l="l" t="t" r="r" b="b"/>
            <a:pathLst>
              <a:path w="1633220" h="143510">
                <a:moveTo>
                  <a:pt x="0" y="143399"/>
                </a:moveTo>
                <a:lnTo>
                  <a:pt x="1632804" y="143399"/>
                </a:lnTo>
                <a:lnTo>
                  <a:pt x="1632804" y="0"/>
                </a:lnTo>
                <a:lnTo>
                  <a:pt x="0" y="0"/>
                </a:lnTo>
                <a:lnTo>
                  <a:pt x="0" y="143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6997" y="2440675"/>
            <a:ext cx="144145" cy="1486535"/>
          </a:xfrm>
          <a:custGeom>
            <a:avLst/>
            <a:gdLst/>
            <a:ahLst/>
            <a:cxnLst/>
            <a:rect l="l" t="t" r="r" b="b"/>
            <a:pathLst>
              <a:path w="144144" h="1486535">
                <a:moveTo>
                  <a:pt x="0" y="1486027"/>
                </a:moveTo>
                <a:lnTo>
                  <a:pt x="144070" y="1486027"/>
                </a:lnTo>
                <a:lnTo>
                  <a:pt x="144070" y="0"/>
                </a:lnTo>
                <a:lnTo>
                  <a:pt x="0" y="0"/>
                </a:lnTo>
                <a:lnTo>
                  <a:pt x="0" y="1486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5139" y="2943781"/>
            <a:ext cx="264160" cy="839469"/>
          </a:xfrm>
          <a:custGeom>
            <a:avLst/>
            <a:gdLst/>
            <a:ahLst/>
            <a:cxnLst/>
            <a:rect l="l" t="t" r="r" b="b"/>
            <a:pathLst>
              <a:path w="264159" h="839470">
                <a:moveTo>
                  <a:pt x="0" y="839123"/>
                </a:moveTo>
                <a:lnTo>
                  <a:pt x="264130" y="839123"/>
                </a:lnTo>
                <a:lnTo>
                  <a:pt x="264130" y="0"/>
                </a:lnTo>
                <a:lnTo>
                  <a:pt x="0" y="0"/>
                </a:lnTo>
                <a:lnTo>
                  <a:pt x="0" y="839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5317" y="2440307"/>
            <a:ext cx="264160" cy="1343025"/>
          </a:xfrm>
          <a:custGeom>
            <a:avLst/>
            <a:gdLst/>
            <a:ahLst/>
            <a:cxnLst/>
            <a:rect l="l" t="t" r="r" b="b"/>
            <a:pathLst>
              <a:path w="264160" h="1343025">
                <a:moveTo>
                  <a:pt x="0" y="1342598"/>
                </a:moveTo>
                <a:lnTo>
                  <a:pt x="264130" y="1342598"/>
                </a:lnTo>
                <a:lnTo>
                  <a:pt x="264130" y="0"/>
                </a:lnTo>
                <a:lnTo>
                  <a:pt x="0" y="0"/>
                </a:lnTo>
                <a:lnTo>
                  <a:pt x="0" y="1342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05494" y="2943781"/>
            <a:ext cx="264160" cy="839469"/>
          </a:xfrm>
          <a:custGeom>
            <a:avLst/>
            <a:gdLst/>
            <a:ahLst/>
            <a:cxnLst/>
            <a:rect l="l" t="t" r="r" b="b"/>
            <a:pathLst>
              <a:path w="264160" h="839470">
                <a:moveTo>
                  <a:pt x="0" y="839123"/>
                </a:moveTo>
                <a:lnTo>
                  <a:pt x="264130" y="839123"/>
                </a:lnTo>
                <a:lnTo>
                  <a:pt x="264130" y="0"/>
                </a:lnTo>
                <a:lnTo>
                  <a:pt x="0" y="0"/>
                </a:lnTo>
                <a:lnTo>
                  <a:pt x="0" y="839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5672" y="3351356"/>
            <a:ext cx="264160" cy="431800"/>
          </a:xfrm>
          <a:custGeom>
            <a:avLst/>
            <a:gdLst/>
            <a:ahLst/>
            <a:cxnLst/>
            <a:rect l="l" t="t" r="r" b="b"/>
            <a:pathLst>
              <a:path w="264160" h="431800">
                <a:moveTo>
                  <a:pt x="0" y="431549"/>
                </a:moveTo>
                <a:lnTo>
                  <a:pt x="264130" y="431549"/>
                </a:lnTo>
                <a:lnTo>
                  <a:pt x="264130" y="0"/>
                </a:lnTo>
                <a:lnTo>
                  <a:pt x="0" y="0"/>
                </a:lnTo>
                <a:lnTo>
                  <a:pt x="0" y="431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4952999"/>
            <a:ext cx="12189460" cy="1905000"/>
          </a:xfrm>
          <a:custGeom>
            <a:avLst/>
            <a:gdLst/>
            <a:ahLst/>
            <a:cxnLst/>
            <a:rect l="l" t="t" r="r" b="b"/>
            <a:pathLst>
              <a:path w="12189460" h="1905000">
                <a:moveTo>
                  <a:pt x="0" y="1905000"/>
                </a:moveTo>
                <a:lnTo>
                  <a:pt x="12188952" y="1905000"/>
                </a:lnTo>
                <a:lnTo>
                  <a:pt x="12188952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" y="4905755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7811" y="643127"/>
            <a:ext cx="6056376" cy="361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4016" y="5313679"/>
            <a:ext cx="3754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60" dirty="0">
                <a:solidFill>
                  <a:srgbClr val="FFFFFF"/>
                </a:solidFill>
                <a:latin typeface="Arial"/>
                <a:cs typeface="Arial"/>
              </a:rPr>
              <a:t>SELECT 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600" spc="-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00" dirty="0">
                <a:solidFill>
                  <a:srgbClr val="FFFFFF"/>
                </a:solidFill>
                <a:latin typeface="Arial"/>
                <a:cs typeface="Arial"/>
              </a:rPr>
              <a:t>OPTION-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4001" y="2613493"/>
            <a:ext cx="2980690" cy="2090420"/>
          </a:xfrm>
          <a:custGeom>
            <a:avLst/>
            <a:gdLst/>
            <a:ahLst/>
            <a:cxnLst/>
            <a:rect l="l" t="t" r="r" b="b"/>
            <a:pathLst>
              <a:path w="2980690" h="2090420">
                <a:moveTo>
                  <a:pt x="274158" y="747143"/>
                </a:moveTo>
                <a:lnTo>
                  <a:pt x="0" y="1007999"/>
                </a:lnTo>
                <a:lnTo>
                  <a:pt x="1054705" y="2090043"/>
                </a:lnTo>
                <a:lnTo>
                  <a:pt x="1332089" y="1832407"/>
                </a:lnTo>
                <a:lnTo>
                  <a:pt x="1620922" y="1558696"/>
                </a:lnTo>
                <a:lnTo>
                  <a:pt x="1067607" y="1558696"/>
                </a:lnTo>
                <a:lnTo>
                  <a:pt x="274158" y="747143"/>
                </a:lnTo>
                <a:close/>
              </a:path>
              <a:path w="2980690" h="2090420">
                <a:moveTo>
                  <a:pt x="2719011" y="0"/>
                </a:moveTo>
                <a:lnTo>
                  <a:pt x="1067607" y="1558696"/>
                </a:lnTo>
                <a:lnTo>
                  <a:pt x="1620922" y="1558696"/>
                </a:lnTo>
                <a:lnTo>
                  <a:pt x="2980268" y="270517"/>
                </a:lnTo>
                <a:lnTo>
                  <a:pt x="2719011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700" dirty="0"/>
              <a:t>FUTURE</a:t>
            </a:r>
            <a:r>
              <a:rPr spc="-434" dirty="0"/>
              <a:t> </a:t>
            </a:r>
            <a:r>
              <a:rPr spc="-610" dirty="0"/>
              <a:t>ENHANCEMENT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39820" marR="75565" indent="-91440">
              <a:lnSpc>
                <a:spcPts val="2160"/>
              </a:lnSpc>
              <a:spcBef>
                <a:spcPts val="375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3751579" algn="l"/>
              </a:tabLst>
            </a:pPr>
            <a:r>
              <a:rPr spc="-120" dirty="0"/>
              <a:t>Enhancing</a:t>
            </a:r>
            <a:r>
              <a:rPr spc="-140" dirty="0"/>
              <a:t> </a:t>
            </a:r>
            <a:r>
              <a:rPr spc="-20" dirty="0"/>
              <a:t>the</a:t>
            </a:r>
            <a:r>
              <a:rPr spc="-100" dirty="0"/>
              <a:t> </a:t>
            </a:r>
            <a:r>
              <a:rPr spc="-25" dirty="0"/>
              <a:t>portal</a:t>
            </a:r>
            <a:r>
              <a:rPr spc="-100" dirty="0"/>
              <a:t> </a:t>
            </a:r>
            <a:r>
              <a:rPr spc="15" dirty="0"/>
              <a:t>to</a:t>
            </a:r>
            <a:r>
              <a:rPr spc="-110" dirty="0"/>
              <a:t> </a:t>
            </a:r>
            <a:r>
              <a:rPr spc="-55" dirty="0"/>
              <a:t>incorporate</a:t>
            </a:r>
            <a:r>
              <a:rPr spc="-100" dirty="0"/>
              <a:t> </a:t>
            </a:r>
            <a:r>
              <a:rPr spc="-65" dirty="0"/>
              <a:t>higher</a:t>
            </a:r>
            <a:r>
              <a:rPr spc="-110" dirty="0"/>
              <a:t> </a:t>
            </a:r>
            <a:r>
              <a:rPr spc="-45" dirty="0"/>
              <a:t>order</a:t>
            </a:r>
            <a:r>
              <a:rPr spc="-110" dirty="0"/>
              <a:t> </a:t>
            </a:r>
            <a:r>
              <a:rPr spc="-60" dirty="0"/>
              <a:t>algorithms  </a:t>
            </a:r>
            <a:r>
              <a:rPr spc="-75" dirty="0"/>
              <a:t>(Hashing/ </a:t>
            </a:r>
            <a:r>
              <a:rPr spc="-110" dirty="0"/>
              <a:t>Dynamic</a:t>
            </a:r>
            <a:r>
              <a:rPr spc="-160" dirty="0"/>
              <a:t> </a:t>
            </a:r>
            <a:r>
              <a:rPr spc="-120" dirty="0"/>
              <a:t>Hashing)</a:t>
            </a:r>
          </a:p>
          <a:p>
            <a:pPr marL="3750945" indent="-202565">
              <a:lnSpc>
                <a:spcPct val="100000"/>
              </a:lnSpc>
              <a:spcBef>
                <a:spcPts val="1130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3751579" algn="l"/>
              </a:tabLst>
            </a:pPr>
            <a:r>
              <a:rPr spc="-135" dirty="0"/>
              <a:t>Scaling </a:t>
            </a:r>
            <a:r>
              <a:rPr spc="-20" dirty="0"/>
              <a:t>the </a:t>
            </a:r>
            <a:r>
              <a:rPr spc="-25" dirty="0"/>
              <a:t>portal </a:t>
            </a:r>
            <a:r>
              <a:rPr spc="10" dirty="0"/>
              <a:t>with</a:t>
            </a:r>
            <a:r>
              <a:rPr spc="-260" dirty="0"/>
              <a:t> </a:t>
            </a:r>
            <a:r>
              <a:rPr spc="-140" dirty="0"/>
              <a:t>GUI.</a:t>
            </a:r>
          </a:p>
          <a:p>
            <a:pPr marL="3639820" marR="5080" indent="-91440">
              <a:lnSpc>
                <a:spcPts val="2160"/>
              </a:lnSpc>
              <a:spcBef>
                <a:spcPts val="1425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3751579" algn="l"/>
              </a:tabLst>
            </a:pPr>
            <a:r>
              <a:rPr spc="-85" dirty="0"/>
              <a:t>Storing </a:t>
            </a:r>
            <a:r>
              <a:rPr spc="-20" dirty="0"/>
              <a:t>the </a:t>
            </a:r>
            <a:r>
              <a:rPr spc="-75" dirty="0"/>
              <a:t>data </a:t>
            </a:r>
            <a:r>
              <a:rPr spc="-114" dirty="0"/>
              <a:t>sets </a:t>
            </a:r>
            <a:r>
              <a:rPr spc="-40" dirty="0"/>
              <a:t>directly </a:t>
            </a:r>
            <a:r>
              <a:rPr spc="-10" dirty="0"/>
              <a:t>into </a:t>
            </a:r>
            <a:r>
              <a:rPr spc="-65" dirty="0"/>
              <a:t>cloud </a:t>
            </a:r>
            <a:r>
              <a:rPr spc="-60" dirty="0"/>
              <a:t>providing</a:t>
            </a:r>
            <a:r>
              <a:rPr spc="-415" dirty="0"/>
              <a:t> </a:t>
            </a:r>
            <a:r>
              <a:rPr spc="-75" dirty="0"/>
              <a:t>centralized  </a:t>
            </a:r>
            <a:r>
              <a:rPr spc="-55" dirty="0"/>
              <a:t>availability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0"/>
                </a:moveTo>
                <a:lnTo>
                  <a:pt x="0" y="6857998"/>
                </a:lnTo>
                <a:lnTo>
                  <a:pt x="12188952" y="6857998"/>
                </a:lnTo>
                <a:lnTo>
                  <a:pt x="12188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7595" y="595883"/>
            <a:ext cx="3649979" cy="5698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3127" y="643127"/>
            <a:ext cx="3523615" cy="5572125"/>
          </a:xfrm>
          <a:custGeom>
            <a:avLst/>
            <a:gdLst/>
            <a:ahLst/>
            <a:cxnLst/>
            <a:rect l="l" t="t" r="r" b="b"/>
            <a:pathLst>
              <a:path w="3523615" h="5572125">
                <a:moveTo>
                  <a:pt x="0" y="5571744"/>
                </a:moveTo>
                <a:lnTo>
                  <a:pt x="3523488" y="5571744"/>
                </a:lnTo>
                <a:lnTo>
                  <a:pt x="3523488" y="0"/>
                </a:lnTo>
                <a:lnTo>
                  <a:pt x="0" y="0"/>
                </a:lnTo>
                <a:lnTo>
                  <a:pt x="0" y="55717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6804" y="595883"/>
            <a:ext cx="3649979" cy="5698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22335" y="643127"/>
            <a:ext cx="3523615" cy="5572125"/>
          </a:xfrm>
          <a:custGeom>
            <a:avLst/>
            <a:gdLst/>
            <a:ahLst/>
            <a:cxnLst/>
            <a:rect l="l" t="t" r="r" b="b"/>
            <a:pathLst>
              <a:path w="3523615" h="5572125">
                <a:moveTo>
                  <a:pt x="0" y="5571744"/>
                </a:moveTo>
                <a:lnTo>
                  <a:pt x="3523487" y="5571744"/>
                </a:lnTo>
                <a:lnTo>
                  <a:pt x="3523487" y="0"/>
                </a:lnTo>
                <a:lnTo>
                  <a:pt x="0" y="0"/>
                </a:lnTo>
                <a:lnTo>
                  <a:pt x="0" y="55717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61103" y="595883"/>
            <a:ext cx="3649979" cy="5698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26635" y="643127"/>
            <a:ext cx="3523615" cy="5572125"/>
          </a:xfrm>
          <a:custGeom>
            <a:avLst/>
            <a:gdLst/>
            <a:ahLst/>
            <a:cxnLst/>
            <a:rect l="l" t="t" r="r" b="b"/>
            <a:pathLst>
              <a:path w="3523615" h="5572125">
                <a:moveTo>
                  <a:pt x="0" y="5571744"/>
                </a:moveTo>
                <a:lnTo>
                  <a:pt x="3523488" y="5571744"/>
                </a:lnTo>
                <a:lnTo>
                  <a:pt x="3523488" y="0"/>
                </a:lnTo>
                <a:lnTo>
                  <a:pt x="0" y="0"/>
                </a:lnTo>
                <a:lnTo>
                  <a:pt x="0" y="55717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43900" y="1746504"/>
            <a:ext cx="2880359" cy="3290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8200" y="1746504"/>
            <a:ext cx="2880359" cy="3366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4691" y="1821179"/>
            <a:ext cx="2878836" cy="3215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4672" y="4572000"/>
            <a:ext cx="464820" cy="464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3523" y="4572000"/>
            <a:ext cx="464820" cy="464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12252" y="4572000"/>
            <a:ext cx="463296" cy="464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2590" y="1708226"/>
            <a:ext cx="407797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u="none" spc="-710" dirty="0"/>
              <a:t>THANK</a:t>
            </a:r>
            <a:r>
              <a:rPr sz="6600" u="none" spc="-434" dirty="0"/>
              <a:t> </a:t>
            </a:r>
            <a:r>
              <a:rPr sz="6600" u="none" spc="-910" dirty="0"/>
              <a:t>YOU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098548"/>
            <a:ext cx="3142615" cy="3785870"/>
          </a:xfrm>
          <a:custGeom>
            <a:avLst/>
            <a:gdLst/>
            <a:ahLst/>
            <a:cxnLst/>
            <a:rect l="l" t="t" r="r" b="b"/>
            <a:pathLst>
              <a:path w="3142615" h="3785870">
                <a:moveTo>
                  <a:pt x="0" y="3785616"/>
                </a:moveTo>
                <a:lnTo>
                  <a:pt x="3142488" y="3785616"/>
                </a:lnTo>
                <a:lnTo>
                  <a:pt x="3142488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solidFill>
            <a:srgbClr val="E9E7D7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7280" y="2098548"/>
            <a:ext cx="3142615" cy="3785870"/>
          </a:xfrm>
          <a:custGeom>
            <a:avLst/>
            <a:gdLst/>
            <a:ahLst/>
            <a:cxnLst/>
            <a:rect l="l" t="t" r="r" b="b"/>
            <a:pathLst>
              <a:path w="3142615" h="3785870">
                <a:moveTo>
                  <a:pt x="0" y="3785616"/>
                </a:moveTo>
                <a:lnTo>
                  <a:pt x="3142488" y="3785616"/>
                </a:lnTo>
                <a:lnTo>
                  <a:pt x="3142488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12192">
            <a:solidFill>
              <a:srgbClr val="E9E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0072" y="2476500"/>
            <a:ext cx="1136903" cy="1136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0072" y="2476500"/>
            <a:ext cx="1137285" cy="1137285"/>
          </a:xfrm>
          <a:custGeom>
            <a:avLst/>
            <a:gdLst/>
            <a:ahLst/>
            <a:cxnLst/>
            <a:rect l="l" t="t" r="r" b="b"/>
            <a:pathLst>
              <a:path w="1137285" h="1137285">
                <a:moveTo>
                  <a:pt x="0" y="568451"/>
                </a:moveTo>
                <a:lnTo>
                  <a:pt x="2086" y="519404"/>
                </a:lnTo>
                <a:lnTo>
                  <a:pt x="8232" y="471515"/>
                </a:lnTo>
                <a:lnTo>
                  <a:pt x="18267" y="424954"/>
                </a:lnTo>
                <a:lnTo>
                  <a:pt x="32020" y="379894"/>
                </a:lnTo>
                <a:lnTo>
                  <a:pt x="49320" y="336504"/>
                </a:lnTo>
                <a:lnTo>
                  <a:pt x="69997" y="294955"/>
                </a:lnTo>
                <a:lnTo>
                  <a:pt x="93881" y="255418"/>
                </a:lnTo>
                <a:lnTo>
                  <a:pt x="120800" y="218063"/>
                </a:lnTo>
                <a:lnTo>
                  <a:pt x="150584" y="183062"/>
                </a:lnTo>
                <a:lnTo>
                  <a:pt x="183062" y="150584"/>
                </a:lnTo>
                <a:lnTo>
                  <a:pt x="218063" y="120800"/>
                </a:lnTo>
                <a:lnTo>
                  <a:pt x="255418" y="93881"/>
                </a:lnTo>
                <a:lnTo>
                  <a:pt x="294955" y="69997"/>
                </a:lnTo>
                <a:lnTo>
                  <a:pt x="336504" y="49320"/>
                </a:lnTo>
                <a:lnTo>
                  <a:pt x="379894" y="32020"/>
                </a:lnTo>
                <a:lnTo>
                  <a:pt x="424954" y="18267"/>
                </a:lnTo>
                <a:lnTo>
                  <a:pt x="471515" y="8232"/>
                </a:lnTo>
                <a:lnTo>
                  <a:pt x="519404" y="2086"/>
                </a:lnTo>
                <a:lnTo>
                  <a:pt x="568451" y="0"/>
                </a:lnTo>
                <a:lnTo>
                  <a:pt x="617499" y="2086"/>
                </a:lnTo>
                <a:lnTo>
                  <a:pt x="665388" y="8232"/>
                </a:lnTo>
                <a:lnTo>
                  <a:pt x="711949" y="18267"/>
                </a:lnTo>
                <a:lnTo>
                  <a:pt x="757009" y="32020"/>
                </a:lnTo>
                <a:lnTo>
                  <a:pt x="800399" y="49320"/>
                </a:lnTo>
                <a:lnTo>
                  <a:pt x="841948" y="69997"/>
                </a:lnTo>
                <a:lnTo>
                  <a:pt x="881485" y="93881"/>
                </a:lnTo>
                <a:lnTo>
                  <a:pt x="918840" y="120800"/>
                </a:lnTo>
                <a:lnTo>
                  <a:pt x="953841" y="150584"/>
                </a:lnTo>
                <a:lnTo>
                  <a:pt x="986319" y="183062"/>
                </a:lnTo>
                <a:lnTo>
                  <a:pt x="1016103" y="218063"/>
                </a:lnTo>
                <a:lnTo>
                  <a:pt x="1043022" y="255418"/>
                </a:lnTo>
                <a:lnTo>
                  <a:pt x="1066906" y="294955"/>
                </a:lnTo>
                <a:lnTo>
                  <a:pt x="1087583" y="336504"/>
                </a:lnTo>
                <a:lnTo>
                  <a:pt x="1104883" y="379894"/>
                </a:lnTo>
                <a:lnTo>
                  <a:pt x="1118636" y="424954"/>
                </a:lnTo>
                <a:lnTo>
                  <a:pt x="1128671" y="471515"/>
                </a:lnTo>
                <a:lnTo>
                  <a:pt x="1134817" y="519404"/>
                </a:lnTo>
                <a:lnTo>
                  <a:pt x="1136903" y="568451"/>
                </a:lnTo>
                <a:lnTo>
                  <a:pt x="1134817" y="617499"/>
                </a:lnTo>
                <a:lnTo>
                  <a:pt x="1128671" y="665388"/>
                </a:lnTo>
                <a:lnTo>
                  <a:pt x="1118636" y="711949"/>
                </a:lnTo>
                <a:lnTo>
                  <a:pt x="1104883" y="757009"/>
                </a:lnTo>
                <a:lnTo>
                  <a:pt x="1087583" y="800399"/>
                </a:lnTo>
                <a:lnTo>
                  <a:pt x="1066906" y="841948"/>
                </a:lnTo>
                <a:lnTo>
                  <a:pt x="1043022" y="881485"/>
                </a:lnTo>
                <a:lnTo>
                  <a:pt x="1016103" y="918840"/>
                </a:lnTo>
                <a:lnTo>
                  <a:pt x="986319" y="953841"/>
                </a:lnTo>
                <a:lnTo>
                  <a:pt x="953841" y="986319"/>
                </a:lnTo>
                <a:lnTo>
                  <a:pt x="918840" y="1016103"/>
                </a:lnTo>
                <a:lnTo>
                  <a:pt x="881485" y="1043022"/>
                </a:lnTo>
                <a:lnTo>
                  <a:pt x="841948" y="1066906"/>
                </a:lnTo>
                <a:lnTo>
                  <a:pt x="800399" y="1087583"/>
                </a:lnTo>
                <a:lnTo>
                  <a:pt x="757009" y="1104883"/>
                </a:lnTo>
                <a:lnTo>
                  <a:pt x="711949" y="1118636"/>
                </a:lnTo>
                <a:lnTo>
                  <a:pt x="665388" y="1128671"/>
                </a:lnTo>
                <a:lnTo>
                  <a:pt x="617499" y="1134817"/>
                </a:lnTo>
                <a:lnTo>
                  <a:pt x="568451" y="1136904"/>
                </a:lnTo>
                <a:lnTo>
                  <a:pt x="519404" y="1134817"/>
                </a:lnTo>
                <a:lnTo>
                  <a:pt x="471515" y="1128671"/>
                </a:lnTo>
                <a:lnTo>
                  <a:pt x="424954" y="1118636"/>
                </a:lnTo>
                <a:lnTo>
                  <a:pt x="379894" y="1104883"/>
                </a:lnTo>
                <a:lnTo>
                  <a:pt x="336504" y="1087583"/>
                </a:lnTo>
                <a:lnTo>
                  <a:pt x="294955" y="1066906"/>
                </a:lnTo>
                <a:lnTo>
                  <a:pt x="255418" y="1043022"/>
                </a:lnTo>
                <a:lnTo>
                  <a:pt x="218063" y="1016103"/>
                </a:lnTo>
                <a:lnTo>
                  <a:pt x="183062" y="986319"/>
                </a:lnTo>
                <a:lnTo>
                  <a:pt x="150584" y="953841"/>
                </a:lnTo>
                <a:lnTo>
                  <a:pt x="120800" y="918840"/>
                </a:lnTo>
                <a:lnTo>
                  <a:pt x="93881" y="881485"/>
                </a:lnTo>
                <a:lnTo>
                  <a:pt x="69997" y="841948"/>
                </a:lnTo>
                <a:lnTo>
                  <a:pt x="49320" y="800399"/>
                </a:lnTo>
                <a:lnTo>
                  <a:pt x="32020" y="757009"/>
                </a:lnTo>
                <a:lnTo>
                  <a:pt x="18267" y="711949"/>
                </a:lnTo>
                <a:lnTo>
                  <a:pt x="8232" y="665388"/>
                </a:lnTo>
                <a:lnTo>
                  <a:pt x="2086" y="617499"/>
                </a:lnTo>
                <a:lnTo>
                  <a:pt x="0" y="568451"/>
                </a:lnTo>
                <a:close/>
              </a:path>
            </a:pathLst>
          </a:custGeom>
          <a:ln w="12192">
            <a:solidFill>
              <a:srgbClr val="C2BB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1183" y="2594305"/>
            <a:ext cx="3154680" cy="235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3035">
              <a:lnSpc>
                <a:spcPct val="100000"/>
              </a:lnSpc>
              <a:spcBef>
                <a:spcPts val="100"/>
              </a:spcBef>
            </a:pPr>
            <a:r>
              <a:rPr sz="4800" spc="-240" dirty="0">
                <a:latin typeface="Arial"/>
                <a:cs typeface="Arial"/>
              </a:rPr>
              <a:t>1</a:t>
            </a:r>
            <a:endParaRPr sz="4800">
              <a:latin typeface="Arial"/>
              <a:cs typeface="Arial"/>
            </a:endParaRPr>
          </a:p>
          <a:p>
            <a:pPr marL="250825" marR="603250">
              <a:lnSpc>
                <a:spcPts val="2860"/>
              </a:lnSpc>
              <a:spcBef>
                <a:spcPts val="4045"/>
              </a:spcBef>
            </a:pPr>
            <a:r>
              <a:rPr sz="2600" spc="-310" dirty="0">
                <a:latin typeface="Arial"/>
                <a:cs typeface="Arial"/>
              </a:rPr>
              <a:t>To </a:t>
            </a:r>
            <a:r>
              <a:rPr sz="2600" spc="-45" dirty="0">
                <a:latin typeface="Arial"/>
                <a:cs typeface="Arial"/>
              </a:rPr>
              <a:t>build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80" dirty="0">
                <a:latin typeface="Arial"/>
                <a:cs typeface="Arial"/>
              </a:rPr>
              <a:t>unique  collaborative  </a:t>
            </a:r>
            <a:r>
              <a:rPr sz="2600" spc="-35" dirty="0">
                <a:latin typeface="Arial"/>
                <a:cs typeface="Arial"/>
              </a:rPr>
              <a:t>platform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7280" y="5884164"/>
            <a:ext cx="3142488" cy="1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1183" y="5878067"/>
            <a:ext cx="3154680" cy="13970"/>
          </a:xfrm>
          <a:custGeom>
            <a:avLst/>
            <a:gdLst/>
            <a:ahLst/>
            <a:cxnLst/>
            <a:rect l="l" t="t" r="r" b="b"/>
            <a:pathLst>
              <a:path w="3154679" h="13970">
                <a:moveTo>
                  <a:pt x="0" y="13716"/>
                </a:moveTo>
                <a:lnTo>
                  <a:pt x="3154680" y="13716"/>
                </a:lnTo>
                <a:lnTo>
                  <a:pt x="315468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2BB80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5235" y="2098548"/>
            <a:ext cx="3142615" cy="3785870"/>
          </a:xfrm>
          <a:custGeom>
            <a:avLst/>
            <a:gdLst/>
            <a:ahLst/>
            <a:cxnLst/>
            <a:rect l="l" t="t" r="r" b="b"/>
            <a:pathLst>
              <a:path w="3142615" h="3785870">
                <a:moveTo>
                  <a:pt x="0" y="3785616"/>
                </a:moveTo>
                <a:lnTo>
                  <a:pt x="3142488" y="3785616"/>
                </a:lnTo>
                <a:lnTo>
                  <a:pt x="3142488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solidFill>
            <a:srgbClr val="E9E7D7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5235" y="2098548"/>
            <a:ext cx="3142615" cy="3785870"/>
          </a:xfrm>
          <a:custGeom>
            <a:avLst/>
            <a:gdLst/>
            <a:ahLst/>
            <a:cxnLst/>
            <a:rect l="l" t="t" r="r" b="b"/>
            <a:pathLst>
              <a:path w="3142615" h="3785870">
                <a:moveTo>
                  <a:pt x="0" y="3785616"/>
                </a:moveTo>
                <a:lnTo>
                  <a:pt x="3142488" y="3785616"/>
                </a:lnTo>
                <a:lnTo>
                  <a:pt x="3142488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12192">
            <a:solidFill>
              <a:srgbClr val="E9E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58028" y="2476500"/>
            <a:ext cx="1135379" cy="1136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58028" y="2476500"/>
            <a:ext cx="1135380" cy="1137285"/>
          </a:xfrm>
          <a:custGeom>
            <a:avLst/>
            <a:gdLst/>
            <a:ahLst/>
            <a:cxnLst/>
            <a:rect l="l" t="t" r="r" b="b"/>
            <a:pathLst>
              <a:path w="1135379" h="1137285">
                <a:moveTo>
                  <a:pt x="0" y="568451"/>
                </a:moveTo>
                <a:lnTo>
                  <a:pt x="2083" y="519404"/>
                </a:lnTo>
                <a:lnTo>
                  <a:pt x="8220" y="471515"/>
                </a:lnTo>
                <a:lnTo>
                  <a:pt x="18240" y="424954"/>
                </a:lnTo>
                <a:lnTo>
                  <a:pt x="31973" y="379894"/>
                </a:lnTo>
                <a:lnTo>
                  <a:pt x="49248" y="336504"/>
                </a:lnTo>
                <a:lnTo>
                  <a:pt x="69895" y="294955"/>
                </a:lnTo>
                <a:lnTo>
                  <a:pt x="93745" y="255418"/>
                </a:lnTo>
                <a:lnTo>
                  <a:pt x="120625" y="218063"/>
                </a:lnTo>
                <a:lnTo>
                  <a:pt x="150368" y="183062"/>
                </a:lnTo>
                <a:lnTo>
                  <a:pt x="182801" y="150584"/>
                </a:lnTo>
                <a:lnTo>
                  <a:pt x="217754" y="120800"/>
                </a:lnTo>
                <a:lnTo>
                  <a:pt x="255058" y="93881"/>
                </a:lnTo>
                <a:lnTo>
                  <a:pt x="294542" y="69997"/>
                </a:lnTo>
                <a:lnTo>
                  <a:pt x="336036" y="49320"/>
                </a:lnTo>
                <a:lnTo>
                  <a:pt x="379369" y="32020"/>
                </a:lnTo>
                <a:lnTo>
                  <a:pt x="424371" y="18267"/>
                </a:lnTo>
                <a:lnTo>
                  <a:pt x="470872" y="8232"/>
                </a:lnTo>
                <a:lnTo>
                  <a:pt x="518702" y="2086"/>
                </a:lnTo>
                <a:lnTo>
                  <a:pt x="567689" y="0"/>
                </a:lnTo>
                <a:lnTo>
                  <a:pt x="616677" y="2086"/>
                </a:lnTo>
                <a:lnTo>
                  <a:pt x="664507" y="8232"/>
                </a:lnTo>
                <a:lnTo>
                  <a:pt x="711008" y="18267"/>
                </a:lnTo>
                <a:lnTo>
                  <a:pt x="756010" y="32020"/>
                </a:lnTo>
                <a:lnTo>
                  <a:pt x="799343" y="49320"/>
                </a:lnTo>
                <a:lnTo>
                  <a:pt x="840837" y="69997"/>
                </a:lnTo>
                <a:lnTo>
                  <a:pt x="880321" y="93881"/>
                </a:lnTo>
                <a:lnTo>
                  <a:pt x="917625" y="120800"/>
                </a:lnTo>
                <a:lnTo>
                  <a:pt x="952578" y="150584"/>
                </a:lnTo>
                <a:lnTo>
                  <a:pt x="985011" y="183062"/>
                </a:lnTo>
                <a:lnTo>
                  <a:pt x="1014754" y="218063"/>
                </a:lnTo>
                <a:lnTo>
                  <a:pt x="1041634" y="255418"/>
                </a:lnTo>
                <a:lnTo>
                  <a:pt x="1065484" y="294955"/>
                </a:lnTo>
                <a:lnTo>
                  <a:pt x="1086131" y="336504"/>
                </a:lnTo>
                <a:lnTo>
                  <a:pt x="1103406" y="379894"/>
                </a:lnTo>
                <a:lnTo>
                  <a:pt x="1117139" y="424954"/>
                </a:lnTo>
                <a:lnTo>
                  <a:pt x="1127159" y="471515"/>
                </a:lnTo>
                <a:lnTo>
                  <a:pt x="1133296" y="519404"/>
                </a:lnTo>
                <a:lnTo>
                  <a:pt x="1135379" y="568451"/>
                </a:lnTo>
                <a:lnTo>
                  <a:pt x="1133296" y="617499"/>
                </a:lnTo>
                <a:lnTo>
                  <a:pt x="1127159" y="665388"/>
                </a:lnTo>
                <a:lnTo>
                  <a:pt x="1117139" y="711949"/>
                </a:lnTo>
                <a:lnTo>
                  <a:pt x="1103406" y="757009"/>
                </a:lnTo>
                <a:lnTo>
                  <a:pt x="1086131" y="800399"/>
                </a:lnTo>
                <a:lnTo>
                  <a:pt x="1065484" y="841948"/>
                </a:lnTo>
                <a:lnTo>
                  <a:pt x="1041634" y="881485"/>
                </a:lnTo>
                <a:lnTo>
                  <a:pt x="1014754" y="918840"/>
                </a:lnTo>
                <a:lnTo>
                  <a:pt x="985011" y="953841"/>
                </a:lnTo>
                <a:lnTo>
                  <a:pt x="952578" y="986319"/>
                </a:lnTo>
                <a:lnTo>
                  <a:pt x="917625" y="1016103"/>
                </a:lnTo>
                <a:lnTo>
                  <a:pt x="880321" y="1043022"/>
                </a:lnTo>
                <a:lnTo>
                  <a:pt x="840837" y="1066906"/>
                </a:lnTo>
                <a:lnTo>
                  <a:pt x="799343" y="1087583"/>
                </a:lnTo>
                <a:lnTo>
                  <a:pt x="756010" y="1104883"/>
                </a:lnTo>
                <a:lnTo>
                  <a:pt x="711008" y="1118636"/>
                </a:lnTo>
                <a:lnTo>
                  <a:pt x="664507" y="1128671"/>
                </a:lnTo>
                <a:lnTo>
                  <a:pt x="616677" y="1134817"/>
                </a:lnTo>
                <a:lnTo>
                  <a:pt x="567689" y="1136904"/>
                </a:lnTo>
                <a:lnTo>
                  <a:pt x="518702" y="1134817"/>
                </a:lnTo>
                <a:lnTo>
                  <a:pt x="470872" y="1128671"/>
                </a:lnTo>
                <a:lnTo>
                  <a:pt x="424371" y="1118636"/>
                </a:lnTo>
                <a:lnTo>
                  <a:pt x="379369" y="1104883"/>
                </a:lnTo>
                <a:lnTo>
                  <a:pt x="336036" y="1087583"/>
                </a:lnTo>
                <a:lnTo>
                  <a:pt x="294542" y="1066906"/>
                </a:lnTo>
                <a:lnTo>
                  <a:pt x="255058" y="1043022"/>
                </a:lnTo>
                <a:lnTo>
                  <a:pt x="217754" y="1016103"/>
                </a:lnTo>
                <a:lnTo>
                  <a:pt x="182801" y="986319"/>
                </a:lnTo>
                <a:lnTo>
                  <a:pt x="150368" y="953841"/>
                </a:lnTo>
                <a:lnTo>
                  <a:pt x="120625" y="918840"/>
                </a:lnTo>
                <a:lnTo>
                  <a:pt x="93745" y="881485"/>
                </a:lnTo>
                <a:lnTo>
                  <a:pt x="69895" y="841948"/>
                </a:lnTo>
                <a:lnTo>
                  <a:pt x="49248" y="800399"/>
                </a:lnTo>
                <a:lnTo>
                  <a:pt x="31973" y="757009"/>
                </a:lnTo>
                <a:lnTo>
                  <a:pt x="18240" y="711949"/>
                </a:lnTo>
                <a:lnTo>
                  <a:pt x="8220" y="665388"/>
                </a:lnTo>
                <a:lnTo>
                  <a:pt x="2083" y="617499"/>
                </a:lnTo>
                <a:lnTo>
                  <a:pt x="0" y="568451"/>
                </a:lnTo>
                <a:close/>
              </a:path>
            </a:pathLst>
          </a:custGeom>
          <a:ln w="12192">
            <a:solidFill>
              <a:srgbClr val="C2BB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49140" y="2594305"/>
            <a:ext cx="3154680" cy="1627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4800" spc="-240" dirty="0">
                <a:latin typeface="Arial"/>
                <a:cs typeface="Arial"/>
              </a:rPr>
              <a:t>2</a:t>
            </a:r>
            <a:endParaRPr sz="4800">
              <a:latin typeface="Arial"/>
              <a:cs typeface="Arial"/>
            </a:endParaRPr>
          </a:p>
          <a:p>
            <a:pPr marL="325755">
              <a:lnSpc>
                <a:spcPct val="100000"/>
              </a:lnSpc>
              <a:spcBef>
                <a:spcPts val="3729"/>
              </a:spcBef>
            </a:pPr>
            <a:r>
              <a:rPr sz="2600" spc="-125" dirty="0">
                <a:latin typeface="Arial"/>
                <a:cs typeface="Arial"/>
              </a:rPr>
              <a:t>Acknowledge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55235" y="5884164"/>
            <a:ext cx="3142488" cy="1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49140" y="5878067"/>
            <a:ext cx="3154680" cy="13970"/>
          </a:xfrm>
          <a:custGeom>
            <a:avLst/>
            <a:gdLst/>
            <a:ahLst/>
            <a:cxnLst/>
            <a:rect l="l" t="t" r="r" b="b"/>
            <a:pathLst>
              <a:path w="3154679" h="13970">
                <a:moveTo>
                  <a:pt x="0" y="13716"/>
                </a:moveTo>
                <a:lnTo>
                  <a:pt x="3154680" y="13716"/>
                </a:lnTo>
                <a:lnTo>
                  <a:pt x="315468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2BB80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11668" y="2098548"/>
            <a:ext cx="3144520" cy="3785870"/>
          </a:xfrm>
          <a:custGeom>
            <a:avLst/>
            <a:gdLst/>
            <a:ahLst/>
            <a:cxnLst/>
            <a:rect l="l" t="t" r="r" b="b"/>
            <a:pathLst>
              <a:path w="3144520" h="3785870">
                <a:moveTo>
                  <a:pt x="0" y="3785616"/>
                </a:moveTo>
                <a:lnTo>
                  <a:pt x="3144012" y="3785616"/>
                </a:lnTo>
                <a:lnTo>
                  <a:pt x="3144012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solidFill>
            <a:srgbClr val="E9E7D7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11668" y="2098548"/>
            <a:ext cx="3144520" cy="3785870"/>
          </a:xfrm>
          <a:custGeom>
            <a:avLst/>
            <a:gdLst/>
            <a:ahLst/>
            <a:cxnLst/>
            <a:rect l="l" t="t" r="r" b="b"/>
            <a:pathLst>
              <a:path w="3144520" h="3785870">
                <a:moveTo>
                  <a:pt x="0" y="3785616"/>
                </a:moveTo>
                <a:lnTo>
                  <a:pt x="3144012" y="3785616"/>
                </a:lnTo>
                <a:lnTo>
                  <a:pt x="3144012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12192">
            <a:solidFill>
              <a:srgbClr val="E9E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15983" y="2476500"/>
            <a:ext cx="1135380" cy="1136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15983" y="2476500"/>
            <a:ext cx="1135380" cy="1137285"/>
          </a:xfrm>
          <a:custGeom>
            <a:avLst/>
            <a:gdLst/>
            <a:ahLst/>
            <a:cxnLst/>
            <a:rect l="l" t="t" r="r" b="b"/>
            <a:pathLst>
              <a:path w="1135379" h="1137285">
                <a:moveTo>
                  <a:pt x="0" y="568451"/>
                </a:moveTo>
                <a:lnTo>
                  <a:pt x="2083" y="519404"/>
                </a:lnTo>
                <a:lnTo>
                  <a:pt x="8220" y="471515"/>
                </a:lnTo>
                <a:lnTo>
                  <a:pt x="18240" y="424954"/>
                </a:lnTo>
                <a:lnTo>
                  <a:pt x="31973" y="379894"/>
                </a:lnTo>
                <a:lnTo>
                  <a:pt x="49248" y="336504"/>
                </a:lnTo>
                <a:lnTo>
                  <a:pt x="69895" y="294955"/>
                </a:lnTo>
                <a:lnTo>
                  <a:pt x="93745" y="255418"/>
                </a:lnTo>
                <a:lnTo>
                  <a:pt x="120625" y="218063"/>
                </a:lnTo>
                <a:lnTo>
                  <a:pt x="150368" y="183062"/>
                </a:lnTo>
                <a:lnTo>
                  <a:pt x="182801" y="150584"/>
                </a:lnTo>
                <a:lnTo>
                  <a:pt x="217754" y="120800"/>
                </a:lnTo>
                <a:lnTo>
                  <a:pt x="255058" y="93881"/>
                </a:lnTo>
                <a:lnTo>
                  <a:pt x="294542" y="69997"/>
                </a:lnTo>
                <a:lnTo>
                  <a:pt x="336036" y="49320"/>
                </a:lnTo>
                <a:lnTo>
                  <a:pt x="379369" y="32020"/>
                </a:lnTo>
                <a:lnTo>
                  <a:pt x="424371" y="18267"/>
                </a:lnTo>
                <a:lnTo>
                  <a:pt x="470872" y="8232"/>
                </a:lnTo>
                <a:lnTo>
                  <a:pt x="518702" y="2086"/>
                </a:lnTo>
                <a:lnTo>
                  <a:pt x="567690" y="0"/>
                </a:lnTo>
                <a:lnTo>
                  <a:pt x="616677" y="2086"/>
                </a:lnTo>
                <a:lnTo>
                  <a:pt x="664507" y="8232"/>
                </a:lnTo>
                <a:lnTo>
                  <a:pt x="711008" y="18267"/>
                </a:lnTo>
                <a:lnTo>
                  <a:pt x="756010" y="32020"/>
                </a:lnTo>
                <a:lnTo>
                  <a:pt x="799343" y="49320"/>
                </a:lnTo>
                <a:lnTo>
                  <a:pt x="840837" y="69997"/>
                </a:lnTo>
                <a:lnTo>
                  <a:pt x="880321" y="93881"/>
                </a:lnTo>
                <a:lnTo>
                  <a:pt x="917625" y="120800"/>
                </a:lnTo>
                <a:lnTo>
                  <a:pt x="952578" y="150584"/>
                </a:lnTo>
                <a:lnTo>
                  <a:pt x="985011" y="183062"/>
                </a:lnTo>
                <a:lnTo>
                  <a:pt x="1014754" y="218063"/>
                </a:lnTo>
                <a:lnTo>
                  <a:pt x="1041634" y="255418"/>
                </a:lnTo>
                <a:lnTo>
                  <a:pt x="1065484" y="294955"/>
                </a:lnTo>
                <a:lnTo>
                  <a:pt x="1086131" y="336504"/>
                </a:lnTo>
                <a:lnTo>
                  <a:pt x="1103406" y="379894"/>
                </a:lnTo>
                <a:lnTo>
                  <a:pt x="1117139" y="424954"/>
                </a:lnTo>
                <a:lnTo>
                  <a:pt x="1127159" y="471515"/>
                </a:lnTo>
                <a:lnTo>
                  <a:pt x="1133296" y="519404"/>
                </a:lnTo>
                <a:lnTo>
                  <a:pt x="1135380" y="568451"/>
                </a:lnTo>
                <a:lnTo>
                  <a:pt x="1133296" y="617499"/>
                </a:lnTo>
                <a:lnTo>
                  <a:pt x="1127159" y="665388"/>
                </a:lnTo>
                <a:lnTo>
                  <a:pt x="1117139" y="711949"/>
                </a:lnTo>
                <a:lnTo>
                  <a:pt x="1103406" y="757009"/>
                </a:lnTo>
                <a:lnTo>
                  <a:pt x="1086131" y="800399"/>
                </a:lnTo>
                <a:lnTo>
                  <a:pt x="1065484" y="841948"/>
                </a:lnTo>
                <a:lnTo>
                  <a:pt x="1041634" y="881485"/>
                </a:lnTo>
                <a:lnTo>
                  <a:pt x="1014754" y="918840"/>
                </a:lnTo>
                <a:lnTo>
                  <a:pt x="985011" y="953841"/>
                </a:lnTo>
                <a:lnTo>
                  <a:pt x="952578" y="986319"/>
                </a:lnTo>
                <a:lnTo>
                  <a:pt x="917625" y="1016103"/>
                </a:lnTo>
                <a:lnTo>
                  <a:pt x="880321" y="1043022"/>
                </a:lnTo>
                <a:lnTo>
                  <a:pt x="840837" y="1066906"/>
                </a:lnTo>
                <a:lnTo>
                  <a:pt x="799343" y="1087583"/>
                </a:lnTo>
                <a:lnTo>
                  <a:pt x="756010" y="1104883"/>
                </a:lnTo>
                <a:lnTo>
                  <a:pt x="711008" y="1118636"/>
                </a:lnTo>
                <a:lnTo>
                  <a:pt x="664507" y="1128671"/>
                </a:lnTo>
                <a:lnTo>
                  <a:pt x="616677" y="1134817"/>
                </a:lnTo>
                <a:lnTo>
                  <a:pt x="567690" y="1136904"/>
                </a:lnTo>
                <a:lnTo>
                  <a:pt x="518702" y="1134817"/>
                </a:lnTo>
                <a:lnTo>
                  <a:pt x="470872" y="1128671"/>
                </a:lnTo>
                <a:lnTo>
                  <a:pt x="424371" y="1118636"/>
                </a:lnTo>
                <a:lnTo>
                  <a:pt x="379369" y="1104883"/>
                </a:lnTo>
                <a:lnTo>
                  <a:pt x="336036" y="1087583"/>
                </a:lnTo>
                <a:lnTo>
                  <a:pt x="294542" y="1066906"/>
                </a:lnTo>
                <a:lnTo>
                  <a:pt x="255058" y="1043022"/>
                </a:lnTo>
                <a:lnTo>
                  <a:pt x="217754" y="1016103"/>
                </a:lnTo>
                <a:lnTo>
                  <a:pt x="182801" y="986319"/>
                </a:lnTo>
                <a:lnTo>
                  <a:pt x="150368" y="953841"/>
                </a:lnTo>
                <a:lnTo>
                  <a:pt x="120625" y="918840"/>
                </a:lnTo>
                <a:lnTo>
                  <a:pt x="93745" y="881485"/>
                </a:lnTo>
                <a:lnTo>
                  <a:pt x="69895" y="841948"/>
                </a:lnTo>
                <a:lnTo>
                  <a:pt x="49248" y="800399"/>
                </a:lnTo>
                <a:lnTo>
                  <a:pt x="31973" y="757009"/>
                </a:lnTo>
                <a:lnTo>
                  <a:pt x="18240" y="711949"/>
                </a:lnTo>
                <a:lnTo>
                  <a:pt x="8220" y="665388"/>
                </a:lnTo>
                <a:lnTo>
                  <a:pt x="2083" y="617499"/>
                </a:lnTo>
                <a:lnTo>
                  <a:pt x="0" y="568451"/>
                </a:lnTo>
                <a:close/>
              </a:path>
            </a:pathLst>
          </a:custGeom>
          <a:ln w="12192">
            <a:solidFill>
              <a:srgbClr val="C2BB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05571" y="2594305"/>
            <a:ext cx="3156585" cy="271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4305">
              <a:lnSpc>
                <a:spcPct val="100000"/>
              </a:lnSpc>
              <a:spcBef>
                <a:spcPts val="100"/>
              </a:spcBef>
            </a:pPr>
            <a:r>
              <a:rPr sz="4800" spc="-240" dirty="0">
                <a:latin typeface="Arial"/>
                <a:cs typeface="Arial"/>
              </a:rPr>
              <a:t>3</a:t>
            </a:r>
            <a:endParaRPr sz="4800">
              <a:latin typeface="Arial"/>
              <a:cs typeface="Arial"/>
            </a:endParaRPr>
          </a:p>
          <a:p>
            <a:pPr marL="252095" marR="339090">
              <a:lnSpc>
                <a:spcPct val="91600"/>
              </a:lnSpc>
              <a:spcBef>
                <a:spcPts val="3995"/>
              </a:spcBef>
            </a:pPr>
            <a:r>
              <a:rPr sz="2600" spc="-195" dirty="0">
                <a:latin typeface="Arial"/>
                <a:cs typeface="Arial"/>
              </a:rPr>
              <a:t>Reduce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180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latency  </a:t>
            </a:r>
            <a:r>
              <a:rPr sz="2600" spc="-120" dirty="0">
                <a:latin typeface="Arial"/>
                <a:cs typeface="Arial"/>
              </a:rPr>
              <a:t>and </a:t>
            </a:r>
            <a:r>
              <a:rPr sz="2600" spc="-55" dirty="0">
                <a:latin typeface="Arial"/>
                <a:cs typeface="Arial"/>
              </a:rPr>
              <a:t>work </a:t>
            </a:r>
            <a:r>
              <a:rPr sz="2600" spc="-85" dirty="0">
                <a:latin typeface="Arial"/>
                <a:cs typeface="Arial"/>
              </a:rPr>
              <a:t>load  </a:t>
            </a:r>
            <a:r>
              <a:rPr sz="2600" spc="-40" dirty="0">
                <a:latin typeface="Arial"/>
                <a:cs typeface="Arial"/>
              </a:rPr>
              <a:t>while </a:t>
            </a:r>
            <a:r>
              <a:rPr sz="2600" spc="-135" dirty="0">
                <a:latin typeface="Arial"/>
                <a:cs typeface="Arial"/>
              </a:rPr>
              <a:t>searching </a:t>
            </a:r>
            <a:r>
              <a:rPr sz="2600" spc="-140" dirty="0">
                <a:latin typeface="Arial"/>
                <a:cs typeface="Arial"/>
              </a:rPr>
              <a:t>an  </a:t>
            </a:r>
            <a:r>
              <a:rPr sz="2600" spc="-55" dirty="0">
                <a:latin typeface="Arial"/>
                <a:cs typeface="Arial"/>
              </a:rPr>
              <a:t>apartment</a:t>
            </a:r>
            <a:endParaRPr sz="2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11668" y="5884164"/>
            <a:ext cx="3144012" cy="15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05571" y="5878067"/>
            <a:ext cx="3156585" cy="13970"/>
          </a:xfrm>
          <a:custGeom>
            <a:avLst/>
            <a:gdLst/>
            <a:ahLst/>
            <a:cxnLst/>
            <a:rect l="l" t="t" r="r" b="b"/>
            <a:pathLst>
              <a:path w="3156584" h="13970">
                <a:moveTo>
                  <a:pt x="0" y="13716"/>
                </a:moveTo>
                <a:lnTo>
                  <a:pt x="3156204" y="13716"/>
                </a:lnTo>
                <a:lnTo>
                  <a:pt x="3156204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2BB80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755" dirty="0"/>
              <a:t>OBJECTIVE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69545" marR="5080">
              <a:lnSpc>
                <a:spcPts val="4900"/>
              </a:lnSpc>
              <a:spcBef>
                <a:spcPts val="980"/>
              </a:spcBef>
              <a:tabLst>
                <a:tab pos="10140950" algn="l"/>
              </a:tabLst>
            </a:pPr>
            <a:r>
              <a:rPr u="none" spc="-475" dirty="0"/>
              <a:t>Languages </a:t>
            </a:r>
            <a:r>
              <a:rPr u="none" spc="-310" dirty="0"/>
              <a:t>and </a:t>
            </a:r>
            <a:r>
              <a:rPr u="none" spc="-459" dirty="0"/>
              <a:t>packages </a:t>
            </a:r>
            <a:r>
              <a:rPr u="none" spc="-360" dirty="0"/>
              <a:t>used </a:t>
            </a:r>
            <a:r>
              <a:rPr u="none" spc="-190" dirty="0"/>
              <a:t>while  </a:t>
            </a:r>
            <a:r>
              <a:rPr spc="-235" dirty="0"/>
              <a:t>implementing </a:t>
            </a:r>
            <a:r>
              <a:rPr spc="-130" dirty="0"/>
              <a:t>the </a:t>
            </a:r>
            <a:r>
              <a:rPr spc="-165" dirty="0"/>
              <a:t>platform</a:t>
            </a:r>
            <a:r>
              <a:rPr spc="-1045" dirty="0"/>
              <a:t> </a:t>
            </a:r>
            <a:r>
              <a:rPr spc="-160" dirty="0"/>
              <a:t>.	</a:t>
            </a:r>
          </a:p>
        </p:txBody>
      </p:sp>
      <p:sp>
        <p:nvSpPr>
          <p:cNvPr id="3" name="object 3"/>
          <p:cNvSpPr/>
          <p:nvPr/>
        </p:nvSpPr>
        <p:spPr>
          <a:xfrm>
            <a:off x="4690871" y="2449067"/>
            <a:ext cx="6524244" cy="3116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02479" y="2528316"/>
            <a:ext cx="5576316" cy="3012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8303" y="2476500"/>
            <a:ext cx="6437630" cy="3030220"/>
          </a:xfrm>
          <a:custGeom>
            <a:avLst/>
            <a:gdLst/>
            <a:ahLst/>
            <a:cxnLst/>
            <a:rect l="l" t="t" r="r" b="b"/>
            <a:pathLst>
              <a:path w="6437630" h="3030220">
                <a:moveTo>
                  <a:pt x="5932424" y="0"/>
                </a:moveTo>
                <a:lnTo>
                  <a:pt x="0" y="0"/>
                </a:lnTo>
                <a:lnTo>
                  <a:pt x="0" y="3029712"/>
                </a:lnTo>
                <a:lnTo>
                  <a:pt x="5932424" y="3029712"/>
                </a:lnTo>
                <a:lnTo>
                  <a:pt x="5981056" y="3027400"/>
                </a:lnTo>
                <a:lnTo>
                  <a:pt x="6028380" y="3020607"/>
                </a:lnTo>
                <a:lnTo>
                  <a:pt x="6074184" y="3009544"/>
                </a:lnTo>
                <a:lnTo>
                  <a:pt x="6118257" y="2994422"/>
                </a:lnTo>
                <a:lnTo>
                  <a:pt x="6160387" y="2975453"/>
                </a:lnTo>
                <a:lnTo>
                  <a:pt x="6200361" y="2952848"/>
                </a:lnTo>
                <a:lnTo>
                  <a:pt x="6237970" y="2926820"/>
                </a:lnTo>
                <a:lnTo>
                  <a:pt x="6273001" y="2897579"/>
                </a:lnTo>
                <a:lnTo>
                  <a:pt x="6305243" y="2865337"/>
                </a:lnTo>
                <a:lnTo>
                  <a:pt x="6334484" y="2830306"/>
                </a:lnTo>
                <a:lnTo>
                  <a:pt x="6360512" y="2792697"/>
                </a:lnTo>
                <a:lnTo>
                  <a:pt x="6383117" y="2752723"/>
                </a:lnTo>
                <a:lnTo>
                  <a:pt x="6402086" y="2710593"/>
                </a:lnTo>
                <a:lnTo>
                  <a:pt x="6417208" y="2666520"/>
                </a:lnTo>
                <a:lnTo>
                  <a:pt x="6428271" y="2620716"/>
                </a:lnTo>
                <a:lnTo>
                  <a:pt x="6435064" y="2573392"/>
                </a:lnTo>
                <a:lnTo>
                  <a:pt x="6437376" y="2524760"/>
                </a:lnTo>
                <a:lnTo>
                  <a:pt x="6437376" y="504951"/>
                </a:lnTo>
                <a:lnTo>
                  <a:pt x="6435064" y="456319"/>
                </a:lnTo>
                <a:lnTo>
                  <a:pt x="6428271" y="408995"/>
                </a:lnTo>
                <a:lnTo>
                  <a:pt x="6417208" y="363191"/>
                </a:lnTo>
                <a:lnTo>
                  <a:pt x="6402086" y="319118"/>
                </a:lnTo>
                <a:lnTo>
                  <a:pt x="6383117" y="276988"/>
                </a:lnTo>
                <a:lnTo>
                  <a:pt x="6360512" y="237014"/>
                </a:lnTo>
                <a:lnTo>
                  <a:pt x="6334484" y="199405"/>
                </a:lnTo>
                <a:lnTo>
                  <a:pt x="6305243" y="164374"/>
                </a:lnTo>
                <a:lnTo>
                  <a:pt x="6273001" y="132132"/>
                </a:lnTo>
                <a:lnTo>
                  <a:pt x="6237970" y="102891"/>
                </a:lnTo>
                <a:lnTo>
                  <a:pt x="6200361" y="76863"/>
                </a:lnTo>
                <a:lnTo>
                  <a:pt x="6160387" y="54258"/>
                </a:lnTo>
                <a:lnTo>
                  <a:pt x="6118257" y="35289"/>
                </a:lnTo>
                <a:lnTo>
                  <a:pt x="6074184" y="20167"/>
                </a:lnTo>
                <a:lnTo>
                  <a:pt x="6028380" y="9104"/>
                </a:lnTo>
                <a:lnTo>
                  <a:pt x="5981056" y="2311"/>
                </a:lnTo>
                <a:lnTo>
                  <a:pt x="5932424" y="0"/>
                </a:lnTo>
                <a:close/>
              </a:path>
            </a:pathLst>
          </a:custGeom>
          <a:solidFill>
            <a:srgbClr val="D9D1CE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18303" y="2476500"/>
            <a:ext cx="6437630" cy="3030220"/>
          </a:xfrm>
          <a:custGeom>
            <a:avLst/>
            <a:gdLst/>
            <a:ahLst/>
            <a:cxnLst/>
            <a:rect l="l" t="t" r="r" b="b"/>
            <a:pathLst>
              <a:path w="6437630" h="3030220">
                <a:moveTo>
                  <a:pt x="6437376" y="504951"/>
                </a:moveTo>
                <a:lnTo>
                  <a:pt x="6437376" y="2524760"/>
                </a:lnTo>
                <a:lnTo>
                  <a:pt x="6435064" y="2573392"/>
                </a:lnTo>
                <a:lnTo>
                  <a:pt x="6428271" y="2620716"/>
                </a:lnTo>
                <a:lnTo>
                  <a:pt x="6417208" y="2666520"/>
                </a:lnTo>
                <a:lnTo>
                  <a:pt x="6402086" y="2710593"/>
                </a:lnTo>
                <a:lnTo>
                  <a:pt x="6383117" y="2752723"/>
                </a:lnTo>
                <a:lnTo>
                  <a:pt x="6360512" y="2792697"/>
                </a:lnTo>
                <a:lnTo>
                  <a:pt x="6334484" y="2830306"/>
                </a:lnTo>
                <a:lnTo>
                  <a:pt x="6305243" y="2865337"/>
                </a:lnTo>
                <a:lnTo>
                  <a:pt x="6273001" y="2897579"/>
                </a:lnTo>
                <a:lnTo>
                  <a:pt x="6237970" y="2926820"/>
                </a:lnTo>
                <a:lnTo>
                  <a:pt x="6200361" y="2952848"/>
                </a:lnTo>
                <a:lnTo>
                  <a:pt x="6160387" y="2975453"/>
                </a:lnTo>
                <a:lnTo>
                  <a:pt x="6118257" y="2994422"/>
                </a:lnTo>
                <a:lnTo>
                  <a:pt x="6074184" y="3009544"/>
                </a:lnTo>
                <a:lnTo>
                  <a:pt x="6028380" y="3020607"/>
                </a:lnTo>
                <a:lnTo>
                  <a:pt x="5981056" y="3027400"/>
                </a:lnTo>
                <a:lnTo>
                  <a:pt x="5932424" y="3029712"/>
                </a:lnTo>
                <a:lnTo>
                  <a:pt x="0" y="3029712"/>
                </a:lnTo>
                <a:lnTo>
                  <a:pt x="0" y="0"/>
                </a:lnTo>
                <a:lnTo>
                  <a:pt x="5932424" y="0"/>
                </a:lnTo>
                <a:lnTo>
                  <a:pt x="5981056" y="2311"/>
                </a:lnTo>
                <a:lnTo>
                  <a:pt x="6028380" y="9104"/>
                </a:lnTo>
                <a:lnTo>
                  <a:pt x="6074184" y="20167"/>
                </a:lnTo>
                <a:lnTo>
                  <a:pt x="6118257" y="35289"/>
                </a:lnTo>
                <a:lnTo>
                  <a:pt x="6160387" y="54258"/>
                </a:lnTo>
                <a:lnTo>
                  <a:pt x="6200361" y="76863"/>
                </a:lnTo>
                <a:lnTo>
                  <a:pt x="6237970" y="102891"/>
                </a:lnTo>
                <a:lnTo>
                  <a:pt x="6273001" y="132132"/>
                </a:lnTo>
                <a:lnTo>
                  <a:pt x="6305243" y="164374"/>
                </a:lnTo>
                <a:lnTo>
                  <a:pt x="6334484" y="199405"/>
                </a:lnTo>
                <a:lnTo>
                  <a:pt x="6360512" y="237014"/>
                </a:lnTo>
                <a:lnTo>
                  <a:pt x="6383117" y="276988"/>
                </a:lnTo>
                <a:lnTo>
                  <a:pt x="6402086" y="319118"/>
                </a:lnTo>
                <a:lnTo>
                  <a:pt x="6417208" y="363191"/>
                </a:lnTo>
                <a:lnTo>
                  <a:pt x="6428271" y="408995"/>
                </a:lnTo>
                <a:lnTo>
                  <a:pt x="6435064" y="456319"/>
                </a:lnTo>
                <a:lnTo>
                  <a:pt x="6437376" y="504951"/>
                </a:lnTo>
                <a:close/>
              </a:path>
            </a:pathLst>
          </a:custGeom>
          <a:ln w="12192">
            <a:solidFill>
              <a:srgbClr val="D9D1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97297" y="2591293"/>
            <a:ext cx="5086985" cy="270446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95"/>
              </a:spcBef>
              <a:buChar char="•"/>
              <a:tabLst>
                <a:tab pos="241300" algn="l"/>
              </a:tabLst>
            </a:pPr>
            <a:r>
              <a:rPr sz="2400" spc="-85" dirty="0">
                <a:latin typeface="Arial"/>
                <a:cs typeface="Arial"/>
              </a:rPr>
              <a:t>Modules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incorporated-</a:t>
            </a:r>
            <a:endParaRPr sz="2400">
              <a:latin typeface="Arial"/>
              <a:cs typeface="Arial"/>
            </a:endParaRPr>
          </a:p>
          <a:p>
            <a:pPr marL="469900" marR="5080" lvl="1" indent="-228600">
              <a:lnSpc>
                <a:spcPts val="2640"/>
              </a:lnSpc>
              <a:spcBef>
                <a:spcPts val="480"/>
              </a:spcBef>
              <a:buChar char="•"/>
              <a:tabLst>
                <a:tab pos="469900" algn="l"/>
              </a:tabLst>
            </a:pPr>
            <a:r>
              <a:rPr sz="2400" spc="-170" dirty="0">
                <a:latin typeface="Arial"/>
                <a:cs typeface="Arial"/>
              </a:rPr>
              <a:t>os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240" dirty="0">
                <a:latin typeface="Arial"/>
                <a:cs typeface="Arial"/>
              </a:rPr>
              <a:t>sys </a:t>
            </a:r>
            <a:r>
              <a:rPr sz="2400" spc="-10" dirty="0">
                <a:latin typeface="Arial"/>
                <a:cs typeface="Arial"/>
              </a:rPr>
              <a:t>(to </a:t>
            </a:r>
            <a:r>
              <a:rPr sz="2400" spc="-65" dirty="0">
                <a:latin typeface="Arial"/>
                <a:cs typeface="Arial"/>
              </a:rPr>
              <a:t>incorporate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dependent  </a:t>
            </a:r>
            <a:r>
              <a:rPr sz="2400" spc="-40" dirty="0">
                <a:latin typeface="Arial"/>
                <a:cs typeface="Arial"/>
              </a:rPr>
              <a:t>functionality)</a:t>
            </a:r>
            <a:endParaRPr sz="24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145"/>
              </a:spcBef>
              <a:buChar char="•"/>
              <a:tabLst>
                <a:tab pos="469900" algn="l"/>
              </a:tabLst>
            </a:pPr>
            <a:r>
              <a:rPr sz="2400" spc="-150" dirty="0">
                <a:latin typeface="Arial"/>
                <a:cs typeface="Arial"/>
              </a:rPr>
              <a:t>pandas</a:t>
            </a:r>
            <a:endParaRPr sz="24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209"/>
              </a:spcBef>
              <a:buChar char="•"/>
              <a:tabLst>
                <a:tab pos="469900" algn="l"/>
              </a:tabLst>
            </a:pPr>
            <a:r>
              <a:rPr sz="2400" spc="-30" dirty="0">
                <a:latin typeface="Arial"/>
                <a:cs typeface="Arial"/>
              </a:rPr>
              <a:t>matplotlib.pyplot</a:t>
            </a:r>
            <a:endParaRPr sz="24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469900" algn="l"/>
              </a:tabLst>
            </a:pPr>
            <a:r>
              <a:rPr sz="2400" spc="-90" dirty="0">
                <a:latin typeface="Arial"/>
                <a:cs typeface="Arial"/>
              </a:rPr>
              <a:t>numpy</a:t>
            </a:r>
            <a:endParaRPr sz="24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469900" algn="l"/>
              </a:tabLst>
            </a:pPr>
            <a:r>
              <a:rPr sz="2400" spc="-114" dirty="0">
                <a:latin typeface="Arial"/>
                <a:cs typeface="Arial"/>
              </a:rPr>
              <a:t>seaborn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6800" y="2068067"/>
            <a:ext cx="3714750" cy="39494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68855" y="2275408"/>
            <a:ext cx="2275205" cy="329501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065" marR="5080" algn="ctr">
              <a:lnSpc>
                <a:spcPct val="91600"/>
              </a:lnSpc>
              <a:spcBef>
                <a:spcPts val="560"/>
              </a:spcBef>
            </a:pPr>
            <a:r>
              <a:rPr sz="4600" spc="-385" dirty="0">
                <a:solidFill>
                  <a:srgbClr val="FFFFFF"/>
                </a:solidFill>
                <a:latin typeface="Arial"/>
                <a:cs typeface="Arial"/>
              </a:rPr>
              <a:t>Lan</a:t>
            </a:r>
            <a:r>
              <a:rPr sz="4600" spc="-4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600" spc="-305" dirty="0">
                <a:solidFill>
                  <a:srgbClr val="FFFFFF"/>
                </a:solidFill>
                <a:latin typeface="Arial"/>
                <a:cs typeface="Arial"/>
              </a:rPr>
              <a:t>ua</a:t>
            </a:r>
            <a:r>
              <a:rPr sz="4600" spc="-35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600" spc="-185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4600" spc="-240" dirty="0">
                <a:solidFill>
                  <a:srgbClr val="FFFFFF"/>
                </a:solidFill>
                <a:latin typeface="Arial"/>
                <a:cs typeface="Arial"/>
              </a:rPr>
              <a:t>used-  </a:t>
            </a:r>
            <a:r>
              <a:rPr sz="4600" spc="-175" dirty="0">
                <a:solidFill>
                  <a:srgbClr val="FFFFFF"/>
                </a:solidFill>
                <a:latin typeface="Arial"/>
                <a:cs typeface="Arial"/>
              </a:rPr>
              <a:t>Python  </a:t>
            </a:r>
            <a:r>
              <a:rPr sz="4600" spc="-240" dirty="0">
                <a:solidFill>
                  <a:srgbClr val="FFFFFF"/>
                </a:solidFill>
                <a:latin typeface="Arial"/>
                <a:cs typeface="Arial"/>
              </a:rPr>
              <a:t>(Version  </a:t>
            </a:r>
            <a:r>
              <a:rPr sz="4600" spc="-110" dirty="0">
                <a:solidFill>
                  <a:srgbClr val="FFFFFF"/>
                </a:solidFill>
                <a:latin typeface="Arial"/>
                <a:cs typeface="Arial"/>
              </a:rPr>
              <a:t>3.x/2.7)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685" dirty="0"/>
              <a:t>REQUIREMENT	</a:t>
            </a:r>
          </a:p>
        </p:txBody>
      </p:sp>
      <p:sp>
        <p:nvSpPr>
          <p:cNvPr id="3" name="object 3"/>
          <p:cNvSpPr/>
          <p:nvPr/>
        </p:nvSpPr>
        <p:spPr>
          <a:xfrm>
            <a:off x="1075944" y="2923032"/>
            <a:ext cx="2903220" cy="1871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7280" y="2944367"/>
            <a:ext cx="2828544" cy="1796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1224" y="3243072"/>
            <a:ext cx="2828925" cy="1795780"/>
          </a:xfrm>
          <a:custGeom>
            <a:avLst/>
            <a:gdLst/>
            <a:ahLst/>
            <a:cxnLst/>
            <a:rect l="l" t="t" r="r" b="b"/>
            <a:pathLst>
              <a:path w="2828925" h="1795779">
                <a:moveTo>
                  <a:pt x="2648966" y="0"/>
                </a:moveTo>
                <a:lnTo>
                  <a:pt x="179578" y="0"/>
                </a:lnTo>
                <a:lnTo>
                  <a:pt x="131835" y="6414"/>
                </a:lnTo>
                <a:lnTo>
                  <a:pt x="88937" y="24515"/>
                </a:lnTo>
                <a:lnTo>
                  <a:pt x="52593" y="52593"/>
                </a:lnTo>
                <a:lnTo>
                  <a:pt x="24515" y="88937"/>
                </a:lnTo>
                <a:lnTo>
                  <a:pt x="6414" y="131835"/>
                </a:lnTo>
                <a:lnTo>
                  <a:pt x="0" y="179577"/>
                </a:lnTo>
                <a:lnTo>
                  <a:pt x="0" y="1615694"/>
                </a:lnTo>
                <a:lnTo>
                  <a:pt x="6414" y="1663436"/>
                </a:lnTo>
                <a:lnTo>
                  <a:pt x="24515" y="1706334"/>
                </a:lnTo>
                <a:lnTo>
                  <a:pt x="52593" y="1742678"/>
                </a:lnTo>
                <a:lnTo>
                  <a:pt x="88937" y="1770756"/>
                </a:lnTo>
                <a:lnTo>
                  <a:pt x="131835" y="1788857"/>
                </a:lnTo>
                <a:lnTo>
                  <a:pt x="179578" y="1795271"/>
                </a:lnTo>
                <a:lnTo>
                  <a:pt x="2648966" y="1795271"/>
                </a:lnTo>
                <a:lnTo>
                  <a:pt x="2696708" y="1788857"/>
                </a:lnTo>
                <a:lnTo>
                  <a:pt x="2739606" y="1770756"/>
                </a:lnTo>
                <a:lnTo>
                  <a:pt x="2775950" y="1742678"/>
                </a:lnTo>
                <a:lnTo>
                  <a:pt x="2804028" y="1706334"/>
                </a:lnTo>
                <a:lnTo>
                  <a:pt x="2822129" y="1663436"/>
                </a:lnTo>
                <a:lnTo>
                  <a:pt x="2828543" y="1615694"/>
                </a:lnTo>
                <a:lnTo>
                  <a:pt x="2828543" y="179577"/>
                </a:lnTo>
                <a:lnTo>
                  <a:pt x="2822129" y="131835"/>
                </a:lnTo>
                <a:lnTo>
                  <a:pt x="2804028" y="88937"/>
                </a:lnTo>
                <a:lnTo>
                  <a:pt x="2775950" y="52593"/>
                </a:lnTo>
                <a:lnTo>
                  <a:pt x="2739606" y="24515"/>
                </a:lnTo>
                <a:lnTo>
                  <a:pt x="2696708" y="6414"/>
                </a:lnTo>
                <a:lnTo>
                  <a:pt x="264896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1224" y="3243072"/>
            <a:ext cx="2828925" cy="1795780"/>
          </a:xfrm>
          <a:custGeom>
            <a:avLst/>
            <a:gdLst/>
            <a:ahLst/>
            <a:cxnLst/>
            <a:rect l="l" t="t" r="r" b="b"/>
            <a:pathLst>
              <a:path w="2828925" h="1795779">
                <a:moveTo>
                  <a:pt x="0" y="179577"/>
                </a:moveTo>
                <a:lnTo>
                  <a:pt x="6414" y="131835"/>
                </a:lnTo>
                <a:lnTo>
                  <a:pt x="24515" y="88937"/>
                </a:lnTo>
                <a:lnTo>
                  <a:pt x="52593" y="52593"/>
                </a:lnTo>
                <a:lnTo>
                  <a:pt x="88937" y="24515"/>
                </a:lnTo>
                <a:lnTo>
                  <a:pt x="131835" y="6414"/>
                </a:lnTo>
                <a:lnTo>
                  <a:pt x="179578" y="0"/>
                </a:lnTo>
                <a:lnTo>
                  <a:pt x="2648966" y="0"/>
                </a:lnTo>
                <a:lnTo>
                  <a:pt x="2696708" y="6414"/>
                </a:lnTo>
                <a:lnTo>
                  <a:pt x="2739606" y="24515"/>
                </a:lnTo>
                <a:lnTo>
                  <a:pt x="2775950" y="52593"/>
                </a:lnTo>
                <a:lnTo>
                  <a:pt x="2804028" y="88937"/>
                </a:lnTo>
                <a:lnTo>
                  <a:pt x="2822129" y="131835"/>
                </a:lnTo>
                <a:lnTo>
                  <a:pt x="2828543" y="179577"/>
                </a:lnTo>
                <a:lnTo>
                  <a:pt x="2828543" y="1615694"/>
                </a:lnTo>
                <a:lnTo>
                  <a:pt x="2822129" y="1663436"/>
                </a:lnTo>
                <a:lnTo>
                  <a:pt x="2804028" y="1706334"/>
                </a:lnTo>
                <a:lnTo>
                  <a:pt x="2775950" y="1742678"/>
                </a:lnTo>
                <a:lnTo>
                  <a:pt x="2739606" y="1770756"/>
                </a:lnTo>
                <a:lnTo>
                  <a:pt x="2696708" y="1788857"/>
                </a:lnTo>
                <a:lnTo>
                  <a:pt x="2648966" y="1795271"/>
                </a:lnTo>
                <a:lnTo>
                  <a:pt x="179578" y="1795271"/>
                </a:lnTo>
                <a:lnTo>
                  <a:pt x="131835" y="1788857"/>
                </a:lnTo>
                <a:lnTo>
                  <a:pt x="88937" y="1770756"/>
                </a:lnTo>
                <a:lnTo>
                  <a:pt x="52593" y="1742678"/>
                </a:lnTo>
                <a:lnTo>
                  <a:pt x="24515" y="1706334"/>
                </a:lnTo>
                <a:lnTo>
                  <a:pt x="6414" y="1663436"/>
                </a:lnTo>
                <a:lnTo>
                  <a:pt x="0" y="1615694"/>
                </a:lnTo>
                <a:lnTo>
                  <a:pt x="0" y="179577"/>
                </a:lnTo>
                <a:close/>
              </a:path>
            </a:pathLst>
          </a:custGeom>
          <a:ln w="12192">
            <a:solidFill>
              <a:srgbClr val="9B83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79194" y="3629659"/>
            <a:ext cx="2292350" cy="93027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 indent="180975">
              <a:lnSpc>
                <a:spcPts val="3410"/>
              </a:lnSpc>
              <a:spcBef>
                <a:spcPts val="465"/>
              </a:spcBef>
            </a:pPr>
            <a:r>
              <a:rPr sz="3100" spc="-235" dirty="0">
                <a:latin typeface="Arial"/>
                <a:cs typeface="Arial"/>
              </a:rPr>
              <a:t>Text </a:t>
            </a:r>
            <a:r>
              <a:rPr sz="3100" spc="-100" dirty="0">
                <a:latin typeface="Arial"/>
                <a:cs typeface="Arial"/>
              </a:rPr>
              <a:t>Editor </a:t>
            </a:r>
            <a:r>
              <a:rPr sz="3100" spc="-85" dirty="0">
                <a:latin typeface="Arial"/>
                <a:cs typeface="Arial"/>
              </a:rPr>
              <a:t>-  </a:t>
            </a:r>
            <a:r>
              <a:rPr sz="3100" spc="-370" dirty="0">
                <a:latin typeface="Arial"/>
                <a:cs typeface="Arial"/>
              </a:rPr>
              <a:t>A</a:t>
            </a:r>
            <a:r>
              <a:rPr sz="3100" spc="130" dirty="0">
                <a:latin typeface="Arial"/>
                <a:cs typeface="Arial"/>
              </a:rPr>
              <a:t>t</a:t>
            </a:r>
            <a:r>
              <a:rPr sz="3100" spc="50" dirty="0">
                <a:latin typeface="Arial"/>
                <a:cs typeface="Arial"/>
              </a:rPr>
              <a:t>om</a:t>
            </a:r>
            <a:r>
              <a:rPr sz="3100" spc="-40" dirty="0">
                <a:latin typeface="Arial"/>
                <a:cs typeface="Arial"/>
              </a:rPr>
              <a:t>/</a:t>
            </a:r>
            <a:r>
              <a:rPr sz="3100" spc="-180" dirty="0">
                <a:latin typeface="Arial"/>
                <a:cs typeface="Arial"/>
              </a:rPr>
              <a:t>su</a:t>
            </a:r>
            <a:r>
              <a:rPr sz="3100" spc="-175" dirty="0">
                <a:latin typeface="Arial"/>
                <a:cs typeface="Arial"/>
              </a:rPr>
              <a:t>b</a:t>
            </a:r>
            <a:r>
              <a:rPr sz="3100" spc="-15" dirty="0">
                <a:latin typeface="Arial"/>
                <a:cs typeface="Arial"/>
              </a:rPr>
              <a:t>li</a:t>
            </a:r>
            <a:r>
              <a:rPr sz="3100" spc="-55" dirty="0">
                <a:latin typeface="Arial"/>
                <a:cs typeface="Arial"/>
              </a:rPr>
              <a:t>m</a:t>
            </a:r>
            <a:r>
              <a:rPr sz="3100" spc="-185" dirty="0"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33900" y="2923032"/>
            <a:ext cx="2903220" cy="1871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5235" y="2944367"/>
            <a:ext cx="2828543" cy="1796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69179" y="3243072"/>
            <a:ext cx="2828925" cy="1795780"/>
          </a:xfrm>
          <a:custGeom>
            <a:avLst/>
            <a:gdLst/>
            <a:ahLst/>
            <a:cxnLst/>
            <a:rect l="l" t="t" r="r" b="b"/>
            <a:pathLst>
              <a:path w="2828925" h="1795779">
                <a:moveTo>
                  <a:pt x="2648966" y="0"/>
                </a:moveTo>
                <a:lnTo>
                  <a:pt x="179578" y="0"/>
                </a:lnTo>
                <a:lnTo>
                  <a:pt x="131835" y="6414"/>
                </a:lnTo>
                <a:lnTo>
                  <a:pt x="88937" y="24515"/>
                </a:lnTo>
                <a:lnTo>
                  <a:pt x="52593" y="52593"/>
                </a:lnTo>
                <a:lnTo>
                  <a:pt x="24515" y="88937"/>
                </a:lnTo>
                <a:lnTo>
                  <a:pt x="6414" y="131835"/>
                </a:lnTo>
                <a:lnTo>
                  <a:pt x="0" y="179577"/>
                </a:lnTo>
                <a:lnTo>
                  <a:pt x="0" y="1615694"/>
                </a:lnTo>
                <a:lnTo>
                  <a:pt x="6414" y="1663436"/>
                </a:lnTo>
                <a:lnTo>
                  <a:pt x="24515" y="1706334"/>
                </a:lnTo>
                <a:lnTo>
                  <a:pt x="52593" y="1742678"/>
                </a:lnTo>
                <a:lnTo>
                  <a:pt x="88937" y="1770756"/>
                </a:lnTo>
                <a:lnTo>
                  <a:pt x="131835" y="1788857"/>
                </a:lnTo>
                <a:lnTo>
                  <a:pt x="179578" y="1795271"/>
                </a:lnTo>
                <a:lnTo>
                  <a:pt x="2648966" y="1795271"/>
                </a:lnTo>
                <a:lnTo>
                  <a:pt x="2696708" y="1788857"/>
                </a:lnTo>
                <a:lnTo>
                  <a:pt x="2739606" y="1770756"/>
                </a:lnTo>
                <a:lnTo>
                  <a:pt x="2775950" y="1742678"/>
                </a:lnTo>
                <a:lnTo>
                  <a:pt x="2804028" y="1706334"/>
                </a:lnTo>
                <a:lnTo>
                  <a:pt x="2822129" y="1663436"/>
                </a:lnTo>
                <a:lnTo>
                  <a:pt x="2828544" y="1615694"/>
                </a:lnTo>
                <a:lnTo>
                  <a:pt x="2828544" y="179577"/>
                </a:lnTo>
                <a:lnTo>
                  <a:pt x="2822129" y="131835"/>
                </a:lnTo>
                <a:lnTo>
                  <a:pt x="2804028" y="88937"/>
                </a:lnTo>
                <a:lnTo>
                  <a:pt x="2775950" y="52593"/>
                </a:lnTo>
                <a:lnTo>
                  <a:pt x="2739606" y="24515"/>
                </a:lnTo>
                <a:lnTo>
                  <a:pt x="2696708" y="6414"/>
                </a:lnTo>
                <a:lnTo>
                  <a:pt x="264896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69179" y="3243072"/>
            <a:ext cx="2828925" cy="1795780"/>
          </a:xfrm>
          <a:custGeom>
            <a:avLst/>
            <a:gdLst/>
            <a:ahLst/>
            <a:cxnLst/>
            <a:rect l="l" t="t" r="r" b="b"/>
            <a:pathLst>
              <a:path w="2828925" h="1795779">
                <a:moveTo>
                  <a:pt x="0" y="179577"/>
                </a:moveTo>
                <a:lnTo>
                  <a:pt x="6414" y="131835"/>
                </a:lnTo>
                <a:lnTo>
                  <a:pt x="24515" y="88937"/>
                </a:lnTo>
                <a:lnTo>
                  <a:pt x="52593" y="52593"/>
                </a:lnTo>
                <a:lnTo>
                  <a:pt x="88937" y="24515"/>
                </a:lnTo>
                <a:lnTo>
                  <a:pt x="131835" y="6414"/>
                </a:lnTo>
                <a:lnTo>
                  <a:pt x="179578" y="0"/>
                </a:lnTo>
                <a:lnTo>
                  <a:pt x="2648966" y="0"/>
                </a:lnTo>
                <a:lnTo>
                  <a:pt x="2696708" y="6414"/>
                </a:lnTo>
                <a:lnTo>
                  <a:pt x="2739606" y="24515"/>
                </a:lnTo>
                <a:lnTo>
                  <a:pt x="2775950" y="52593"/>
                </a:lnTo>
                <a:lnTo>
                  <a:pt x="2804028" y="88937"/>
                </a:lnTo>
                <a:lnTo>
                  <a:pt x="2822129" y="131835"/>
                </a:lnTo>
                <a:lnTo>
                  <a:pt x="2828544" y="179577"/>
                </a:lnTo>
                <a:lnTo>
                  <a:pt x="2828544" y="1615694"/>
                </a:lnTo>
                <a:lnTo>
                  <a:pt x="2822129" y="1663436"/>
                </a:lnTo>
                <a:lnTo>
                  <a:pt x="2804028" y="1706334"/>
                </a:lnTo>
                <a:lnTo>
                  <a:pt x="2775950" y="1742678"/>
                </a:lnTo>
                <a:lnTo>
                  <a:pt x="2739606" y="1770756"/>
                </a:lnTo>
                <a:lnTo>
                  <a:pt x="2696708" y="1788857"/>
                </a:lnTo>
                <a:lnTo>
                  <a:pt x="2648966" y="1795271"/>
                </a:lnTo>
                <a:lnTo>
                  <a:pt x="179578" y="1795271"/>
                </a:lnTo>
                <a:lnTo>
                  <a:pt x="131835" y="1788857"/>
                </a:lnTo>
                <a:lnTo>
                  <a:pt x="88937" y="1770756"/>
                </a:lnTo>
                <a:lnTo>
                  <a:pt x="52593" y="1742678"/>
                </a:lnTo>
                <a:lnTo>
                  <a:pt x="24515" y="1706334"/>
                </a:lnTo>
                <a:lnTo>
                  <a:pt x="6414" y="1663436"/>
                </a:lnTo>
                <a:lnTo>
                  <a:pt x="0" y="1615694"/>
                </a:lnTo>
                <a:lnTo>
                  <a:pt x="0" y="179577"/>
                </a:lnTo>
                <a:close/>
              </a:path>
            </a:pathLst>
          </a:custGeom>
          <a:ln w="12192">
            <a:solidFill>
              <a:srgbClr val="9B83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63997" y="3629659"/>
            <a:ext cx="2440940" cy="930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565"/>
              </a:lnSpc>
              <a:spcBef>
                <a:spcPts val="95"/>
              </a:spcBef>
            </a:pPr>
            <a:r>
              <a:rPr sz="3100" spc="-365" dirty="0">
                <a:latin typeface="Arial"/>
                <a:cs typeface="Arial"/>
              </a:rPr>
              <a:t>OS-</a:t>
            </a:r>
            <a:endParaRPr sz="3100">
              <a:latin typeface="Arial"/>
              <a:cs typeface="Arial"/>
            </a:endParaRPr>
          </a:p>
          <a:p>
            <a:pPr algn="ctr">
              <a:lnSpc>
                <a:spcPts val="3565"/>
              </a:lnSpc>
            </a:pPr>
            <a:r>
              <a:rPr sz="3100" spc="-95" dirty="0">
                <a:latin typeface="Arial"/>
                <a:cs typeface="Arial"/>
              </a:rPr>
              <a:t>Linux/windows</a:t>
            </a:r>
            <a:endParaRPr sz="3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90331" y="2923032"/>
            <a:ext cx="2904744" cy="1871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11668" y="2944367"/>
            <a:ext cx="2830067" cy="1796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27135" y="3243072"/>
            <a:ext cx="2828925" cy="1795780"/>
          </a:xfrm>
          <a:custGeom>
            <a:avLst/>
            <a:gdLst/>
            <a:ahLst/>
            <a:cxnLst/>
            <a:rect l="l" t="t" r="r" b="b"/>
            <a:pathLst>
              <a:path w="2828925" h="1795779">
                <a:moveTo>
                  <a:pt x="2648966" y="0"/>
                </a:moveTo>
                <a:lnTo>
                  <a:pt x="179578" y="0"/>
                </a:lnTo>
                <a:lnTo>
                  <a:pt x="131835" y="6414"/>
                </a:lnTo>
                <a:lnTo>
                  <a:pt x="88937" y="24515"/>
                </a:lnTo>
                <a:lnTo>
                  <a:pt x="52593" y="52593"/>
                </a:lnTo>
                <a:lnTo>
                  <a:pt x="24515" y="88937"/>
                </a:lnTo>
                <a:lnTo>
                  <a:pt x="6414" y="131835"/>
                </a:lnTo>
                <a:lnTo>
                  <a:pt x="0" y="179577"/>
                </a:lnTo>
                <a:lnTo>
                  <a:pt x="0" y="1615694"/>
                </a:lnTo>
                <a:lnTo>
                  <a:pt x="6414" y="1663436"/>
                </a:lnTo>
                <a:lnTo>
                  <a:pt x="24515" y="1706334"/>
                </a:lnTo>
                <a:lnTo>
                  <a:pt x="52593" y="1742678"/>
                </a:lnTo>
                <a:lnTo>
                  <a:pt x="88937" y="1770756"/>
                </a:lnTo>
                <a:lnTo>
                  <a:pt x="131835" y="1788857"/>
                </a:lnTo>
                <a:lnTo>
                  <a:pt x="179578" y="1795271"/>
                </a:lnTo>
                <a:lnTo>
                  <a:pt x="2648966" y="1795271"/>
                </a:lnTo>
                <a:lnTo>
                  <a:pt x="2696708" y="1788857"/>
                </a:lnTo>
                <a:lnTo>
                  <a:pt x="2739606" y="1770756"/>
                </a:lnTo>
                <a:lnTo>
                  <a:pt x="2775950" y="1742678"/>
                </a:lnTo>
                <a:lnTo>
                  <a:pt x="2804028" y="1706334"/>
                </a:lnTo>
                <a:lnTo>
                  <a:pt x="2822129" y="1663436"/>
                </a:lnTo>
                <a:lnTo>
                  <a:pt x="2828544" y="1615694"/>
                </a:lnTo>
                <a:lnTo>
                  <a:pt x="2828544" y="179577"/>
                </a:lnTo>
                <a:lnTo>
                  <a:pt x="2822129" y="131835"/>
                </a:lnTo>
                <a:lnTo>
                  <a:pt x="2804028" y="88937"/>
                </a:lnTo>
                <a:lnTo>
                  <a:pt x="2775950" y="52593"/>
                </a:lnTo>
                <a:lnTo>
                  <a:pt x="2739606" y="24515"/>
                </a:lnTo>
                <a:lnTo>
                  <a:pt x="2696708" y="6414"/>
                </a:lnTo>
                <a:lnTo>
                  <a:pt x="264896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27135" y="3243072"/>
            <a:ext cx="2828925" cy="1795780"/>
          </a:xfrm>
          <a:custGeom>
            <a:avLst/>
            <a:gdLst/>
            <a:ahLst/>
            <a:cxnLst/>
            <a:rect l="l" t="t" r="r" b="b"/>
            <a:pathLst>
              <a:path w="2828925" h="1795779">
                <a:moveTo>
                  <a:pt x="0" y="179577"/>
                </a:moveTo>
                <a:lnTo>
                  <a:pt x="6414" y="131835"/>
                </a:lnTo>
                <a:lnTo>
                  <a:pt x="24515" y="88937"/>
                </a:lnTo>
                <a:lnTo>
                  <a:pt x="52593" y="52593"/>
                </a:lnTo>
                <a:lnTo>
                  <a:pt x="88937" y="24515"/>
                </a:lnTo>
                <a:lnTo>
                  <a:pt x="131835" y="6414"/>
                </a:lnTo>
                <a:lnTo>
                  <a:pt x="179578" y="0"/>
                </a:lnTo>
                <a:lnTo>
                  <a:pt x="2648966" y="0"/>
                </a:lnTo>
                <a:lnTo>
                  <a:pt x="2696708" y="6414"/>
                </a:lnTo>
                <a:lnTo>
                  <a:pt x="2739606" y="24515"/>
                </a:lnTo>
                <a:lnTo>
                  <a:pt x="2775950" y="52593"/>
                </a:lnTo>
                <a:lnTo>
                  <a:pt x="2804028" y="88937"/>
                </a:lnTo>
                <a:lnTo>
                  <a:pt x="2822129" y="131835"/>
                </a:lnTo>
                <a:lnTo>
                  <a:pt x="2828544" y="179577"/>
                </a:lnTo>
                <a:lnTo>
                  <a:pt x="2828544" y="1615694"/>
                </a:lnTo>
                <a:lnTo>
                  <a:pt x="2822129" y="1663436"/>
                </a:lnTo>
                <a:lnTo>
                  <a:pt x="2804028" y="1706334"/>
                </a:lnTo>
                <a:lnTo>
                  <a:pt x="2775950" y="1742678"/>
                </a:lnTo>
                <a:lnTo>
                  <a:pt x="2739606" y="1770756"/>
                </a:lnTo>
                <a:lnTo>
                  <a:pt x="2696708" y="1788857"/>
                </a:lnTo>
                <a:lnTo>
                  <a:pt x="2648966" y="1795271"/>
                </a:lnTo>
                <a:lnTo>
                  <a:pt x="179578" y="1795271"/>
                </a:lnTo>
                <a:lnTo>
                  <a:pt x="131835" y="1788857"/>
                </a:lnTo>
                <a:lnTo>
                  <a:pt x="88937" y="1770756"/>
                </a:lnTo>
                <a:lnTo>
                  <a:pt x="52593" y="1742678"/>
                </a:lnTo>
                <a:lnTo>
                  <a:pt x="24515" y="1706334"/>
                </a:lnTo>
                <a:lnTo>
                  <a:pt x="6414" y="1663436"/>
                </a:lnTo>
                <a:lnTo>
                  <a:pt x="0" y="1615694"/>
                </a:lnTo>
                <a:lnTo>
                  <a:pt x="0" y="179577"/>
                </a:lnTo>
                <a:close/>
              </a:path>
            </a:pathLst>
          </a:custGeom>
          <a:ln w="12192">
            <a:solidFill>
              <a:srgbClr val="9B83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499475" y="3415841"/>
            <a:ext cx="2484755" cy="1229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0" marR="5080" indent="-876300">
              <a:lnSpc>
                <a:spcPct val="127400"/>
              </a:lnSpc>
              <a:spcBef>
                <a:spcPts val="95"/>
              </a:spcBef>
            </a:pPr>
            <a:r>
              <a:rPr sz="3100" spc="-170" dirty="0">
                <a:latin typeface="Arial"/>
                <a:cs typeface="Arial"/>
              </a:rPr>
              <a:t>Version</a:t>
            </a:r>
            <a:r>
              <a:rPr sz="3100" spc="-215" dirty="0">
                <a:latin typeface="Arial"/>
                <a:cs typeface="Arial"/>
              </a:rPr>
              <a:t> </a:t>
            </a:r>
            <a:r>
              <a:rPr sz="3100" spc="-105" dirty="0">
                <a:latin typeface="Arial"/>
                <a:cs typeface="Arial"/>
              </a:rPr>
              <a:t>Control  </a:t>
            </a:r>
            <a:r>
              <a:rPr sz="3100" spc="-95" dirty="0">
                <a:latin typeface="Arial"/>
                <a:cs typeface="Arial"/>
              </a:rPr>
              <a:t>(Git)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32916" y="1802892"/>
            <a:ext cx="4088891" cy="3403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71005" y="234187"/>
            <a:ext cx="3426460" cy="14243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705"/>
              </a:spcBef>
            </a:pPr>
            <a:r>
              <a:rPr sz="3400" u="none" spc="-240" dirty="0"/>
              <a:t>How </a:t>
            </a:r>
            <a:r>
              <a:rPr sz="3400" u="none" spc="-210" dirty="0"/>
              <a:t>we </a:t>
            </a:r>
            <a:r>
              <a:rPr sz="3400" u="none" spc="-285" dirty="0"/>
              <a:t>managed</a:t>
            </a:r>
            <a:r>
              <a:rPr sz="3400" u="none" spc="-705" dirty="0"/>
              <a:t> </a:t>
            </a:r>
            <a:r>
              <a:rPr sz="3400" u="none" spc="-25" dirty="0"/>
              <a:t>to  </a:t>
            </a:r>
            <a:r>
              <a:rPr sz="3400" u="none" spc="-160" dirty="0"/>
              <a:t>do </a:t>
            </a:r>
            <a:r>
              <a:rPr sz="3400" u="none" spc="-120" dirty="0"/>
              <a:t>our </a:t>
            </a:r>
            <a:r>
              <a:rPr sz="3400" u="none" spc="-140" dirty="0"/>
              <a:t>project  </a:t>
            </a:r>
            <a:r>
              <a:rPr sz="3400" u="none" spc="-165" dirty="0"/>
              <a:t>remotely</a:t>
            </a:r>
            <a:r>
              <a:rPr sz="3400" u="none" spc="-350" dirty="0"/>
              <a:t> </a:t>
            </a:r>
            <a:r>
              <a:rPr sz="3400" u="none" spc="-320" dirty="0"/>
              <a:t>?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6348476" y="1885950"/>
            <a:ext cx="3680460" cy="27851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22860">
              <a:lnSpc>
                <a:spcPct val="90000"/>
              </a:lnSpc>
              <a:spcBef>
                <a:spcPts val="340"/>
              </a:spcBef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Git.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powerful 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tool,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managed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our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code, 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commits, could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save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our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project 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from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catastrophically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silly</a:t>
            </a:r>
            <a:r>
              <a:rPr sz="20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mistakes!</a:t>
            </a:r>
            <a:endParaRPr sz="2000">
              <a:latin typeface="Arial"/>
              <a:cs typeface="Arial"/>
            </a:endParaRPr>
          </a:p>
          <a:p>
            <a:pPr marL="35560">
              <a:lnSpc>
                <a:spcPts val="2280"/>
              </a:lnSpc>
              <a:spcBef>
                <a:spcPts val="1165"/>
              </a:spcBef>
            </a:pPr>
            <a:r>
              <a:rPr sz="2000" b="1" spc="-100" dirty="0">
                <a:solidFill>
                  <a:srgbClr val="404040"/>
                </a:solidFill>
                <a:latin typeface="Trebuchet MS"/>
                <a:cs typeface="Trebuchet MS"/>
              </a:rPr>
              <a:t>GitHub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Web-based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Git</a:t>
            </a: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version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control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repository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hosting</a:t>
            </a:r>
            <a:r>
              <a:rPr sz="2000" spc="-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service.</a:t>
            </a:r>
            <a:endParaRPr sz="20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1155"/>
              </a:spcBef>
            </a:pP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BOOM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Arial"/>
                <a:cs typeface="Arial"/>
              </a:rPr>
              <a:t>!!!</a:t>
            </a:r>
            <a:endParaRPr sz="20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1165"/>
              </a:spcBef>
            </a:pP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It’s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open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source</a:t>
            </a:r>
            <a:r>
              <a:rPr sz="20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9" dirty="0">
                <a:solidFill>
                  <a:srgbClr val="404040"/>
                </a:solidFill>
                <a:latin typeface="Arial"/>
                <a:cs typeface="Arial"/>
              </a:rPr>
              <a:t>………….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6776" y="4343400"/>
            <a:ext cx="5636260" cy="0"/>
          </a:xfrm>
          <a:custGeom>
            <a:avLst/>
            <a:gdLst/>
            <a:ahLst/>
            <a:cxnLst/>
            <a:rect l="l" t="t" r="r" b="b"/>
            <a:pathLst>
              <a:path w="5636259">
                <a:moveTo>
                  <a:pt x="0" y="0"/>
                </a:moveTo>
                <a:lnTo>
                  <a:pt x="5636133" y="0"/>
                </a:lnTo>
              </a:path>
            </a:pathLst>
          </a:custGeom>
          <a:ln w="6096">
            <a:solidFill>
              <a:srgbClr val="626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9711" y="1953954"/>
            <a:ext cx="3002915" cy="2082164"/>
          </a:xfrm>
          <a:custGeom>
            <a:avLst/>
            <a:gdLst/>
            <a:ahLst/>
            <a:cxnLst/>
            <a:rect l="l" t="t" r="r" b="b"/>
            <a:pathLst>
              <a:path w="3002915" h="2082164">
                <a:moveTo>
                  <a:pt x="3002645" y="249836"/>
                </a:moveTo>
                <a:lnTo>
                  <a:pt x="2752424" y="249836"/>
                </a:lnTo>
                <a:lnTo>
                  <a:pt x="2752424" y="1832132"/>
                </a:lnTo>
                <a:lnTo>
                  <a:pt x="1338679" y="1832132"/>
                </a:lnTo>
                <a:lnTo>
                  <a:pt x="1100969" y="2081968"/>
                </a:lnTo>
                <a:lnTo>
                  <a:pt x="2835831" y="2081968"/>
                </a:lnTo>
                <a:lnTo>
                  <a:pt x="2880045" y="2075990"/>
                </a:lnTo>
                <a:lnTo>
                  <a:pt x="2919856" y="2059136"/>
                </a:lnTo>
                <a:lnTo>
                  <a:pt x="2953643" y="2033029"/>
                </a:lnTo>
                <a:lnTo>
                  <a:pt x="2979785" y="1999291"/>
                </a:lnTo>
                <a:lnTo>
                  <a:pt x="2996660" y="1959544"/>
                </a:lnTo>
                <a:lnTo>
                  <a:pt x="3002645" y="1915411"/>
                </a:lnTo>
                <a:lnTo>
                  <a:pt x="3002645" y="249836"/>
                </a:lnTo>
                <a:close/>
              </a:path>
              <a:path w="3002915" h="2082164">
                <a:moveTo>
                  <a:pt x="2835831" y="0"/>
                </a:moveTo>
                <a:lnTo>
                  <a:pt x="166813" y="0"/>
                </a:lnTo>
                <a:lnTo>
                  <a:pt x="122600" y="5976"/>
                </a:lnTo>
                <a:lnTo>
                  <a:pt x="82788" y="22824"/>
                </a:lnTo>
                <a:lnTo>
                  <a:pt x="49001" y="48926"/>
                </a:lnTo>
                <a:lnTo>
                  <a:pt x="22859" y="82661"/>
                </a:lnTo>
                <a:lnTo>
                  <a:pt x="5985" y="122412"/>
                </a:lnTo>
                <a:lnTo>
                  <a:pt x="0" y="166557"/>
                </a:lnTo>
                <a:lnTo>
                  <a:pt x="0" y="770328"/>
                </a:lnTo>
                <a:lnTo>
                  <a:pt x="35773" y="761805"/>
                </a:lnTo>
                <a:lnTo>
                  <a:pt x="73502" y="755234"/>
                </a:lnTo>
                <a:lnTo>
                  <a:pt x="112012" y="751005"/>
                </a:lnTo>
                <a:lnTo>
                  <a:pt x="150132" y="749508"/>
                </a:lnTo>
                <a:lnTo>
                  <a:pt x="250220" y="749508"/>
                </a:lnTo>
                <a:lnTo>
                  <a:pt x="250220" y="249836"/>
                </a:lnTo>
                <a:lnTo>
                  <a:pt x="3002645" y="249836"/>
                </a:lnTo>
                <a:lnTo>
                  <a:pt x="3002645" y="166557"/>
                </a:lnTo>
                <a:lnTo>
                  <a:pt x="2996660" y="122412"/>
                </a:lnTo>
                <a:lnTo>
                  <a:pt x="2979785" y="82661"/>
                </a:lnTo>
                <a:lnTo>
                  <a:pt x="2953643" y="48926"/>
                </a:lnTo>
                <a:lnTo>
                  <a:pt x="2919856" y="22824"/>
                </a:lnTo>
                <a:lnTo>
                  <a:pt x="2880045" y="5976"/>
                </a:lnTo>
                <a:lnTo>
                  <a:pt x="2835831" y="0"/>
                </a:lnTo>
                <a:close/>
              </a:path>
              <a:path w="3002915" h="2082164">
                <a:moveTo>
                  <a:pt x="250220" y="749508"/>
                </a:moveTo>
                <a:lnTo>
                  <a:pt x="150132" y="749508"/>
                </a:lnTo>
                <a:lnTo>
                  <a:pt x="175154" y="750224"/>
                </a:lnTo>
                <a:lnTo>
                  <a:pt x="200176" y="752111"/>
                </a:lnTo>
                <a:lnTo>
                  <a:pt x="225198" y="754778"/>
                </a:lnTo>
                <a:lnTo>
                  <a:pt x="250220" y="757836"/>
                </a:lnTo>
                <a:lnTo>
                  <a:pt x="250220" y="749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9535" y="2870020"/>
            <a:ext cx="709295" cy="708025"/>
          </a:xfrm>
          <a:custGeom>
            <a:avLst/>
            <a:gdLst/>
            <a:ahLst/>
            <a:cxnLst/>
            <a:rect l="l" t="t" r="r" b="b"/>
            <a:pathLst>
              <a:path w="709294" h="708025">
                <a:moveTo>
                  <a:pt x="354478" y="0"/>
                </a:moveTo>
                <a:lnTo>
                  <a:pt x="306329" y="3226"/>
                </a:lnTo>
                <a:lnTo>
                  <a:pt x="260163" y="12626"/>
                </a:lnTo>
                <a:lnTo>
                  <a:pt x="216401" y="27781"/>
                </a:lnTo>
                <a:lnTo>
                  <a:pt x="175463" y="48270"/>
                </a:lnTo>
                <a:lnTo>
                  <a:pt x="137768" y="73676"/>
                </a:lnTo>
                <a:lnTo>
                  <a:pt x="103737" y="103577"/>
                </a:lnTo>
                <a:lnTo>
                  <a:pt x="73789" y="137556"/>
                </a:lnTo>
                <a:lnTo>
                  <a:pt x="48345" y="175193"/>
                </a:lnTo>
                <a:lnTo>
                  <a:pt x="27823" y="216069"/>
                </a:lnTo>
                <a:lnTo>
                  <a:pt x="12646" y="259764"/>
                </a:lnTo>
                <a:lnTo>
                  <a:pt x="3231" y="305859"/>
                </a:lnTo>
                <a:lnTo>
                  <a:pt x="0" y="353934"/>
                </a:lnTo>
                <a:lnTo>
                  <a:pt x="2355" y="402010"/>
                </a:lnTo>
                <a:lnTo>
                  <a:pt x="11198" y="448105"/>
                </a:lnTo>
                <a:lnTo>
                  <a:pt x="26064" y="491800"/>
                </a:lnTo>
                <a:lnTo>
                  <a:pt x="46491" y="532675"/>
                </a:lnTo>
                <a:lnTo>
                  <a:pt x="72015" y="570312"/>
                </a:lnTo>
                <a:lnTo>
                  <a:pt x="102173" y="604291"/>
                </a:lnTo>
                <a:lnTo>
                  <a:pt x="136501" y="634193"/>
                </a:lnTo>
                <a:lnTo>
                  <a:pt x="174536" y="659598"/>
                </a:lnTo>
                <a:lnTo>
                  <a:pt x="215815" y="680088"/>
                </a:lnTo>
                <a:lnTo>
                  <a:pt x="259874" y="695242"/>
                </a:lnTo>
                <a:lnTo>
                  <a:pt x="306249" y="704642"/>
                </a:lnTo>
                <a:lnTo>
                  <a:pt x="354478" y="707869"/>
                </a:lnTo>
                <a:lnTo>
                  <a:pt x="402628" y="704642"/>
                </a:lnTo>
                <a:lnTo>
                  <a:pt x="448794" y="695242"/>
                </a:lnTo>
                <a:lnTo>
                  <a:pt x="492556" y="680088"/>
                </a:lnTo>
                <a:lnTo>
                  <a:pt x="533494" y="659598"/>
                </a:lnTo>
                <a:lnTo>
                  <a:pt x="571189" y="634193"/>
                </a:lnTo>
                <a:lnTo>
                  <a:pt x="605220" y="604291"/>
                </a:lnTo>
                <a:lnTo>
                  <a:pt x="635168" y="570312"/>
                </a:lnTo>
                <a:lnTo>
                  <a:pt x="660612" y="532675"/>
                </a:lnTo>
                <a:lnTo>
                  <a:pt x="681133" y="491800"/>
                </a:lnTo>
                <a:lnTo>
                  <a:pt x="696311" y="448105"/>
                </a:lnTo>
                <a:lnTo>
                  <a:pt x="705726" y="402010"/>
                </a:lnTo>
                <a:lnTo>
                  <a:pt x="708957" y="353934"/>
                </a:lnTo>
                <a:lnTo>
                  <a:pt x="705726" y="305859"/>
                </a:lnTo>
                <a:lnTo>
                  <a:pt x="696311" y="259764"/>
                </a:lnTo>
                <a:lnTo>
                  <a:pt x="681133" y="216069"/>
                </a:lnTo>
                <a:lnTo>
                  <a:pt x="660612" y="175193"/>
                </a:lnTo>
                <a:lnTo>
                  <a:pt x="635168" y="137556"/>
                </a:lnTo>
                <a:lnTo>
                  <a:pt x="605220" y="103577"/>
                </a:lnTo>
                <a:lnTo>
                  <a:pt x="571189" y="73676"/>
                </a:lnTo>
                <a:lnTo>
                  <a:pt x="533494" y="48270"/>
                </a:lnTo>
                <a:lnTo>
                  <a:pt x="492556" y="27781"/>
                </a:lnTo>
                <a:lnTo>
                  <a:pt x="448794" y="12626"/>
                </a:lnTo>
                <a:lnTo>
                  <a:pt x="402628" y="3226"/>
                </a:lnTo>
                <a:lnTo>
                  <a:pt x="354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138" y="3084848"/>
            <a:ext cx="2195830" cy="1284605"/>
          </a:xfrm>
          <a:custGeom>
            <a:avLst/>
            <a:gdLst/>
            <a:ahLst/>
            <a:cxnLst/>
            <a:rect l="l" t="t" r="r" b="b"/>
            <a:pathLst>
              <a:path w="2195830" h="1284604">
                <a:moveTo>
                  <a:pt x="804875" y="580483"/>
                </a:moveTo>
                <a:lnTo>
                  <a:pt x="756607" y="581852"/>
                </a:lnTo>
                <a:lnTo>
                  <a:pt x="707876" y="585881"/>
                </a:lnTo>
                <a:lnTo>
                  <a:pt x="658913" y="592455"/>
                </a:lnTo>
                <a:lnTo>
                  <a:pt x="609950" y="601457"/>
                </a:lnTo>
                <a:lnTo>
                  <a:pt x="561219" y="612773"/>
                </a:lnTo>
                <a:lnTo>
                  <a:pt x="512951" y="626287"/>
                </a:lnTo>
                <a:lnTo>
                  <a:pt x="460570" y="641869"/>
                </a:lnTo>
                <a:lnTo>
                  <a:pt x="409801" y="660379"/>
                </a:lnTo>
                <a:lnTo>
                  <a:pt x="360693" y="681621"/>
                </a:lnTo>
                <a:lnTo>
                  <a:pt x="313296" y="705401"/>
                </a:lnTo>
                <a:lnTo>
                  <a:pt x="267659" y="731524"/>
                </a:lnTo>
                <a:lnTo>
                  <a:pt x="223830" y="759793"/>
                </a:lnTo>
                <a:lnTo>
                  <a:pt x="181857" y="790014"/>
                </a:lnTo>
                <a:lnTo>
                  <a:pt x="141791" y="821992"/>
                </a:lnTo>
                <a:lnTo>
                  <a:pt x="108428" y="866750"/>
                </a:lnTo>
                <a:lnTo>
                  <a:pt x="87577" y="917728"/>
                </a:lnTo>
                <a:lnTo>
                  <a:pt x="0" y="1284189"/>
                </a:lnTo>
                <a:lnTo>
                  <a:pt x="1246931" y="1284189"/>
                </a:lnTo>
                <a:lnTo>
                  <a:pt x="1246931" y="1280025"/>
                </a:lnTo>
                <a:lnTo>
                  <a:pt x="1601410" y="867795"/>
                </a:lnTo>
                <a:lnTo>
                  <a:pt x="1767680" y="692910"/>
                </a:lnTo>
                <a:lnTo>
                  <a:pt x="1280294" y="692910"/>
                </a:lnTo>
                <a:lnTo>
                  <a:pt x="1235789" y="671830"/>
                </a:lnTo>
                <a:lnTo>
                  <a:pt x="1190110" y="652311"/>
                </a:lnTo>
                <a:lnTo>
                  <a:pt x="1143650" y="634354"/>
                </a:lnTo>
                <a:lnTo>
                  <a:pt x="1096799" y="617959"/>
                </a:lnTo>
                <a:lnTo>
                  <a:pt x="999800" y="600840"/>
                </a:lnTo>
                <a:lnTo>
                  <a:pt x="950837" y="592975"/>
                </a:lnTo>
                <a:lnTo>
                  <a:pt x="901874" y="586498"/>
                </a:lnTo>
                <a:lnTo>
                  <a:pt x="853143" y="582103"/>
                </a:lnTo>
                <a:lnTo>
                  <a:pt x="804875" y="580483"/>
                </a:lnTo>
                <a:close/>
              </a:path>
              <a:path w="2195830" h="1284604">
                <a:moveTo>
                  <a:pt x="2011339" y="0"/>
                </a:moveTo>
                <a:lnTo>
                  <a:pt x="1965948" y="7556"/>
                </a:lnTo>
                <a:lnTo>
                  <a:pt x="1922527" y="26680"/>
                </a:lnTo>
                <a:lnTo>
                  <a:pt x="1895550" y="52444"/>
                </a:lnTo>
                <a:lnTo>
                  <a:pt x="1889164" y="59991"/>
                </a:lnTo>
                <a:lnTo>
                  <a:pt x="1280294" y="692910"/>
                </a:lnTo>
                <a:lnTo>
                  <a:pt x="1767680" y="692910"/>
                </a:lnTo>
                <a:lnTo>
                  <a:pt x="2147725" y="293172"/>
                </a:lnTo>
                <a:lnTo>
                  <a:pt x="2173514" y="258294"/>
                </a:lnTo>
                <a:lnTo>
                  <a:pt x="2189895" y="216022"/>
                </a:lnTo>
                <a:lnTo>
                  <a:pt x="2195467" y="169952"/>
                </a:lnTo>
                <a:lnTo>
                  <a:pt x="2188828" y="123683"/>
                </a:lnTo>
                <a:lnTo>
                  <a:pt x="2168577" y="80811"/>
                </a:lnTo>
                <a:lnTo>
                  <a:pt x="2137318" y="44415"/>
                </a:lnTo>
                <a:lnTo>
                  <a:pt x="2099225" y="18660"/>
                </a:lnTo>
                <a:lnTo>
                  <a:pt x="2056499" y="3778"/>
                </a:lnTo>
                <a:lnTo>
                  <a:pt x="2011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69178" y="1955114"/>
            <a:ext cx="5559425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8880"/>
              </a:lnSpc>
              <a:spcBef>
                <a:spcPts val="105"/>
              </a:spcBef>
            </a:pPr>
            <a:r>
              <a:rPr sz="8000" u="none" spc="-475" dirty="0">
                <a:solidFill>
                  <a:srgbClr val="252525"/>
                </a:solidFill>
              </a:rPr>
              <a:t>Let’s </a:t>
            </a:r>
            <a:r>
              <a:rPr sz="8000" u="none" spc="-380" dirty="0">
                <a:solidFill>
                  <a:srgbClr val="252525"/>
                </a:solidFill>
              </a:rPr>
              <a:t>dive</a:t>
            </a:r>
            <a:r>
              <a:rPr sz="8000" u="none" spc="-625" dirty="0">
                <a:solidFill>
                  <a:srgbClr val="252525"/>
                </a:solidFill>
              </a:rPr>
              <a:t> </a:t>
            </a:r>
            <a:r>
              <a:rPr sz="8000" u="none" spc="-120" dirty="0">
                <a:solidFill>
                  <a:srgbClr val="252525"/>
                </a:solidFill>
              </a:rPr>
              <a:t>into</a:t>
            </a:r>
            <a:endParaRPr sz="8000"/>
          </a:p>
          <a:p>
            <a:pPr marL="12700">
              <a:lnSpc>
                <a:spcPts val="8880"/>
              </a:lnSpc>
            </a:pPr>
            <a:r>
              <a:rPr sz="8000" u="none" spc="-385" dirty="0">
                <a:solidFill>
                  <a:srgbClr val="252525"/>
                </a:solidFill>
              </a:rPr>
              <a:t>demo</a:t>
            </a:r>
            <a:endParaRPr sz="8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491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3" y="4952999"/>
            <a:ext cx="12189460" cy="1905000"/>
          </a:xfrm>
          <a:custGeom>
            <a:avLst/>
            <a:gdLst/>
            <a:ahLst/>
            <a:cxnLst/>
            <a:rect l="l" t="t" r="r" b="b"/>
            <a:pathLst>
              <a:path w="12189460" h="1905000">
                <a:moveTo>
                  <a:pt x="0" y="1905000"/>
                </a:moveTo>
                <a:lnTo>
                  <a:pt x="12188952" y="1905000"/>
                </a:lnTo>
                <a:lnTo>
                  <a:pt x="12188952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3" y="4905755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4016" y="5313679"/>
            <a:ext cx="214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360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54" dirty="0">
                <a:solidFill>
                  <a:srgbClr val="FFFFFF"/>
                </a:solidFill>
                <a:latin typeface="Arial"/>
                <a:cs typeface="Arial"/>
              </a:rPr>
              <a:t>screen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13841"/>
            <a:ext cx="56438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30904" algn="l"/>
              </a:tabLst>
            </a:pPr>
            <a:r>
              <a:rPr u="none" spc="-580" dirty="0"/>
              <a:t>FUNCTIONAL	</a:t>
            </a:r>
            <a:r>
              <a:rPr u="none" spc="-570" dirty="0"/>
              <a:t>UTILITIES</a:t>
            </a:r>
          </a:p>
        </p:txBody>
      </p:sp>
      <p:sp>
        <p:nvSpPr>
          <p:cNvPr id="4" name="object 4"/>
          <p:cNvSpPr/>
          <p:nvPr/>
        </p:nvSpPr>
        <p:spPr>
          <a:xfrm>
            <a:off x="2103120" y="261899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80">
                <a:moveTo>
                  <a:pt x="0" y="0"/>
                </a:moveTo>
                <a:lnTo>
                  <a:pt x="804671" y="0"/>
                </a:lnTo>
              </a:path>
            </a:pathLst>
          </a:custGeom>
          <a:ln w="3175">
            <a:solidFill>
              <a:srgbClr val="F5D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7023" y="2618994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4">
                <a:moveTo>
                  <a:pt x="0" y="0"/>
                </a:moveTo>
                <a:lnTo>
                  <a:pt x="816863" y="0"/>
                </a:lnTo>
              </a:path>
            </a:pathLst>
          </a:custGeom>
          <a:ln w="13716">
            <a:solidFill>
              <a:srgbClr val="F5D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0464" y="2545079"/>
            <a:ext cx="105155" cy="18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5816" y="2191486"/>
            <a:ext cx="886993" cy="886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6483" y="2150351"/>
            <a:ext cx="865619" cy="1053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3247" y="2218944"/>
            <a:ext cx="800100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3247" y="2218944"/>
            <a:ext cx="800100" cy="800100"/>
          </a:xfrm>
          <a:custGeom>
            <a:avLst/>
            <a:gdLst/>
            <a:ahLst/>
            <a:cxnLst/>
            <a:rect l="l" t="t" r="r" b="b"/>
            <a:pathLst>
              <a:path w="800100" h="800100">
                <a:moveTo>
                  <a:pt x="0" y="400050"/>
                </a:moveTo>
                <a:lnTo>
                  <a:pt x="2690" y="353388"/>
                </a:lnTo>
                <a:lnTo>
                  <a:pt x="10563" y="308310"/>
                </a:lnTo>
                <a:lnTo>
                  <a:pt x="23318" y="265114"/>
                </a:lnTo>
                <a:lnTo>
                  <a:pt x="40654" y="224101"/>
                </a:lnTo>
                <a:lnTo>
                  <a:pt x="62273" y="185570"/>
                </a:lnTo>
                <a:lnTo>
                  <a:pt x="87874" y="149822"/>
                </a:lnTo>
                <a:lnTo>
                  <a:pt x="117157" y="117157"/>
                </a:lnTo>
                <a:lnTo>
                  <a:pt x="149822" y="87874"/>
                </a:lnTo>
                <a:lnTo>
                  <a:pt x="185570" y="62273"/>
                </a:lnTo>
                <a:lnTo>
                  <a:pt x="224101" y="40654"/>
                </a:lnTo>
                <a:lnTo>
                  <a:pt x="265114" y="23318"/>
                </a:lnTo>
                <a:lnTo>
                  <a:pt x="308310" y="10563"/>
                </a:lnTo>
                <a:lnTo>
                  <a:pt x="353388" y="2690"/>
                </a:lnTo>
                <a:lnTo>
                  <a:pt x="400050" y="0"/>
                </a:lnTo>
                <a:lnTo>
                  <a:pt x="446711" y="2690"/>
                </a:lnTo>
                <a:lnTo>
                  <a:pt x="491789" y="10563"/>
                </a:lnTo>
                <a:lnTo>
                  <a:pt x="534985" y="23318"/>
                </a:lnTo>
                <a:lnTo>
                  <a:pt x="575998" y="40654"/>
                </a:lnTo>
                <a:lnTo>
                  <a:pt x="614529" y="62273"/>
                </a:lnTo>
                <a:lnTo>
                  <a:pt x="650277" y="87874"/>
                </a:lnTo>
                <a:lnTo>
                  <a:pt x="682942" y="117157"/>
                </a:lnTo>
                <a:lnTo>
                  <a:pt x="712225" y="149822"/>
                </a:lnTo>
                <a:lnTo>
                  <a:pt x="737826" y="185570"/>
                </a:lnTo>
                <a:lnTo>
                  <a:pt x="759445" y="224101"/>
                </a:lnTo>
                <a:lnTo>
                  <a:pt x="776781" y="265114"/>
                </a:lnTo>
                <a:lnTo>
                  <a:pt x="789536" y="308310"/>
                </a:lnTo>
                <a:lnTo>
                  <a:pt x="797409" y="353388"/>
                </a:lnTo>
                <a:lnTo>
                  <a:pt x="800100" y="400050"/>
                </a:lnTo>
                <a:lnTo>
                  <a:pt x="797409" y="446711"/>
                </a:lnTo>
                <a:lnTo>
                  <a:pt x="789536" y="491789"/>
                </a:lnTo>
                <a:lnTo>
                  <a:pt x="776781" y="534985"/>
                </a:lnTo>
                <a:lnTo>
                  <a:pt x="759445" y="575998"/>
                </a:lnTo>
                <a:lnTo>
                  <a:pt x="737826" y="614529"/>
                </a:lnTo>
                <a:lnTo>
                  <a:pt x="712225" y="650277"/>
                </a:lnTo>
                <a:lnTo>
                  <a:pt x="682942" y="682942"/>
                </a:lnTo>
                <a:lnTo>
                  <a:pt x="650277" y="712225"/>
                </a:lnTo>
                <a:lnTo>
                  <a:pt x="614529" y="737826"/>
                </a:lnTo>
                <a:lnTo>
                  <a:pt x="575998" y="759445"/>
                </a:lnTo>
                <a:lnTo>
                  <a:pt x="534985" y="776781"/>
                </a:lnTo>
                <a:lnTo>
                  <a:pt x="491789" y="789536"/>
                </a:lnTo>
                <a:lnTo>
                  <a:pt x="446711" y="797409"/>
                </a:lnTo>
                <a:lnTo>
                  <a:pt x="400050" y="800100"/>
                </a:lnTo>
                <a:lnTo>
                  <a:pt x="353388" y="797409"/>
                </a:lnTo>
                <a:lnTo>
                  <a:pt x="308310" y="789536"/>
                </a:lnTo>
                <a:lnTo>
                  <a:pt x="265114" y="776781"/>
                </a:lnTo>
                <a:lnTo>
                  <a:pt x="224101" y="759445"/>
                </a:lnTo>
                <a:lnTo>
                  <a:pt x="185570" y="737826"/>
                </a:lnTo>
                <a:lnTo>
                  <a:pt x="149822" y="712225"/>
                </a:lnTo>
                <a:lnTo>
                  <a:pt x="117157" y="682942"/>
                </a:lnTo>
                <a:lnTo>
                  <a:pt x="87874" y="650277"/>
                </a:lnTo>
                <a:lnTo>
                  <a:pt x="62273" y="614529"/>
                </a:lnTo>
                <a:lnTo>
                  <a:pt x="40654" y="575998"/>
                </a:lnTo>
                <a:lnTo>
                  <a:pt x="23318" y="534985"/>
                </a:lnTo>
                <a:lnTo>
                  <a:pt x="10563" y="491789"/>
                </a:lnTo>
                <a:lnTo>
                  <a:pt x="2690" y="446711"/>
                </a:lnTo>
                <a:lnTo>
                  <a:pt x="0" y="400050"/>
                </a:lnTo>
                <a:close/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8803" y="3183635"/>
            <a:ext cx="1809114" cy="2580640"/>
          </a:xfrm>
          <a:custGeom>
            <a:avLst/>
            <a:gdLst/>
            <a:ahLst/>
            <a:cxnLst/>
            <a:rect l="l" t="t" r="r" b="b"/>
            <a:pathLst>
              <a:path w="1809114" h="2580640">
                <a:moveTo>
                  <a:pt x="1808988" y="361823"/>
                </a:moveTo>
                <a:lnTo>
                  <a:pt x="0" y="361823"/>
                </a:lnTo>
                <a:lnTo>
                  <a:pt x="0" y="2580132"/>
                </a:lnTo>
                <a:lnTo>
                  <a:pt x="1808988" y="2580132"/>
                </a:lnTo>
                <a:lnTo>
                  <a:pt x="1808988" y="361823"/>
                </a:lnTo>
                <a:close/>
              </a:path>
              <a:path w="1809114" h="2580640">
                <a:moveTo>
                  <a:pt x="904494" y="0"/>
                </a:moveTo>
                <a:lnTo>
                  <a:pt x="542671" y="361823"/>
                </a:lnTo>
                <a:lnTo>
                  <a:pt x="1266317" y="361823"/>
                </a:lnTo>
                <a:lnTo>
                  <a:pt x="904494" y="0"/>
                </a:lnTo>
                <a:close/>
              </a:path>
            </a:pathLst>
          </a:custGeom>
          <a:solidFill>
            <a:srgbClr val="F5D9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8803" y="3183635"/>
            <a:ext cx="1809114" cy="2580640"/>
          </a:xfrm>
          <a:custGeom>
            <a:avLst/>
            <a:gdLst/>
            <a:ahLst/>
            <a:cxnLst/>
            <a:rect l="l" t="t" r="r" b="b"/>
            <a:pathLst>
              <a:path w="1809114" h="2580640">
                <a:moveTo>
                  <a:pt x="0" y="361823"/>
                </a:moveTo>
                <a:lnTo>
                  <a:pt x="542671" y="361823"/>
                </a:lnTo>
                <a:lnTo>
                  <a:pt x="904494" y="0"/>
                </a:lnTo>
                <a:lnTo>
                  <a:pt x="1266317" y="361823"/>
                </a:lnTo>
                <a:lnTo>
                  <a:pt x="1808988" y="361823"/>
                </a:lnTo>
                <a:lnTo>
                  <a:pt x="1808988" y="2580132"/>
                </a:lnTo>
                <a:lnTo>
                  <a:pt x="0" y="2580132"/>
                </a:lnTo>
                <a:lnTo>
                  <a:pt x="0" y="361823"/>
                </a:lnTo>
                <a:close/>
              </a:path>
            </a:pathLst>
          </a:custGeom>
          <a:ln w="12192">
            <a:solidFill>
              <a:srgbClr val="F5D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28445" y="3675379"/>
            <a:ext cx="1549400" cy="18827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215"/>
              </a:spcBef>
            </a:pPr>
            <a:r>
              <a:rPr sz="1100" spc="-45" dirty="0">
                <a:latin typeface="Arial"/>
                <a:cs typeface="Arial"/>
              </a:rPr>
              <a:t>1) </a:t>
            </a:r>
            <a:r>
              <a:rPr sz="1100" spc="-30" dirty="0">
                <a:latin typeface="Arial"/>
                <a:cs typeface="Arial"/>
              </a:rPr>
              <a:t>Insertion - </a:t>
            </a:r>
            <a:r>
              <a:rPr sz="1100" spc="-75" dirty="0">
                <a:latin typeface="Arial"/>
                <a:cs typeface="Arial"/>
              </a:rPr>
              <a:t>This  </a:t>
            </a:r>
            <a:r>
              <a:rPr sz="1100" spc="-15" dirty="0">
                <a:latin typeface="Arial"/>
                <a:cs typeface="Arial"/>
              </a:rPr>
              <a:t>functionality </a:t>
            </a:r>
            <a:r>
              <a:rPr sz="1100" spc="-50" dirty="0">
                <a:latin typeface="Arial"/>
                <a:cs typeface="Arial"/>
              </a:rPr>
              <a:t>helps </a:t>
            </a:r>
            <a:r>
              <a:rPr sz="1100" spc="-15" dirty="0">
                <a:latin typeface="Arial"/>
                <a:cs typeface="Arial"/>
              </a:rPr>
              <a:t>in  </a:t>
            </a:r>
            <a:r>
              <a:rPr sz="1100" spc="-30" dirty="0">
                <a:latin typeface="Arial"/>
                <a:cs typeface="Arial"/>
              </a:rPr>
              <a:t>inserting </a:t>
            </a:r>
            <a:r>
              <a:rPr sz="1100" spc="-35" dirty="0">
                <a:latin typeface="Arial"/>
                <a:cs typeface="Arial"/>
              </a:rPr>
              <a:t>details </a:t>
            </a:r>
            <a:r>
              <a:rPr sz="1100" spc="-30" dirty="0">
                <a:latin typeface="Arial"/>
                <a:cs typeface="Arial"/>
              </a:rPr>
              <a:t>which </a:t>
            </a:r>
            <a:r>
              <a:rPr sz="1100" spc="-45" dirty="0">
                <a:latin typeface="Arial"/>
                <a:cs typeface="Arial"/>
              </a:rPr>
              <a:t>are  </a:t>
            </a:r>
            <a:r>
              <a:rPr sz="1100" spc="-25" dirty="0">
                <a:latin typeface="Arial"/>
                <a:cs typeface="Arial"/>
              </a:rPr>
              <a:t>related </a:t>
            </a:r>
            <a:r>
              <a:rPr sz="1100" spc="1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the  </a:t>
            </a:r>
            <a:r>
              <a:rPr sz="1100" spc="-30" dirty="0">
                <a:latin typeface="Arial"/>
                <a:cs typeface="Arial"/>
              </a:rPr>
              <a:t>apartments/estates.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These  </a:t>
            </a:r>
            <a:r>
              <a:rPr sz="1100" spc="-35" dirty="0">
                <a:latin typeface="Arial"/>
                <a:cs typeface="Arial"/>
              </a:rPr>
              <a:t>details include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145"/>
              </a:lnSpc>
            </a:pPr>
            <a:r>
              <a:rPr sz="1100" spc="-25" dirty="0">
                <a:latin typeface="Arial"/>
                <a:cs typeface="Arial"/>
              </a:rPr>
              <a:t>apartment’s </a:t>
            </a:r>
            <a:r>
              <a:rPr sz="1100" spc="-50" dirty="0">
                <a:latin typeface="Arial"/>
                <a:cs typeface="Arial"/>
              </a:rPr>
              <a:t>name,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size,</a:t>
            </a:r>
            <a:endParaRPr sz="1100">
              <a:latin typeface="Arial"/>
              <a:cs typeface="Arial"/>
            </a:endParaRPr>
          </a:p>
          <a:p>
            <a:pPr marL="12700" marR="26670">
              <a:lnSpc>
                <a:spcPct val="91600"/>
              </a:lnSpc>
              <a:spcBef>
                <a:spcPts val="55"/>
              </a:spcBef>
            </a:pPr>
            <a:r>
              <a:rPr sz="1100" spc="-35" dirty="0">
                <a:latin typeface="Arial"/>
                <a:cs typeface="Arial"/>
              </a:rPr>
              <a:t>price, </a:t>
            </a:r>
            <a:r>
              <a:rPr sz="1100" spc="-30" dirty="0">
                <a:latin typeface="Arial"/>
                <a:cs typeface="Arial"/>
              </a:rPr>
              <a:t>owner’s  </a:t>
            </a:r>
            <a:r>
              <a:rPr sz="1100" spc="-15" dirty="0">
                <a:latin typeface="Arial"/>
                <a:cs typeface="Arial"/>
              </a:rPr>
              <a:t>information, </a:t>
            </a:r>
            <a:r>
              <a:rPr sz="1100" spc="-20" dirty="0">
                <a:latin typeface="Arial"/>
                <a:cs typeface="Arial"/>
              </a:rPr>
              <a:t>condition,  </a:t>
            </a:r>
            <a:r>
              <a:rPr sz="1100" spc="-30" dirty="0">
                <a:latin typeface="Arial"/>
                <a:cs typeface="Arial"/>
              </a:rPr>
              <a:t>etc. </a:t>
            </a:r>
            <a:r>
              <a:rPr sz="1100" spc="-105" dirty="0">
                <a:latin typeface="Arial"/>
                <a:cs typeface="Arial"/>
              </a:rPr>
              <a:t>Each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the</a:t>
            </a:r>
            <a:r>
              <a:rPr sz="1100" spc="-2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details </a:t>
            </a:r>
            <a:r>
              <a:rPr sz="1100" spc="-45" dirty="0">
                <a:latin typeface="Arial"/>
                <a:cs typeface="Arial"/>
              </a:rPr>
              <a:t>are  </a:t>
            </a:r>
            <a:r>
              <a:rPr sz="1100" spc="-25" dirty="0">
                <a:latin typeface="Arial"/>
                <a:cs typeface="Arial"/>
              </a:rPr>
              <a:t>explicitly </a:t>
            </a:r>
            <a:r>
              <a:rPr sz="1100" spc="-55" dirty="0">
                <a:latin typeface="Arial"/>
                <a:cs typeface="Arial"/>
              </a:rPr>
              <a:t>added </a:t>
            </a:r>
            <a:r>
              <a:rPr sz="1100" spc="-30" dirty="0">
                <a:latin typeface="Arial"/>
                <a:cs typeface="Arial"/>
              </a:rPr>
              <a:t>which </a:t>
            </a:r>
            <a:r>
              <a:rPr sz="1100" spc="-45" dirty="0">
                <a:latin typeface="Arial"/>
                <a:cs typeface="Arial"/>
              </a:rPr>
              <a:t>are  </a:t>
            </a:r>
            <a:r>
              <a:rPr sz="1100" spc="-30" dirty="0">
                <a:latin typeface="Arial"/>
                <a:cs typeface="Arial"/>
              </a:rPr>
              <a:t>stored </a:t>
            </a:r>
            <a:r>
              <a:rPr sz="1100" spc="-15" dirty="0">
                <a:latin typeface="Arial"/>
                <a:cs typeface="Arial"/>
              </a:rPr>
              <a:t>in </a:t>
            </a:r>
            <a:r>
              <a:rPr sz="1100" spc="-85" dirty="0">
                <a:latin typeface="Arial"/>
                <a:cs typeface="Arial"/>
              </a:rPr>
              <a:t>a</a:t>
            </a:r>
            <a:r>
              <a:rPr sz="1100" spc="-1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file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8960" y="2618994"/>
            <a:ext cx="1811020" cy="0"/>
          </a:xfrm>
          <a:custGeom>
            <a:avLst/>
            <a:gdLst/>
            <a:ahLst/>
            <a:cxnLst/>
            <a:rect l="l" t="t" r="r" b="b"/>
            <a:pathLst>
              <a:path w="1811020">
                <a:moveTo>
                  <a:pt x="0" y="0"/>
                </a:moveTo>
                <a:lnTo>
                  <a:pt x="1810512" y="0"/>
                </a:lnTo>
              </a:path>
            </a:pathLst>
          </a:custGeom>
          <a:ln w="3175">
            <a:solidFill>
              <a:srgbClr val="F5D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02864" y="2618994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>
                <a:moveTo>
                  <a:pt x="0" y="0"/>
                </a:moveTo>
                <a:lnTo>
                  <a:pt x="1822704" y="0"/>
                </a:lnTo>
              </a:path>
            </a:pathLst>
          </a:custGeom>
          <a:ln w="13716">
            <a:solidFill>
              <a:srgbClr val="F5D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62144" y="2545079"/>
            <a:ext cx="103632" cy="1859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87496" y="2191486"/>
            <a:ext cx="886993" cy="886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6640" y="2150351"/>
            <a:ext cx="865619" cy="1053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4928" y="2218944"/>
            <a:ext cx="800100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4928" y="2218944"/>
            <a:ext cx="800100" cy="800100"/>
          </a:xfrm>
          <a:custGeom>
            <a:avLst/>
            <a:gdLst/>
            <a:ahLst/>
            <a:cxnLst/>
            <a:rect l="l" t="t" r="r" b="b"/>
            <a:pathLst>
              <a:path w="800100" h="800100">
                <a:moveTo>
                  <a:pt x="0" y="400050"/>
                </a:moveTo>
                <a:lnTo>
                  <a:pt x="2690" y="353388"/>
                </a:lnTo>
                <a:lnTo>
                  <a:pt x="10563" y="308310"/>
                </a:lnTo>
                <a:lnTo>
                  <a:pt x="23318" y="265114"/>
                </a:lnTo>
                <a:lnTo>
                  <a:pt x="40654" y="224101"/>
                </a:lnTo>
                <a:lnTo>
                  <a:pt x="62273" y="185570"/>
                </a:lnTo>
                <a:lnTo>
                  <a:pt x="87874" y="149822"/>
                </a:lnTo>
                <a:lnTo>
                  <a:pt x="117157" y="117157"/>
                </a:lnTo>
                <a:lnTo>
                  <a:pt x="149822" y="87874"/>
                </a:lnTo>
                <a:lnTo>
                  <a:pt x="185570" y="62273"/>
                </a:lnTo>
                <a:lnTo>
                  <a:pt x="224101" y="40654"/>
                </a:lnTo>
                <a:lnTo>
                  <a:pt x="265114" y="23318"/>
                </a:lnTo>
                <a:lnTo>
                  <a:pt x="308310" y="10563"/>
                </a:lnTo>
                <a:lnTo>
                  <a:pt x="353388" y="2690"/>
                </a:lnTo>
                <a:lnTo>
                  <a:pt x="400050" y="0"/>
                </a:lnTo>
                <a:lnTo>
                  <a:pt x="446711" y="2690"/>
                </a:lnTo>
                <a:lnTo>
                  <a:pt x="491789" y="10563"/>
                </a:lnTo>
                <a:lnTo>
                  <a:pt x="534985" y="23318"/>
                </a:lnTo>
                <a:lnTo>
                  <a:pt x="575998" y="40654"/>
                </a:lnTo>
                <a:lnTo>
                  <a:pt x="614529" y="62273"/>
                </a:lnTo>
                <a:lnTo>
                  <a:pt x="650277" y="87874"/>
                </a:lnTo>
                <a:lnTo>
                  <a:pt x="682942" y="117157"/>
                </a:lnTo>
                <a:lnTo>
                  <a:pt x="712225" y="149822"/>
                </a:lnTo>
                <a:lnTo>
                  <a:pt x="737826" y="185570"/>
                </a:lnTo>
                <a:lnTo>
                  <a:pt x="759445" y="224101"/>
                </a:lnTo>
                <a:lnTo>
                  <a:pt x="776781" y="265114"/>
                </a:lnTo>
                <a:lnTo>
                  <a:pt x="789536" y="308310"/>
                </a:lnTo>
                <a:lnTo>
                  <a:pt x="797409" y="353388"/>
                </a:lnTo>
                <a:lnTo>
                  <a:pt x="800100" y="400050"/>
                </a:lnTo>
                <a:lnTo>
                  <a:pt x="797409" y="446711"/>
                </a:lnTo>
                <a:lnTo>
                  <a:pt x="789536" y="491789"/>
                </a:lnTo>
                <a:lnTo>
                  <a:pt x="776781" y="534985"/>
                </a:lnTo>
                <a:lnTo>
                  <a:pt x="759445" y="575998"/>
                </a:lnTo>
                <a:lnTo>
                  <a:pt x="737826" y="614529"/>
                </a:lnTo>
                <a:lnTo>
                  <a:pt x="712225" y="650277"/>
                </a:lnTo>
                <a:lnTo>
                  <a:pt x="682942" y="682942"/>
                </a:lnTo>
                <a:lnTo>
                  <a:pt x="650277" y="712225"/>
                </a:lnTo>
                <a:lnTo>
                  <a:pt x="614529" y="737826"/>
                </a:lnTo>
                <a:lnTo>
                  <a:pt x="575998" y="759445"/>
                </a:lnTo>
                <a:lnTo>
                  <a:pt x="534985" y="776781"/>
                </a:lnTo>
                <a:lnTo>
                  <a:pt x="491789" y="789536"/>
                </a:lnTo>
                <a:lnTo>
                  <a:pt x="446711" y="797409"/>
                </a:lnTo>
                <a:lnTo>
                  <a:pt x="400050" y="800100"/>
                </a:lnTo>
                <a:lnTo>
                  <a:pt x="353388" y="797409"/>
                </a:lnTo>
                <a:lnTo>
                  <a:pt x="308310" y="789536"/>
                </a:lnTo>
                <a:lnTo>
                  <a:pt x="265114" y="776781"/>
                </a:lnTo>
                <a:lnTo>
                  <a:pt x="224101" y="759445"/>
                </a:lnTo>
                <a:lnTo>
                  <a:pt x="185570" y="737826"/>
                </a:lnTo>
                <a:lnTo>
                  <a:pt x="149822" y="712225"/>
                </a:lnTo>
                <a:lnTo>
                  <a:pt x="117157" y="682942"/>
                </a:lnTo>
                <a:lnTo>
                  <a:pt x="87874" y="650277"/>
                </a:lnTo>
                <a:lnTo>
                  <a:pt x="62273" y="614529"/>
                </a:lnTo>
                <a:lnTo>
                  <a:pt x="40654" y="575998"/>
                </a:lnTo>
                <a:lnTo>
                  <a:pt x="23318" y="534985"/>
                </a:lnTo>
                <a:lnTo>
                  <a:pt x="10563" y="491789"/>
                </a:lnTo>
                <a:lnTo>
                  <a:pt x="2690" y="446711"/>
                </a:lnTo>
                <a:lnTo>
                  <a:pt x="0" y="400050"/>
                </a:lnTo>
                <a:close/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08960" y="3183635"/>
            <a:ext cx="1811020" cy="2580640"/>
          </a:xfrm>
          <a:custGeom>
            <a:avLst/>
            <a:gdLst/>
            <a:ahLst/>
            <a:cxnLst/>
            <a:rect l="l" t="t" r="r" b="b"/>
            <a:pathLst>
              <a:path w="1811020" h="2580640">
                <a:moveTo>
                  <a:pt x="1810512" y="362076"/>
                </a:moveTo>
                <a:lnTo>
                  <a:pt x="0" y="362076"/>
                </a:lnTo>
                <a:lnTo>
                  <a:pt x="0" y="2580132"/>
                </a:lnTo>
                <a:lnTo>
                  <a:pt x="1810512" y="2580132"/>
                </a:lnTo>
                <a:lnTo>
                  <a:pt x="1810512" y="362076"/>
                </a:lnTo>
                <a:close/>
              </a:path>
              <a:path w="1811020" h="2580640">
                <a:moveTo>
                  <a:pt x="905255" y="0"/>
                </a:moveTo>
                <a:lnTo>
                  <a:pt x="543178" y="362076"/>
                </a:lnTo>
                <a:lnTo>
                  <a:pt x="1267332" y="362076"/>
                </a:lnTo>
                <a:lnTo>
                  <a:pt x="905255" y="0"/>
                </a:lnTo>
                <a:close/>
              </a:path>
            </a:pathLst>
          </a:custGeom>
          <a:solidFill>
            <a:srgbClr val="F5D9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08960" y="3183635"/>
            <a:ext cx="1811020" cy="2580640"/>
          </a:xfrm>
          <a:custGeom>
            <a:avLst/>
            <a:gdLst/>
            <a:ahLst/>
            <a:cxnLst/>
            <a:rect l="l" t="t" r="r" b="b"/>
            <a:pathLst>
              <a:path w="1811020" h="2580640">
                <a:moveTo>
                  <a:pt x="0" y="362076"/>
                </a:moveTo>
                <a:lnTo>
                  <a:pt x="543178" y="362076"/>
                </a:lnTo>
                <a:lnTo>
                  <a:pt x="905255" y="0"/>
                </a:lnTo>
                <a:lnTo>
                  <a:pt x="1267332" y="362076"/>
                </a:lnTo>
                <a:lnTo>
                  <a:pt x="1810512" y="362076"/>
                </a:lnTo>
                <a:lnTo>
                  <a:pt x="1810512" y="2580132"/>
                </a:lnTo>
                <a:lnTo>
                  <a:pt x="0" y="2580132"/>
                </a:lnTo>
                <a:lnTo>
                  <a:pt x="0" y="362076"/>
                </a:lnTo>
                <a:close/>
              </a:path>
            </a:pathLst>
          </a:custGeom>
          <a:ln w="12192">
            <a:solidFill>
              <a:srgbClr val="F5D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39770" y="3675379"/>
            <a:ext cx="1365885" cy="14224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215"/>
              </a:spcBef>
            </a:pPr>
            <a:r>
              <a:rPr sz="1100" spc="-45" dirty="0">
                <a:latin typeface="Arial"/>
                <a:cs typeface="Arial"/>
              </a:rPr>
              <a:t>2) </a:t>
            </a:r>
            <a:r>
              <a:rPr sz="1100" spc="-70" dirty="0">
                <a:latin typeface="Arial"/>
                <a:cs typeface="Arial"/>
              </a:rPr>
              <a:t>Searching </a:t>
            </a:r>
            <a:r>
              <a:rPr sz="1100" spc="-30" dirty="0">
                <a:latin typeface="Arial"/>
                <a:cs typeface="Arial"/>
              </a:rPr>
              <a:t>- </a:t>
            </a:r>
            <a:r>
              <a:rPr sz="1100" spc="-75" dirty="0">
                <a:latin typeface="Arial"/>
                <a:cs typeface="Arial"/>
              </a:rPr>
              <a:t>This  </a:t>
            </a:r>
            <a:r>
              <a:rPr sz="1100" spc="-15" dirty="0">
                <a:latin typeface="Arial"/>
                <a:cs typeface="Arial"/>
              </a:rPr>
              <a:t>functionality </a:t>
            </a:r>
            <a:r>
              <a:rPr sz="1100" spc="-50" dirty="0">
                <a:latin typeface="Arial"/>
                <a:cs typeface="Arial"/>
              </a:rPr>
              <a:t>helps </a:t>
            </a:r>
            <a:r>
              <a:rPr sz="1100" spc="-15" dirty="0">
                <a:latin typeface="Arial"/>
                <a:cs typeface="Arial"/>
              </a:rPr>
              <a:t>the  </a:t>
            </a:r>
            <a:r>
              <a:rPr sz="1100" spc="-55" dirty="0">
                <a:latin typeface="Arial"/>
                <a:cs typeface="Arial"/>
              </a:rPr>
              <a:t>user </a:t>
            </a:r>
            <a:r>
              <a:rPr sz="1100" spc="-15" dirty="0">
                <a:latin typeface="Arial"/>
                <a:cs typeface="Arial"/>
              </a:rPr>
              <a:t>in </a:t>
            </a:r>
            <a:r>
              <a:rPr sz="1100" spc="-55" dirty="0">
                <a:latin typeface="Arial"/>
                <a:cs typeface="Arial"/>
              </a:rPr>
              <a:t>searching </a:t>
            </a:r>
            <a:r>
              <a:rPr sz="1100" spc="5" dirty="0">
                <a:latin typeface="Arial"/>
                <a:cs typeface="Arial"/>
              </a:rPr>
              <a:t>for</a:t>
            </a:r>
            <a:r>
              <a:rPr sz="1100" spc="-2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an  </a:t>
            </a:r>
            <a:r>
              <a:rPr sz="1100" spc="-25" dirty="0">
                <a:latin typeface="Arial"/>
                <a:cs typeface="Arial"/>
              </a:rPr>
              <a:t>apartment </a:t>
            </a:r>
            <a:r>
              <a:rPr sz="1100" spc="-50" dirty="0">
                <a:latin typeface="Arial"/>
                <a:cs typeface="Arial"/>
              </a:rPr>
              <a:t>according</a:t>
            </a:r>
            <a:r>
              <a:rPr sz="1100" spc="-15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to  </a:t>
            </a: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field </a:t>
            </a:r>
            <a:r>
              <a:rPr sz="1100" spc="-25" dirty="0">
                <a:latin typeface="Arial"/>
                <a:cs typeface="Arial"/>
              </a:rPr>
              <a:t>entered. </a:t>
            </a:r>
            <a:r>
              <a:rPr sz="1100" spc="-85" dirty="0">
                <a:latin typeface="Arial"/>
                <a:cs typeface="Arial"/>
              </a:rPr>
              <a:t>The  </a:t>
            </a:r>
            <a:r>
              <a:rPr sz="1100" spc="-65" dirty="0">
                <a:latin typeface="Arial"/>
                <a:cs typeface="Arial"/>
              </a:rPr>
              <a:t>search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50" dirty="0">
                <a:latin typeface="Arial"/>
                <a:cs typeface="Arial"/>
              </a:rPr>
              <a:t>be </a:t>
            </a:r>
            <a:r>
              <a:rPr sz="1100" spc="-45" dirty="0">
                <a:latin typeface="Arial"/>
                <a:cs typeface="Arial"/>
              </a:rPr>
              <a:t>done  </a:t>
            </a:r>
            <a:r>
              <a:rPr sz="1100" spc="-50" dirty="0">
                <a:latin typeface="Arial"/>
                <a:cs typeface="Arial"/>
              </a:rPr>
              <a:t>according </a:t>
            </a:r>
            <a:r>
              <a:rPr sz="1100" spc="1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different  </a:t>
            </a:r>
            <a:r>
              <a:rPr sz="1100" spc="-40" dirty="0">
                <a:latin typeface="Arial"/>
                <a:cs typeface="Arial"/>
              </a:rPr>
              <a:t>parameters </a:t>
            </a:r>
            <a:r>
              <a:rPr sz="1100" spc="-25" dirty="0">
                <a:latin typeface="Arial"/>
                <a:cs typeface="Arial"/>
              </a:rPr>
              <a:t>entered </a:t>
            </a:r>
            <a:r>
              <a:rPr sz="1100" spc="-45" dirty="0">
                <a:latin typeface="Arial"/>
                <a:cs typeface="Arial"/>
              </a:rPr>
              <a:t>by  </a:t>
            </a:r>
            <a:r>
              <a:rPr sz="1100" spc="-10" dirty="0">
                <a:latin typeface="Arial"/>
                <a:cs typeface="Arial"/>
              </a:rPr>
              <a:t>the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user.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20640" y="2618994"/>
            <a:ext cx="1811020" cy="0"/>
          </a:xfrm>
          <a:custGeom>
            <a:avLst/>
            <a:gdLst/>
            <a:ahLst/>
            <a:cxnLst/>
            <a:rect l="l" t="t" r="r" b="b"/>
            <a:pathLst>
              <a:path w="1811020">
                <a:moveTo>
                  <a:pt x="0" y="0"/>
                </a:moveTo>
                <a:lnTo>
                  <a:pt x="1810512" y="0"/>
                </a:lnTo>
              </a:path>
            </a:pathLst>
          </a:custGeom>
          <a:ln w="3175">
            <a:solidFill>
              <a:srgbClr val="F5D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14544" y="2618994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4">
                <a:moveTo>
                  <a:pt x="0" y="0"/>
                </a:moveTo>
                <a:lnTo>
                  <a:pt x="1822704" y="0"/>
                </a:lnTo>
              </a:path>
            </a:pathLst>
          </a:custGeom>
          <a:ln w="13716">
            <a:solidFill>
              <a:srgbClr val="F5D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72300" y="2545079"/>
            <a:ext cx="105155" cy="18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97652" y="2191486"/>
            <a:ext cx="886993" cy="886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08320" y="2150351"/>
            <a:ext cx="865619" cy="1053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25084" y="2218944"/>
            <a:ext cx="800100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25084" y="2218944"/>
            <a:ext cx="800100" cy="800100"/>
          </a:xfrm>
          <a:custGeom>
            <a:avLst/>
            <a:gdLst/>
            <a:ahLst/>
            <a:cxnLst/>
            <a:rect l="l" t="t" r="r" b="b"/>
            <a:pathLst>
              <a:path w="800100" h="800100">
                <a:moveTo>
                  <a:pt x="0" y="400050"/>
                </a:moveTo>
                <a:lnTo>
                  <a:pt x="2690" y="353388"/>
                </a:lnTo>
                <a:lnTo>
                  <a:pt x="10563" y="308310"/>
                </a:lnTo>
                <a:lnTo>
                  <a:pt x="23318" y="265114"/>
                </a:lnTo>
                <a:lnTo>
                  <a:pt x="40654" y="224101"/>
                </a:lnTo>
                <a:lnTo>
                  <a:pt x="62273" y="185570"/>
                </a:lnTo>
                <a:lnTo>
                  <a:pt x="87874" y="149822"/>
                </a:lnTo>
                <a:lnTo>
                  <a:pt x="117157" y="117157"/>
                </a:lnTo>
                <a:lnTo>
                  <a:pt x="149822" y="87874"/>
                </a:lnTo>
                <a:lnTo>
                  <a:pt x="185570" y="62273"/>
                </a:lnTo>
                <a:lnTo>
                  <a:pt x="224101" y="40654"/>
                </a:lnTo>
                <a:lnTo>
                  <a:pt x="265114" y="23318"/>
                </a:lnTo>
                <a:lnTo>
                  <a:pt x="308310" y="10563"/>
                </a:lnTo>
                <a:lnTo>
                  <a:pt x="353388" y="2690"/>
                </a:lnTo>
                <a:lnTo>
                  <a:pt x="400050" y="0"/>
                </a:lnTo>
                <a:lnTo>
                  <a:pt x="446711" y="2690"/>
                </a:lnTo>
                <a:lnTo>
                  <a:pt x="491789" y="10563"/>
                </a:lnTo>
                <a:lnTo>
                  <a:pt x="534985" y="23318"/>
                </a:lnTo>
                <a:lnTo>
                  <a:pt x="575998" y="40654"/>
                </a:lnTo>
                <a:lnTo>
                  <a:pt x="614529" y="62273"/>
                </a:lnTo>
                <a:lnTo>
                  <a:pt x="650277" y="87874"/>
                </a:lnTo>
                <a:lnTo>
                  <a:pt x="682942" y="117157"/>
                </a:lnTo>
                <a:lnTo>
                  <a:pt x="712225" y="149822"/>
                </a:lnTo>
                <a:lnTo>
                  <a:pt x="737826" y="185570"/>
                </a:lnTo>
                <a:lnTo>
                  <a:pt x="759445" y="224101"/>
                </a:lnTo>
                <a:lnTo>
                  <a:pt x="776781" y="265114"/>
                </a:lnTo>
                <a:lnTo>
                  <a:pt x="789536" y="308310"/>
                </a:lnTo>
                <a:lnTo>
                  <a:pt x="797409" y="353388"/>
                </a:lnTo>
                <a:lnTo>
                  <a:pt x="800100" y="400050"/>
                </a:lnTo>
                <a:lnTo>
                  <a:pt x="797409" y="446711"/>
                </a:lnTo>
                <a:lnTo>
                  <a:pt x="789536" y="491789"/>
                </a:lnTo>
                <a:lnTo>
                  <a:pt x="776781" y="534985"/>
                </a:lnTo>
                <a:lnTo>
                  <a:pt x="759445" y="575998"/>
                </a:lnTo>
                <a:lnTo>
                  <a:pt x="737826" y="614529"/>
                </a:lnTo>
                <a:lnTo>
                  <a:pt x="712225" y="650277"/>
                </a:lnTo>
                <a:lnTo>
                  <a:pt x="682942" y="682942"/>
                </a:lnTo>
                <a:lnTo>
                  <a:pt x="650277" y="712225"/>
                </a:lnTo>
                <a:lnTo>
                  <a:pt x="614529" y="737826"/>
                </a:lnTo>
                <a:lnTo>
                  <a:pt x="575998" y="759445"/>
                </a:lnTo>
                <a:lnTo>
                  <a:pt x="534985" y="776781"/>
                </a:lnTo>
                <a:lnTo>
                  <a:pt x="491789" y="789536"/>
                </a:lnTo>
                <a:lnTo>
                  <a:pt x="446711" y="797409"/>
                </a:lnTo>
                <a:lnTo>
                  <a:pt x="400050" y="800100"/>
                </a:lnTo>
                <a:lnTo>
                  <a:pt x="353388" y="797409"/>
                </a:lnTo>
                <a:lnTo>
                  <a:pt x="308310" y="789536"/>
                </a:lnTo>
                <a:lnTo>
                  <a:pt x="265114" y="776781"/>
                </a:lnTo>
                <a:lnTo>
                  <a:pt x="224101" y="759445"/>
                </a:lnTo>
                <a:lnTo>
                  <a:pt x="185570" y="737826"/>
                </a:lnTo>
                <a:lnTo>
                  <a:pt x="149822" y="712225"/>
                </a:lnTo>
                <a:lnTo>
                  <a:pt x="117157" y="682942"/>
                </a:lnTo>
                <a:lnTo>
                  <a:pt x="87874" y="650277"/>
                </a:lnTo>
                <a:lnTo>
                  <a:pt x="62273" y="614529"/>
                </a:lnTo>
                <a:lnTo>
                  <a:pt x="40654" y="575998"/>
                </a:lnTo>
                <a:lnTo>
                  <a:pt x="23318" y="534985"/>
                </a:lnTo>
                <a:lnTo>
                  <a:pt x="10563" y="491789"/>
                </a:lnTo>
                <a:lnTo>
                  <a:pt x="2690" y="446711"/>
                </a:lnTo>
                <a:lnTo>
                  <a:pt x="0" y="400050"/>
                </a:lnTo>
                <a:close/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874647" y="2277566"/>
            <a:ext cx="42805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3745" algn="l"/>
                <a:tab pos="4035425" algn="l"/>
              </a:tabLst>
            </a:pP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1	2	3</a:t>
            </a:r>
            <a:endParaRPr sz="3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120640" y="3183635"/>
            <a:ext cx="1811020" cy="2580640"/>
          </a:xfrm>
          <a:custGeom>
            <a:avLst/>
            <a:gdLst/>
            <a:ahLst/>
            <a:cxnLst/>
            <a:rect l="l" t="t" r="r" b="b"/>
            <a:pathLst>
              <a:path w="1811020" h="2580640">
                <a:moveTo>
                  <a:pt x="1810512" y="362076"/>
                </a:moveTo>
                <a:lnTo>
                  <a:pt x="0" y="362076"/>
                </a:lnTo>
                <a:lnTo>
                  <a:pt x="0" y="2580132"/>
                </a:lnTo>
                <a:lnTo>
                  <a:pt x="1810512" y="2580132"/>
                </a:lnTo>
                <a:lnTo>
                  <a:pt x="1810512" y="362076"/>
                </a:lnTo>
                <a:close/>
              </a:path>
              <a:path w="1811020" h="2580640">
                <a:moveTo>
                  <a:pt x="905256" y="0"/>
                </a:moveTo>
                <a:lnTo>
                  <a:pt x="543179" y="362076"/>
                </a:lnTo>
                <a:lnTo>
                  <a:pt x="1267333" y="362076"/>
                </a:lnTo>
                <a:lnTo>
                  <a:pt x="905256" y="0"/>
                </a:lnTo>
                <a:close/>
              </a:path>
            </a:pathLst>
          </a:custGeom>
          <a:solidFill>
            <a:srgbClr val="F5D9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20640" y="3183635"/>
            <a:ext cx="1811020" cy="2580640"/>
          </a:xfrm>
          <a:custGeom>
            <a:avLst/>
            <a:gdLst/>
            <a:ahLst/>
            <a:cxnLst/>
            <a:rect l="l" t="t" r="r" b="b"/>
            <a:pathLst>
              <a:path w="1811020" h="2580640">
                <a:moveTo>
                  <a:pt x="0" y="362076"/>
                </a:moveTo>
                <a:lnTo>
                  <a:pt x="543179" y="362076"/>
                </a:lnTo>
                <a:lnTo>
                  <a:pt x="905256" y="0"/>
                </a:lnTo>
                <a:lnTo>
                  <a:pt x="1267333" y="362076"/>
                </a:lnTo>
                <a:lnTo>
                  <a:pt x="1810512" y="362076"/>
                </a:lnTo>
                <a:lnTo>
                  <a:pt x="1810512" y="2580132"/>
                </a:lnTo>
                <a:lnTo>
                  <a:pt x="0" y="2580132"/>
                </a:lnTo>
                <a:lnTo>
                  <a:pt x="0" y="362076"/>
                </a:lnTo>
                <a:close/>
              </a:path>
            </a:pathLst>
          </a:custGeom>
          <a:ln w="12192">
            <a:solidFill>
              <a:srgbClr val="F5D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251450" y="3675379"/>
            <a:ext cx="1482725" cy="12687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215"/>
              </a:spcBef>
            </a:pPr>
            <a:r>
              <a:rPr sz="1100" spc="-45" dirty="0">
                <a:latin typeface="Arial"/>
                <a:cs typeface="Arial"/>
              </a:rPr>
              <a:t>3) </a:t>
            </a:r>
            <a:r>
              <a:rPr sz="1100" spc="-20" dirty="0">
                <a:latin typeface="Arial"/>
                <a:cs typeface="Arial"/>
              </a:rPr>
              <a:t>Modifying </a:t>
            </a:r>
            <a:r>
              <a:rPr sz="1100" spc="-30" dirty="0">
                <a:latin typeface="Arial"/>
                <a:cs typeface="Arial"/>
              </a:rPr>
              <a:t>- </a:t>
            </a:r>
            <a:r>
              <a:rPr sz="1100" spc="-75" dirty="0">
                <a:latin typeface="Arial"/>
                <a:cs typeface="Arial"/>
              </a:rPr>
              <a:t>This  </a:t>
            </a:r>
            <a:r>
              <a:rPr sz="1100" spc="-15" dirty="0">
                <a:latin typeface="Arial"/>
                <a:cs typeface="Arial"/>
              </a:rPr>
              <a:t>functionality </a:t>
            </a:r>
            <a:r>
              <a:rPr sz="1100" spc="-50" dirty="0">
                <a:latin typeface="Arial"/>
                <a:cs typeface="Arial"/>
              </a:rPr>
              <a:t>helps </a:t>
            </a:r>
            <a:r>
              <a:rPr sz="1100" spc="-15" dirty="0">
                <a:latin typeface="Arial"/>
                <a:cs typeface="Arial"/>
              </a:rPr>
              <a:t>in  </a:t>
            </a:r>
            <a:r>
              <a:rPr sz="1100" spc="-50" dirty="0">
                <a:latin typeface="Arial"/>
                <a:cs typeface="Arial"/>
              </a:rPr>
              <a:t>making </a:t>
            </a:r>
            <a:r>
              <a:rPr sz="1100" spc="-75" dirty="0">
                <a:latin typeface="Arial"/>
                <a:cs typeface="Arial"/>
              </a:rPr>
              <a:t>changes </a:t>
            </a:r>
            <a:r>
              <a:rPr sz="1100" spc="1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the  </a:t>
            </a:r>
            <a:r>
              <a:rPr sz="1100" spc="-55" dirty="0">
                <a:latin typeface="Arial"/>
                <a:cs typeface="Arial"/>
              </a:rPr>
              <a:t>added </a:t>
            </a:r>
            <a:r>
              <a:rPr sz="1100" spc="-30" dirty="0">
                <a:latin typeface="Arial"/>
                <a:cs typeface="Arial"/>
              </a:rPr>
              <a:t>apartments. </a:t>
            </a:r>
            <a:r>
              <a:rPr sz="1100" spc="-85" dirty="0">
                <a:latin typeface="Arial"/>
                <a:cs typeface="Arial"/>
              </a:rPr>
              <a:t>The  </a:t>
            </a:r>
            <a:r>
              <a:rPr sz="1100" spc="-55" dirty="0">
                <a:latin typeface="Arial"/>
                <a:cs typeface="Arial"/>
              </a:rPr>
              <a:t>user </a:t>
            </a:r>
            <a:r>
              <a:rPr sz="1100" spc="-70" dirty="0">
                <a:latin typeface="Arial"/>
                <a:cs typeface="Arial"/>
              </a:rPr>
              <a:t>can change </a:t>
            </a:r>
            <a:r>
              <a:rPr sz="1100" spc="-10" dirty="0">
                <a:latin typeface="Arial"/>
                <a:cs typeface="Arial"/>
              </a:rPr>
              <a:t>the  </a:t>
            </a:r>
            <a:r>
              <a:rPr sz="1100" spc="-25" dirty="0">
                <a:latin typeface="Arial"/>
                <a:cs typeface="Arial"/>
              </a:rPr>
              <a:t>apartment </a:t>
            </a:r>
            <a:r>
              <a:rPr sz="1100" spc="-35" dirty="0">
                <a:latin typeface="Arial"/>
                <a:cs typeface="Arial"/>
              </a:rPr>
              <a:t>details </a:t>
            </a:r>
            <a:r>
              <a:rPr sz="1100" spc="-70" dirty="0">
                <a:latin typeface="Arial"/>
                <a:cs typeface="Arial"/>
              </a:rPr>
              <a:t>such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as  </a:t>
            </a:r>
            <a:r>
              <a:rPr sz="1100" spc="-50" dirty="0">
                <a:latin typeface="Arial"/>
                <a:cs typeface="Arial"/>
              </a:rPr>
              <a:t>name, </a:t>
            </a:r>
            <a:r>
              <a:rPr sz="1100" spc="-35" dirty="0">
                <a:latin typeface="Arial"/>
                <a:cs typeface="Arial"/>
              </a:rPr>
              <a:t>price, </a:t>
            </a:r>
            <a:r>
              <a:rPr sz="1100" spc="-20" dirty="0">
                <a:latin typeface="Arial"/>
                <a:cs typeface="Arial"/>
              </a:rPr>
              <a:t>condition,  </a:t>
            </a:r>
            <a:r>
              <a:rPr sz="1100" spc="-70" dirty="0">
                <a:latin typeface="Arial"/>
                <a:cs typeface="Arial"/>
              </a:rPr>
              <a:t>size, </a:t>
            </a:r>
            <a:r>
              <a:rPr sz="1100" spc="-30" dirty="0">
                <a:latin typeface="Arial"/>
                <a:cs typeface="Arial"/>
              </a:rPr>
              <a:t>owner’s </a:t>
            </a:r>
            <a:r>
              <a:rPr sz="1100" spc="-50" dirty="0">
                <a:latin typeface="Arial"/>
                <a:cs typeface="Arial"/>
              </a:rPr>
              <a:t>name,</a:t>
            </a:r>
            <a:r>
              <a:rPr sz="1100" spc="-14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132319" y="2618994"/>
            <a:ext cx="1809114" cy="0"/>
          </a:xfrm>
          <a:custGeom>
            <a:avLst/>
            <a:gdLst/>
            <a:ahLst/>
            <a:cxnLst/>
            <a:rect l="l" t="t" r="r" b="b"/>
            <a:pathLst>
              <a:path w="1809115">
                <a:moveTo>
                  <a:pt x="0" y="0"/>
                </a:moveTo>
                <a:lnTo>
                  <a:pt x="1808987" y="0"/>
                </a:lnTo>
              </a:path>
            </a:pathLst>
          </a:custGeom>
          <a:ln w="3175">
            <a:solidFill>
              <a:srgbClr val="F5D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26223" y="2618994"/>
            <a:ext cx="1821180" cy="0"/>
          </a:xfrm>
          <a:custGeom>
            <a:avLst/>
            <a:gdLst/>
            <a:ahLst/>
            <a:cxnLst/>
            <a:rect l="l" t="t" r="r" b="b"/>
            <a:pathLst>
              <a:path w="1821179">
                <a:moveTo>
                  <a:pt x="0" y="0"/>
                </a:moveTo>
                <a:lnTo>
                  <a:pt x="1821179" y="0"/>
                </a:lnTo>
              </a:path>
            </a:pathLst>
          </a:custGeom>
          <a:ln w="13716">
            <a:solidFill>
              <a:srgbClr val="F5D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83980" y="2545079"/>
            <a:ext cx="105156" cy="18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09331" y="2191486"/>
            <a:ext cx="886993" cy="886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20000" y="2150351"/>
            <a:ext cx="865619" cy="1053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36764" y="2218944"/>
            <a:ext cx="800100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36764" y="2218944"/>
            <a:ext cx="800100" cy="800100"/>
          </a:xfrm>
          <a:custGeom>
            <a:avLst/>
            <a:gdLst/>
            <a:ahLst/>
            <a:cxnLst/>
            <a:rect l="l" t="t" r="r" b="b"/>
            <a:pathLst>
              <a:path w="800100" h="800100">
                <a:moveTo>
                  <a:pt x="0" y="400050"/>
                </a:moveTo>
                <a:lnTo>
                  <a:pt x="2690" y="353388"/>
                </a:lnTo>
                <a:lnTo>
                  <a:pt x="10563" y="308310"/>
                </a:lnTo>
                <a:lnTo>
                  <a:pt x="23318" y="265114"/>
                </a:lnTo>
                <a:lnTo>
                  <a:pt x="40654" y="224101"/>
                </a:lnTo>
                <a:lnTo>
                  <a:pt x="62273" y="185570"/>
                </a:lnTo>
                <a:lnTo>
                  <a:pt x="87874" y="149822"/>
                </a:lnTo>
                <a:lnTo>
                  <a:pt x="117157" y="117157"/>
                </a:lnTo>
                <a:lnTo>
                  <a:pt x="149822" y="87874"/>
                </a:lnTo>
                <a:lnTo>
                  <a:pt x="185570" y="62273"/>
                </a:lnTo>
                <a:lnTo>
                  <a:pt x="224101" y="40654"/>
                </a:lnTo>
                <a:lnTo>
                  <a:pt x="265114" y="23318"/>
                </a:lnTo>
                <a:lnTo>
                  <a:pt x="308310" y="10563"/>
                </a:lnTo>
                <a:lnTo>
                  <a:pt x="353388" y="2690"/>
                </a:lnTo>
                <a:lnTo>
                  <a:pt x="400050" y="0"/>
                </a:lnTo>
                <a:lnTo>
                  <a:pt x="446711" y="2690"/>
                </a:lnTo>
                <a:lnTo>
                  <a:pt x="491789" y="10563"/>
                </a:lnTo>
                <a:lnTo>
                  <a:pt x="534985" y="23318"/>
                </a:lnTo>
                <a:lnTo>
                  <a:pt x="575998" y="40654"/>
                </a:lnTo>
                <a:lnTo>
                  <a:pt x="614529" y="62273"/>
                </a:lnTo>
                <a:lnTo>
                  <a:pt x="650277" y="87874"/>
                </a:lnTo>
                <a:lnTo>
                  <a:pt x="682942" y="117157"/>
                </a:lnTo>
                <a:lnTo>
                  <a:pt x="712225" y="149822"/>
                </a:lnTo>
                <a:lnTo>
                  <a:pt x="737826" y="185570"/>
                </a:lnTo>
                <a:lnTo>
                  <a:pt x="759445" y="224101"/>
                </a:lnTo>
                <a:lnTo>
                  <a:pt x="776781" y="265114"/>
                </a:lnTo>
                <a:lnTo>
                  <a:pt x="789536" y="308310"/>
                </a:lnTo>
                <a:lnTo>
                  <a:pt x="797409" y="353388"/>
                </a:lnTo>
                <a:lnTo>
                  <a:pt x="800100" y="400050"/>
                </a:lnTo>
                <a:lnTo>
                  <a:pt x="797409" y="446711"/>
                </a:lnTo>
                <a:lnTo>
                  <a:pt x="789536" y="491789"/>
                </a:lnTo>
                <a:lnTo>
                  <a:pt x="776781" y="534985"/>
                </a:lnTo>
                <a:lnTo>
                  <a:pt x="759445" y="575998"/>
                </a:lnTo>
                <a:lnTo>
                  <a:pt x="737826" y="614529"/>
                </a:lnTo>
                <a:lnTo>
                  <a:pt x="712225" y="650277"/>
                </a:lnTo>
                <a:lnTo>
                  <a:pt x="682942" y="682942"/>
                </a:lnTo>
                <a:lnTo>
                  <a:pt x="650277" y="712225"/>
                </a:lnTo>
                <a:lnTo>
                  <a:pt x="614529" y="737826"/>
                </a:lnTo>
                <a:lnTo>
                  <a:pt x="575998" y="759445"/>
                </a:lnTo>
                <a:lnTo>
                  <a:pt x="534985" y="776781"/>
                </a:lnTo>
                <a:lnTo>
                  <a:pt x="491789" y="789536"/>
                </a:lnTo>
                <a:lnTo>
                  <a:pt x="446711" y="797409"/>
                </a:lnTo>
                <a:lnTo>
                  <a:pt x="400050" y="800100"/>
                </a:lnTo>
                <a:lnTo>
                  <a:pt x="353388" y="797409"/>
                </a:lnTo>
                <a:lnTo>
                  <a:pt x="308310" y="789536"/>
                </a:lnTo>
                <a:lnTo>
                  <a:pt x="265114" y="776781"/>
                </a:lnTo>
                <a:lnTo>
                  <a:pt x="224101" y="759445"/>
                </a:lnTo>
                <a:lnTo>
                  <a:pt x="185570" y="737826"/>
                </a:lnTo>
                <a:lnTo>
                  <a:pt x="149822" y="712225"/>
                </a:lnTo>
                <a:lnTo>
                  <a:pt x="117157" y="682942"/>
                </a:lnTo>
                <a:lnTo>
                  <a:pt x="87874" y="650277"/>
                </a:lnTo>
                <a:lnTo>
                  <a:pt x="62273" y="614529"/>
                </a:lnTo>
                <a:lnTo>
                  <a:pt x="40654" y="575998"/>
                </a:lnTo>
                <a:lnTo>
                  <a:pt x="23318" y="534985"/>
                </a:lnTo>
                <a:lnTo>
                  <a:pt x="10563" y="491789"/>
                </a:lnTo>
                <a:lnTo>
                  <a:pt x="2690" y="446711"/>
                </a:lnTo>
                <a:lnTo>
                  <a:pt x="0" y="400050"/>
                </a:lnTo>
                <a:close/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909052" y="2277566"/>
            <a:ext cx="257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132319" y="3183635"/>
            <a:ext cx="1809114" cy="2580640"/>
          </a:xfrm>
          <a:custGeom>
            <a:avLst/>
            <a:gdLst/>
            <a:ahLst/>
            <a:cxnLst/>
            <a:rect l="l" t="t" r="r" b="b"/>
            <a:pathLst>
              <a:path w="1809115" h="2580640">
                <a:moveTo>
                  <a:pt x="1808987" y="361823"/>
                </a:moveTo>
                <a:lnTo>
                  <a:pt x="0" y="361823"/>
                </a:lnTo>
                <a:lnTo>
                  <a:pt x="0" y="2580132"/>
                </a:lnTo>
                <a:lnTo>
                  <a:pt x="1808987" y="2580132"/>
                </a:lnTo>
                <a:lnTo>
                  <a:pt x="1808987" y="361823"/>
                </a:lnTo>
                <a:close/>
              </a:path>
              <a:path w="1809115" h="2580640">
                <a:moveTo>
                  <a:pt x="904494" y="0"/>
                </a:moveTo>
                <a:lnTo>
                  <a:pt x="542671" y="361823"/>
                </a:lnTo>
                <a:lnTo>
                  <a:pt x="1266316" y="361823"/>
                </a:lnTo>
                <a:lnTo>
                  <a:pt x="904494" y="0"/>
                </a:lnTo>
                <a:close/>
              </a:path>
            </a:pathLst>
          </a:custGeom>
          <a:solidFill>
            <a:srgbClr val="F5D9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32319" y="3183635"/>
            <a:ext cx="1809114" cy="2580640"/>
          </a:xfrm>
          <a:custGeom>
            <a:avLst/>
            <a:gdLst/>
            <a:ahLst/>
            <a:cxnLst/>
            <a:rect l="l" t="t" r="r" b="b"/>
            <a:pathLst>
              <a:path w="1809115" h="2580640">
                <a:moveTo>
                  <a:pt x="0" y="361823"/>
                </a:moveTo>
                <a:lnTo>
                  <a:pt x="542671" y="361823"/>
                </a:lnTo>
                <a:lnTo>
                  <a:pt x="904494" y="0"/>
                </a:lnTo>
                <a:lnTo>
                  <a:pt x="1266316" y="361823"/>
                </a:lnTo>
                <a:lnTo>
                  <a:pt x="1808987" y="361823"/>
                </a:lnTo>
                <a:lnTo>
                  <a:pt x="1808987" y="2580132"/>
                </a:lnTo>
                <a:lnTo>
                  <a:pt x="0" y="2580132"/>
                </a:lnTo>
                <a:lnTo>
                  <a:pt x="0" y="361823"/>
                </a:lnTo>
                <a:close/>
              </a:path>
            </a:pathLst>
          </a:custGeom>
          <a:ln w="12192">
            <a:solidFill>
              <a:srgbClr val="F5D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262876" y="3675379"/>
            <a:ext cx="1224280" cy="5016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210"/>
              </a:lnSpc>
              <a:spcBef>
                <a:spcPts val="235"/>
              </a:spcBef>
            </a:pPr>
            <a:r>
              <a:rPr sz="1100" spc="-45" dirty="0">
                <a:latin typeface="Arial"/>
                <a:cs typeface="Arial"/>
              </a:rPr>
              <a:t>4) Deletion-Select </a:t>
            </a:r>
            <a:r>
              <a:rPr sz="1100" spc="-85" dirty="0">
                <a:latin typeface="Arial"/>
                <a:cs typeface="Arial"/>
              </a:rPr>
              <a:t>a  </a:t>
            </a:r>
            <a:r>
              <a:rPr sz="1100" spc="-25" dirty="0">
                <a:latin typeface="Arial"/>
                <a:cs typeface="Arial"/>
              </a:rPr>
              <a:t>particular </a:t>
            </a:r>
            <a:r>
              <a:rPr sz="1100" spc="-30" dirty="0">
                <a:latin typeface="Arial"/>
                <a:cs typeface="Arial"/>
              </a:rPr>
              <a:t>record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and  </a:t>
            </a:r>
            <a:r>
              <a:rPr sz="1100" spc="-30" dirty="0">
                <a:latin typeface="Arial"/>
                <a:cs typeface="Arial"/>
              </a:rPr>
              <a:t>delete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142476" y="2618994"/>
            <a:ext cx="905510" cy="0"/>
          </a:xfrm>
          <a:custGeom>
            <a:avLst/>
            <a:gdLst/>
            <a:ahLst/>
            <a:cxnLst/>
            <a:rect l="l" t="t" r="r" b="b"/>
            <a:pathLst>
              <a:path w="905509">
                <a:moveTo>
                  <a:pt x="0" y="0"/>
                </a:moveTo>
                <a:lnTo>
                  <a:pt x="905255" y="0"/>
                </a:lnTo>
              </a:path>
            </a:pathLst>
          </a:custGeom>
          <a:ln w="3175">
            <a:solidFill>
              <a:srgbClr val="F5D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36380" y="2618994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448" y="0"/>
                </a:lnTo>
              </a:path>
            </a:pathLst>
          </a:custGeom>
          <a:ln w="13716">
            <a:solidFill>
              <a:srgbClr val="F5D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621011" y="2191486"/>
            <a:ext cx="886993" cy="886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630156" y="2150351"/>
            <a:ext cx="865619" cy="1053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648443" y="2218944"/>
            <a:ext cx="800100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648443" y="2218944"/>
            <a:ext cx="800100" cy="800100"/>
          </a:xfrm>
          <a:custGeom>
            <a:avLst/>
            <a:gdLst/>
            <a:ahLst/>
            <a:cxnLst/>
            <a:rect l="l" t="t" r="r" b="b"/>
            <a:pathLst>
              <a:path w="800100" h="800100">
                <a:moveTo>
                  <a:pt x="0" y="400050"/>
                </a:moveTo>
                <a:lnTo>
                  <a:pt x="2690" y="353388"/>
                </a:lnTo>
                <a:lnTo>
                  <a:pt x="10563" y="308310"/>
                </a:lnTo>
                <a:lnTo>
                  <a:pt x="23318" y="265114"/>
                </a:lnTo>
                <a:lnTo>
                  <a:pt x="40654" y="224101"/>
                </a:lnTo>
                <a:lnTo>
                  <a:pt x="62273" y="185570"/>
                </a:lnTo>
                <a:lnTo>
                  <a:pt x="87874" y="149822"/>
                </a:lnTo>
                <a:lnTo>
                  <a:pt x="117157" y="117157"/>
                </a:lnTo>
                <a:lnTo>
                  <a:pt x="149822" y="87874"/>
                </a:lnTo>
                <a:lnTo>
                  <a:pt x="185570" y="62273"/>
                </a:lnTo>
                <a:lnTo>
                  <a:pt x="224101" y="40654"/>
                </a:lnTo>
                <a:lnTo>
                  <a:pt x="265114" y="23318"/>
                </a:lnTo>
                <a:lnTo>
                  <a:pt x="308310" y="10563"/>
                </a:lnTo>
                <a:lnTo>
                  <a:pt x="353388" y="2690"/>
                </a:lnTo>
                <a:lnTo>
                  <a:pt x="400050" y="0"/>
                </a:lnTo>
                <a:lnTo>
                  <a:pt x="446711" y="2690"/>
                </a:lnTo>
                <a:lnTo>
                  <a:pt x="491789" y="10563"/>
                </a:lnTo>
                <a:lnTo>
                  <a:pt x="534985" y="23318"/>
                </a:lnTo>
                <a:lnTo>
                  <a:pt x="575998" y="40654"/>
                </a:lnTo>
                <a:lnTo>
                  <a:pt x="614529" y="62273"/>
                </a:lnTo>
                <a:lnTo>
                  <a:pt x="650277" y="87874"/>
                </a:lnTo>
                <a:lnTo>
                  <a:pt x="682942" y="117157"/>
                </a:lnTo>
                <a:lnTo>
                  <a:pt x="712225" y="149822"/>
                </a:lnTo>
                <a:lnTo>
                  <a:pt x="737826" y="185570"/>
                </a:lnTo>
                <a:lnTo>
                  <a:pt x="759445" y="224101"/>
                </a:lnTo>
                <a:lnTo>
                  <a:pt x="776781" y="265114"/>
                </a:lnTo>
                <a:lnTo>
                  <a:pt x="789536" y="308310"/>
                </a:lnTo>
                <a:lnTo>
                  <a:pt x="797409" y="353388"/>
                </a:lnTo>
                <a:lnTo>
                  <a:pt x="800100" y="400050"/>
                </a:lnTo>
                <a:lnTo>
                  <a:pt x="797409" y="446711"/>
                </a:lnTo>
                <a:lnTo>
                  <a:pt x="789536" y="491789"/>
                </a:lnTo>
                <a:lnTo>
                  <a:pt x="776781" y="534985"/>
                </a:lnTo>
                <a:lnTo>
                  <a:pt x="759445" y="575998"/>
                </a:lnTo>
                <a:lnTo>
                  <a:pt x="737826" y="614529"/>
                </a:lnTo>
                <a:lnTo>
                  <a:pt x="712225" y="650277"/>
                </a:lnTo>
                <a:lnTo>
                  <a:pt x="682942" y="682942"/>
                </a:lnTo>
                <a:lnTo>
                  <a:pt x="650277" y="712225"/>
                </a:lnTo>
                <a:lnTo>
                  <a:pt x="614529" y="737826"/>
                </a:lnTo>
                <a:lnTo>
                  <a:pt x="575998" y="759445"/>
                </a:lnTo>
                <a:lnTo>
                  <a:pt x="534985" y="776781"/>
                </a:lnTo>
                <a:lnTo>
                  <a:pt x="491789" y="789536"/>
                </a:lnTo>
                <a:lnTo>
                  <a:pt x="446711" y="797409"/>
                </a:lnTo>
                <a:lnTo>
                  <a:pt x="400050" y="800100"/>
                </a:lnTo>
                <a:lnTo>
                  <a:pt x="353388" y="797409"/>
                </a:lnTo>
                <a:lnTo>
                  <a:pt x="308310" y="789536"/>
                </a:lnTo>
                <a:lnTo>
                  <a:pt x="265114" y="776781"/>
                </a:lnTo>
                <a:lnTo>
                  <a:pt x="224101" y="759445"/>
                </a:lnTo>
                <a:lnTo>
                  <a:pt x="185570" y="737826"/>
                </a:lnTo>
                <a:lnTo>
                  <a:pt x="149822" y="712225"/>
                </a:lnTo>
                <a:lnTo>
                  <a:pt x="117157" y="682942"/>
                </a:lnTo>
                <a:lnTo>
                  <a:pt x="87874" y="650277"/>
                </a:lnTo>
                <a:lnTo>
                  <a:pt x="62273" y="614529"/>
                </a:lnTo>
                <a:lnTo>
                  <a:pt x="40654" y="575998"/>
                </a:lnTo>
                <a:lnTo>
                  <a:pt x="23318" y="534985"/>
                </a:lnTo>
                <a:lnTo>
                  <a:pt x="10563" y="491789"/>
                </a:lnTo>
                <a:lnTo>
                  <a:pt x="2690" y="446711"/>
                </a:lnTo>
                <a:lnTo>
                  <a:pt x="0" y="400050"/>
                </a:lnTo>
                <a:close/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920731" y="2277566"/>
            <a:ext cx="257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142476" y="3183635"/>
            <a:ext cx="1811020" cy="2580640"/>
          </a:xfrm>
          <a:custGeom>
            <a:avLst/>
            <a:gdLst/>
            <a:ahLst/>
            <a:cxnLst/>
            <a:rect l="l" t="t" r="r" b="b"/>
            <a:pathLst>
              <a:path w="1811020" h="2580640">
                <a:moveTo>
                  <a:pt x="1810512" y="362076"/>
                </a:moveTo>
                <a:lnTo>
                  <a:pt x="0" y="362076"/>
                </a:lnTo>
                <a:lnTo>
                  <a:pt x="0" y="2580132"/>
                </a:lnTo>
                <a:lnTo>
                  <a:pt x="1810512" y="2580132"/>
                </a:lnTo>
                <a:lnTo>
                  <a:pt x="1810512" y="362076"/>
                </a:lnTo>
                <a:close/>
              </a:path>
              <a:path w="1811020" h="2580640">
                <a:moveTo>
                  <a:pt x="905255" y="0"/>
                </a:moveTo>
                <a:lnTo>
                  <a:pt x="543178" y="362076"/>
                </a:lnTo>
                <a:lnTo>
                  <a:pt x="1267332" y="362076"/>
                </a:lnTo>
                <a:lnTo>
                  <a:pt x="905255" y="0"/>
                </a:lnTo>
                <a:close/>
              </a:path>
            </a:pathLst>
          </a:custGeom>
          <a:solidFill>
            <a:srgbClr val="F5D9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142476" y="3183635"/>
            <a:ext cx="1811020" cy="2580640"/>
          </a:xfrm>
          <a:custGeom>
            <a:avLst/>
            <a:gdLst/>
            <a:ahLst/>
            <a:cxnLst/>
            <a:rect l="l" t="t" r="r" b="b"/>
            <a:pathLst>
              <a:path w="1811020" h="2580640">
                <a:moveTo>
                  <a:pt x="0" y="362076"/>
                </a:moveTo>
                <a:lnTo>
                  <a:pt x="543178" y="362076"/>
                </a:lnTo>
                <a:lnTo>
                  <a:pt x="905255" y="0"/>
                </a:lnTo>
                <a:lnTo>
                  <a:pt x="1267332" y="362076"/>
                </a:lnTo>
                <a:lnTo>
                  <a:pt x="1810512" y="362076"/>
                </a:lnTo>
                <a:lnTo>
                  <a:pt x="1810512" y="2580132"/>
                </a:lnTo>
                <a:lnTo>
                  <a:pt x="0" y="2580132"/>
                </a:lnTo>
                <a:lnTo>
                  <a:pt x="0" y="362076"/>
                </a:lnTo>
                <a:close/>
              </a:path>
            </a:pathLst>
          </a:custGeom>
          <a:ln w="12192">
            <a:solidFill>
              <a:srgbClr val="F5D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9274302" y="3675379"/>
            <a:ext cx="1508125" cy="11144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215"/>
              </a:spcBef>
            </a:pPr>
            <a:r>
              <a:rPr sz="1100" spc="-45" dirty="0">
                <a:latin typeface="Arial"/>
                <a:cs typeface="Arial"/>
              </a:rPr>
              <a:t>5) </a:t>
            </a:r>
            <a:r>
              <a:rPr sz="1100" spc="-55" dirty="0">
                <a:latin typeface="Arial"/>
                <a:cs typeface="Arial"/>
              </a:rPr>
              <a:t>Visualizing </a:t>
            </a:r>
            <a:r>
              <a:rPr sz="1100" spc="-65" dirty="0">
                <a:latin typeface="Arial"/>
                <a:cs typeface="Arial"/>
              </a:rPr>
              <a:t>– </a:t>
            </a:r>
            <a:r>
              <a:rPr sz="1100" spc="-75" dirty="0">
                <a:latin typeface="Arial"/>
                <a:cs typeface="Arial"/>
              </a:rPr>
              <a:t>This  </a:t>
            </a:r>
            <a:r>
              <a:rPr sz="1100" spc="-15" dirty="0">
                <a:latin typeface="Arial"/>
                <a:cs typeface="Arial"/>
              </a:rPr>
              <a:t>functionality </a:t>
            </a:r>
            <a:r>
              <a:rPr sz="1100" spc="-35" dirty="0">
                <a:latin typeface="Arial"/>
                <a:cs typeface="Arial"/>
              </a:rPr>
              <a:t>help </a:t>
            </a:r>
            <a:r>
              <a:rPr sz="1100" spc="-15" dirty="0">
                <a:latin typeface="Arial"/>
                <a:cs typeface="Arial"/>
              </a:rPr>
              <a:t>in  </a:t>
            </a:r>
            <a:r>
              <a:rPr sz="1100" spc="-50" dirty="0">
                <a:latin typeface="Arial"/>
                <a:cs typeface="Arial"/>
              </a:rPr>
              <a:t>visualizing </a:t>
            </a:r>
            <a:r>
              <a:rPr sz="1100" spc="-15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data </a:t>
            </a:r>
            <a:r>
              <a:rPr sz="1100" spc="-70" dirty="0">
                <a:latin typeface="Arial"/>
                <a:cs typeface="Arial"/>
              </a:rPr>
              <a:t>based  </a:t>
            </a:r>
            <a:r>
              <a:rPr sz="1100" spc="-3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different </a:t>
            </a:r>
            <a:r>
              <a:rPr sz="1100" spc="-40" dirty="0">
                <a:latin typeface="Arial"/>
                <a:cs typeface="Arial"/>
              </a:rPr>
              <a:t>parameters.  </a:t>
            </a:r>
            <a:r>
              <a:rPr sz="1100" spc="-75" dirty="0">
                <a:latin typeface="Arial"/>
                <a:cs typeface="Arial"/>
              </a:rPr>
              <a:t>This </a:t>
            </a:r>
            <a:r>
              <a:rPr sz="1100" spc="-55" dirty="0">
                <a:latin typeface="Arial"/>
                <a:cs typeface="Arial"/>
              </a:rPr>
              <a:t>is </a:t>
            </a:r>
            <a:r>
              <a:rPr sz="1100" spc="-45" dirty="0">
                <a:latin typeface="Arial"/>
                <a:cs typeface="Arial"/>
              </a:rPr>
              <a:t>done </a:t>
            </a:r>
            <a:r>
              <a:rPr sz="1100" spc="-15" dirty="0">
                <a:latin typeface="Arial"/>
                <a:cs typeface="Arial"/>
              </a:rPr>
              <a:t>in the </a:t>
            </a:r>
            <a:r>
              <a:rPr sz="1100" spc="-5" dirty="0">
                <a:latin typeface="Arial"/>
                <a:cs typeface="Arial"/>
              </a:rPr>
              <a:t>form</a:t>
            </a:r>
            <a:r>
              <a:rPr sz="1100" spc="-2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  </a:t>
            </a:r>
            <a:r>
              <a:rPr sz="1100" spc="-45" dirty="0">
                <a:latin typeface="Arial"/>
                <a:cs typeface="Arial"/>
              </a:rPr>
              <a:t>graphical </a:t>
            </a:r>
            <a:r>
              <a:rPr sz="1100" spc="-35" dirty="0">
                <a:latin typeface="Arial"/>
                <a:cs typeface="Arial"/>
              </a:rPr>
              <a:t>representations 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better</a:t>
            </a:r>
            <a:r>
              <a:rPr sz="1100" spc="-17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understanding.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3704" y="2306526"/>
            <a:ext cx="2546350" cy="2540000"/>
          </a:xfrm>
          <a:custGeom>
            <a:avLst/>
            <a:gdLst/>
            <a:ahLst/>
            <a:cxnLst/>
            <a:rect l="l" t="t" r="r" b="b"/>
            <a:pathLst>
              <a:path w="2546350" h="2540000">
                <a:moveTo>
                  <a:pt x="1542828" y="190500"/>
                </a:moveTo>
                <a:lnTo>
                  <a:pt x="1013160" y="190500"/>
                </a:lnTo>
                <a:lnTo>
                  <a:pt x="1061147" y="203200"/>
                </a:lnTo>
                <a:lnTo>
                  <a:pt x="1108262" y="203200"/>
                </a:lnTo>
                <a:lnTo>
                  <a:pt x="1154412" y="215900"/>
                </a:lnTo>
                <a:lnTo>
                  <a:pt x="1243449" y="241300"/>
                </a:lnTo>
                <a:lnTo>
                  <a:pt x="1286150" y="266700"/>
                </a:lnTo>
                <a:lnTo>
                  <a:pt x="1327518" y="279400"/>
                </a:lnTo>
                <a:lnTo>
                  <a:pt x="1367458" y="304800"/>
                </a:lnTo>
                <a:lnTo>
                  <a:pt x="1405878" y="330200"/>
                </a:lnTo>
                <a:lnTo>
                  <a:pt x="1442687" y="355600"/>
                </a:lnTo>
                <a:lnTo>
                  <a:pt x="1477792" y="393700"/>
                </a:lnTo>
                <a:lnTo>
                  <a:pt x="1511099" y="419100"/>
                </a:lnTo>
                <a:lnTo>
                  <a:pt x="1542517" y="457200"/>
                </a:lnTo>
                <a:lnTo>
                  <a:pt x="1571953" y="482600"/>
                </a:lnTo>
                <a:lnTo>
                  <a:pt x="1599314" y="520700"/>
                </a:lnTo>
                <a:lnTo>
                  <a:pt x="1624509" y="558800"/>
                </a:lnTo>
                <a:lnTo>
                  <a:pt x="1647444" y="596900"/>
                </a:lnTo>
                <a:lnTo>
                  <a:pt x="1668028" y="647700"/>
                </a:lnTo>
                <a:lnTo>
                  <a:pt x="1686167" y="685800"/>
                </a:lnTo>
                <a:lnTo>
                  <a:pt x="1701769" y="736600"/>
                </a:lnTo>
                <a:lnTo>
                  <a:pt x="1714742" y="774700"/>
                </a:lnTo>
                <a:lnTo>
                  <a:pt x="1724993" y="825500"/>
                </a:lnTo>
                <a:lnTo>
                  <a:pt x="1732429" y="863600"/>
                </a:lnTo>
                <a:lnTo>
                  <a:pt x="1736959" y="914400"/>
                </a:lnTo>
                <a:lnTo>
                  <a:pt x="1738489" y="965200"/>
                </a:lnTo>
                <a:lnTo>
                  <a:pt x="1736959" y="1016000"/>
                </a:lnTo>
                <a:lnTo>
                  <a:pt x="1732429" y="1066800"/>
                </a:lnTo>
                <a:lnTo>
                  <a:pt x="1724993" y="1104900"/>
                </a:lnTo>
                <a:lnTo>
                  <a:pt x="1714742" y="1155700"/>
                </a:lnTo>
                <a:lnTo>
                  <a:pt x="1701769" y="1193800"/>
                </a:lnTo>
                <a:lnTo>
                  <a:pt x="1686167" y="1244600"/>
                </a:lnTo>
                <a:lnTo>
                  <a:pt x="1668028" y="1282700"/>
                </a:lnTo>
                <a:lnTo>
                  <a:pt x="1647444" y="1333500"/>
                </a:lnTo>
                <a:lnTo>
                  <a:pt x="1624509" y="1371600"/>
                </a:lnTo>
                <a:lnTo>
                  <a:pt x="1599314" y="1409700"/>
                </a:lnTo>
                <a:lnTo>
                  <a:pt x="1571953" y="1447800"/>
                </a:lnTo>
                <a:lnTo>
                  <a:pt x="1542517" y="1473200"/>
                </a:lnTo>
                <a:lnTo>
                  <a:pt x="1511099" y="1511300"/>
                </a:lnTo>
                <a:lnTo>
                  <a:pt x="1477792" y="1536700"/>
                </a:lnTo>
                <a:lnTo>
                  <a:pt x="1442687" y="1574800"/>
                </a:lnTo>
                <a:lnTo>
                  <a:pt x="1405878" y="1600200"/>
                </a:lnTo>
                <a:lnTo>
                  <a:pt x="1367458" y="1625600"/>
                </a:lnTo>
                <a:lnTo>
                  <a:pt x="1327518" y="1651000"/>
                </a:lnTo>
                <a:lnTo>
                  <a:pt x="1286150" y="1663700"/>
                </a:lnTo>
                <a:lnTo>
                  <a:pt x="1243449" y="1689100"/>
                </a:lnTo>
                <a:lnTo>
                  <a:pt x="1199505" y="1701800"/>
                </a:lnTo>
                <a:lnTo>
                  <a:pt x="1108262" y="1727200"/>
                </a:lnTo>
                <a:lnTo>
                  <a:pt x="1061147" y="1727200"/>
                </a:lnTo>
                <a:lnTo>
                  <a:pt x="1013160" y="1739900"/>
                </a:lnTo>
                <a:lnTo>
                  <a:pt x="1554642" y="1739900"/>
                </a:lnTo>
                <a:lnTo>
                  <a:pt x="1696559" y="1879600"/>
                </a:lnTo>
                <a:lnTo>
                  <a:pt x="1692981" y="1930400"/>
                </a:lnTo>
                <a:lnTo>
                  <a:pt x="1701801" y="1981200"/>
                </a:lnTo>
                <a:lnTo>
                  <a:pt x="1723320" y="2032000"/>
                </a:lnTo>
                <a:lnTo>
                  <a:pt x="1757842" y="2070100"/>
                </a:lnTo>
                <a:lnTo>
                  <a:pt x="2161017" y="2476500"/>
                </a:lnTo>
                <a:lnTo>
                  <a:pt x="2197101" y="2514600"/>
                </a:lnTo>
                <a:lnTo>
                  <a:pt x="2236814" y="2527300"/>
                </a:lnTo>
                <a:lnTo>
                  <a:pt x="2278945" y="2540000"/>
                </a:lnTo>
                <a:lnTo>
                  <a:pt x="2365628" y="2540000"/>
                </a:lnTo>
                <a:lnTo>
                  <a:pt x="2407760" y="2527300"/>
                </a:lnTo>
                <a:lnTo>
                  <a:pt x="2447472" y="2514600"/>
                </a:lnTo>
                <a:lnTo>
                  <a:pt x="2483557" y="2476500"/>
                </a:lnTo>
                <a:lnTo>
                  <a:pt x="2511067" y="2438400"/>
                </a:lnTo>
                <a:lnTo>
                  <a:pt x="2530678" y="2400300"/>
                </a:lnTo>
                <a:lnTo>
                  <a:pt x="2542351" y="2362200"/>
                </a:lnTo>
                <a:lnTo>
                  <a:pt x="2546049" y="2324100"/>
                </a:lnTo>
                <a:lnTo>
                  <a:pt x="2541733" y="2273300"/>
                </a:lnTo>
                <a:lnTo>
                  <a:pt x="2529367" y="2235200"/>
                </a:lnTo>
                <a:lnTo>
                  <a:pt x="2508913" y="2197100"/>
                </a:lnTo>
                <a:lnTo>
                  <a:pt x="2480331" y="2159000"/>
                </a:lnTo>
                <a:lnTo>
                  <a:pt x="2077156" y="1752600"/>
                </a:lnTo>
                <a:lnTo>
                  <a:pt x="2032757" y="1727200"/>
                </a:lnTo>
                <a:lnTo>
                  <a:pt x="1983217" y="1701800"/>
                </a:lnTo>
                <a:lnTo>
                  <a:pt x="1877182" y="1701800"/>
                </a:lnTo>
                <a:lnTo>
                  <a:pt x="1735264" y="1549400"/>
                </a:lnTo>
                <a:lnTo>
                  <a:pt x="1763366" y="1511300"/>
                </a:lnTo>
                <a:lnTo>
                  <a:pt x="1789575" y="1473200"/>
                </a:lnTo>
                <a:lnTo>
                  <a:pt x="1813828" y="1435100"/>
                </a:lnTo>
                <a:lnTo>
                  <a:pt x="1836063" y="1397000"/>
                </a:lnTo>
                <a:lnTo>
                  <a:pt x="1856220" y="1346200"/>
                </a:lnTo>
                <a:lnTo>
                  <a:pt x="1874237" y="1308100"/>
                </a:lnTo>
                <a:lnTo>
                  <a:pt x="1890051" y="1257300"/>
                </a:lnTo>
                <a:lnTo>
                  <a:pt x="1903601" y="1219200"/>
                </a:lnTo>
                <a:lnTo>
                  <a:pt x="1914826" y="1168400"/>
                </a:lnTo>
                <a:lnTo>
                  <a:pt x="1923664" y="1117600"/>
                </a:lnTo>
                <a:lnTo>
                  <a:pt x="1930054" y="1066800"/>
                </a:lnTo>
                <a:lnTo>
                  <a:pt x="1933932" y="1016000"/>
                </a:lnTo>
                <a:lnTo>
                  <a:pt x="1935239" y="965200"/>
                </a:lnTo>
                <a:lnTo>
                  <a:pt x="1934049" y="914400"/>
                </a:lnTo>
                <a:lnTo>
                  <a:pt x="1930516" y="876300"/>
                </a:lnTo>
                <a:lnTo>
                  <a:pt x="1924697" y="825500"/>
                </a:lnTo>
                <a:lnTo>
                  <a:pt x="1916649" y="774700"/>
                </a:lnTo>
                <a:lnTo>
                  <a:pt x="1906429" y="736600"/>
                </a:lnTo>
                <a:lnTo>
                  <a:pt x="1894091" y="685800"/>
                </a:lnTo>
                <a:lnTo>
                  <a:pt x="1879694" y="647700"/>
                </a:lnTo>
                <a:lnTo>
                  <a:pt x="1863294" y="609600"/>
                </a:lnTo>
                <a:lnTo>
                  <a:pt x="1844947" y="558800"/>
                </a:lnTo>
                <a:lnTo>
                  <a:pt x="1824710" y="520700"/>
                </a:lnTo>
                <a:lnTo>
                  <a:pt x="1802639" y="482600"/>
                </a:lnTo>
                <a:lnTo>
                  <a:pt x="1778791" y="444500"/>
                </a:lnTo>
                <a:lnTo>
                  <a:pt x="1753223" y="406400"/>
                </a:lnTo>
                <a:lnTo>
                  <a:pt x="1725990" y="368300"/>
                </a:lnTo>
                <a:lnTo>
                  <a:pt x="1697151" y="330200"/>
                </a:lnTo>
                <a:lnTo>
                  <a:pt x="1666760" y="304800"/>
                </a:lnTo>
                <a:lnTo>
                  <a:pt x="1634875" y="266700"/>
                </a:lnTo>
                <a:lnTo>
                  <a:pt x="1601552" y="241300"/>
                </a:lnTo>
                <a:lnTo>
                  <a:pt x="1566848" y="215900"/>
                </a:lnTo>
                <a:lnTo>
                  <a:pt x="1542828" y="190500"/>
                </a:lnTo>
                <a:close/>
              </a:path>
              <a:path w="2546350" h="2540000">
                <a:moveTo>
                  <a:pt x="1116607" y="1917700"/>
                </a:moveTo>
                <a:lnTo>
                  <a:pt x="825130" y="1917700"/>
                </a:lnTo>
                <a:lnTo>
                  <a:pt x="871999" y="1930400"/>
                </a:lnTo>
                <a:lnTo>
                  <a:pt x="1067620" y="1930400"/>
                </a:lnTo>
                <a:lnTo>
                  <a:pt x="1116607" y="1917700"/>
                </a:lnTo>
                <a:close/>
              </a:path>
              <a:path w="2546350" h="2540000">
                <a:moveTo>
                  <a:pt x="1201682" y="25400"/>
                </a:moveTo>
                <a:lnTo>
                  <a:pt x="733556" y="25400"/>
                </a:lnTo>
                <a:lnTo>
                  <a:pt x="688965" y="38100"/>
                </a:lnTo>
                <a:lnTo>
                  <a:pt x="645246" y="63500"/>
                </a:lnTo>
                <a:lnTo>
                  <a:pt x="560652" y="88900"/>
                </a:lnTo>
                <a:lnTo>
                  <a:pt x="519889" y="114300"/>
                </a:lnTo>
                <a:lnTo>
                  <a:pt x="480226" y="139700"/>
                </a:lnTo>
                <a:lnTo>
                  <a:pt x="441717" y="152400"/>
                </a:lnTo>
                <a:lnTo>
                  <a:pt x="404420" y="177800"/>
                </a:lnTo>
                <a:lnTo>
                  <a:pt x="368391" y="215900"/>
                </a:lnTo>
                <a:lnTo>
                  <a:pt x="333687" y="241300"/>
                </a:lnTo>
                <a:lnTo>
                  <a:pt x="300364" y="266700"/>
                </a:lnTo>
                <a:lnTo>
                  <a:pt x="268478" y="304800"/>
                </a:lnTo>
                <a:lnTo>
                  <a:pt x="238088" y="330200"/>
                </a:lnTo>
                <a:lnTo>
                  <a:pt x="209248" y="368300"/>
                </a:lnTo>
                <a:lnTo>
                  <a:pt x="182015" y="406400"/>
                </a:lnTo>
                <a:lnTo>
                  <a:pt x="156447" y="444500"/>
                </a:lnTo>
                <a:lnTo>
                  <a:pt x="132599" y="482600"/>
                </a:lnTo>
                <a:lnTo>
                  <a:pt x="110528" y="520700"/>
                </a:lnTo>
                <a:lnTo>
                  <a:pt x="90291" y="558800"/>
                </a:lnTo>
                <a:lnTo>
                  <a:pt x="71944" y="609600"/>
                </a:lnTo>
                <a:lnTo>
                  <a:pt x="55544" y="647700"/>
                </a:lnTo>
                <a:lnTo>
                  <a:pt x="41147" y="685800"/>
                </a:lnTo>
                <a:lnTo>
                  <a:pt x="28810" y="736600"/>
                </a:lnTo>
                <a:lnTo>
                  <a:pt x="18589" y="774700"/>
                </a:lnTo>
                <a:lnTo>
                  <a:pt x="10541" y="825500"/>
                </a:lnTo>
                <a:lnTo>
                  <a:pt x="4722" y="876300"/>
                </a:lnTo>
                <a:lnTo>
                  <a:pt x="1190" y="914400"/>
                </a:lnTo>
                <a:lnTo>
                  <a:pt x="0" y="965200"/>
                </a:lnTo>
                <a:lnTo>
                  <a:pt x="1190" y="1016000"/>
                </a:lnTo>
                <a:lnTo>
                  <a:pt x="4722" y="1066800"/>
                </a:lnTo>
                <a:lnTo>
                  <a:pt x="10541" y="1104900"/>
                </a:lnTo>
                <a:lnTo>
                  <a:pt x="18589" y="1155700"/>
                </a:lnTo>
                <a:lnTo>
                  <a:pt x="28810" y="1206500"/>
                </a:lnTo>
                <a:lnTo>
                  <a:pt x="41147" y="1244600"/>
                </a:lnTo>
                <a:lnTo>
                  <a:pt x="55544" y="1295400"/>
                </a:lnTo>
                <a:lnTo>
                  <a:pt x="71944" y="1333500"/>
                </a:lnTo>
                <a:lnTo>
                  <a:pt x="90291" y="1371600"/>
                </a:lnTo>
                <a:lnTo>
                  <a:pt x="110528" y="1409700"/>
                </a:lnTo>
                <a:lnTo>
                  <a:pt x="132599" y="1460500"/>
                </a:lnTo>
                <a:lnTo>
                  <a:pt x="156447" y="1498600"/>
                </a:lnTo>
                <a:lnTo>
                  <a:pt x="182015" y="1536700"/>
                </a:lnTo>
                <a:lnTo>
                  <a:pt x="209248" y="1562100"/>
                </a:lnTo>
                <a:lnTo>
                  <a:pt x="238088" y="1600200"/>
                </a:lnTo>
                <a:lnTo>
                  <a:pt x="268478" y="1638300"/>
                </a:lnTo>
                <a:lnTo>
                  <a:pt x="300364" y="1663700"/>
                </a:lnTo>
                <a:lnTo>
                  <a:pt x="333687" y="1701800"/>
                </a:lnTo>
                <a:lnTo>
                  <a:pt x="368391" y="1727200"/>
                </a:lnTo>
                <a:lnTo>
                  <a:pt x="404420" y="1752600"/>
                </a:lnTo>
                <a:lnTo>
                  <a:pt x="441717" y="1778000"/>
                </a:lnTo>
                <a:lnTo>
                  <a:pt x="480226" y="1803400"/>
                </a:lnTo>
                <a:lnTo>
                  <a:pt x="519889" y="1828800"/>
                </a:lnTo>
                <a:lnTo>
                  <a:pt x="560652" y="1841500"/>
                </a:lnTo>
                <a:lnTo>
                  <a:pt x="602456" y="1866900"/>
                </a:lnTo>
                <a:lnTo>
                  <a:pt x="645246" y="1879600"/>
                </a:lnTo>
                <a:lnTo>
                  <a:pt x="778963" y="1917700"/>
                </a:lnTo>
                <a:lnTo>
                  <a:pt x="1164837" y="1917700"/>
                </a:lnTo>
                <a:lnTo>
                  <a:pt x="1304364" y="1879600"/>
                </a:lnTo>
                <a:lnTo>
                  <a:pt x="1348947" y="1854200"/>
                </a:lnTo>
                <a:lnTo>
                  <a:pt x="1392465" y="1841500"/>
                </a:lnTo>
                <a:lnTo>
                  <a:pt x="1434854" y="1816100"/>
                </a:lnTo>
                <a:lnTo>
                  <a:pt x="1476055" y="1790700"/>
                </a:lnTo>
                <a:lnTo>
                  <a:pt x="1516004" y="1765300"/>
                </a:lnTo>
                <a:lnTo>
                  <a:pt x="1554642" y="1739900"/>
                </a:lnTo>
                <a:lnTo>
                  <a:pt x="915627" y="1739900"/>
                </a:lnTo>
                <a:lnTo>
                  <a:pt x="867641" y="1727200"/>
                </a:lnTo>
                <a:lnTo>
                  <a:pt x="820526" y="1727200"/>
                </a:lnTo>
                <a:lnTo>
                  <a:pt x="729282" y="1701800"/>
                </a:lnTo>
                <a:lnTo>
                  <a:pt x="685339" y="1689100"/>
                </a:lnTo>
                <a:lnTo>
                  <a:pt x="642637" y="1663700"/>
                </a:lnTo>
                <a:lnTo>
                  <a:pt x="601270" y="1651000"/>
                </a:lnTo>
                <a:lnTo>
                  <a:pt x="561330" y="1625600"/>
                </a:lnTo>
                <a:lnTo>
                  <a:pt x="522909" y="1600200"/>
                </a:lnTo>
                <a:lnTo>
                  <a:pt x="486100" y="1574800"/>
                </a:lnTo>
                <a:lnTo>
                  <a:pt x="450996" y="1536700"/>
                </a:lnTo>
                <a:lnTo>
                  <a:pt x="417689" y="1511300"/>
                </a:lnTo>
                <a:lnTo>
                  <a:pt x="386271" y="1473200"/>
                </a:lnTo>
                <a:lnTo>
                  <a:pt x="356835" y="1447800"/>
                </a:lnTo>
                <a:lnTo>
                  <a:pt x="329473" y="1409700"/>
                </a:lnTo>
                <a:lnTo>
                  <a:pt x="304279" y="1371600"/>
                </a:lnTo>
                <a:lnTo>
                  <a:pt x="281343" y="1333500"/>
                </a:lnTo>
                <a:lnTo>
                  <a:pt x="260760" y="1282700"/>
                </a:lnTo>
                <a:lnTo>
                  <a:pt x="242621" y="1244600"/>
                </a:lnTo>
                <a:lnTo>
                  <a:pt x="227019" y="1193800"/>
                </a:lnTo>
                <a:lnTo>
                  <a:pt x="214046" y="1155700"/>
                </a:lnTo>
                <a:lnTo>
                  <a:pt x="203795" y="1104900"/>
                </a:lnTo>
                <a:lnTo>
                  <a:pt x="196358" y="1066800"/>
                </a:lnTo>
                <a:lnTo>
                  <a:pt x="191829" y="1016000"/>
                </a:lnTo>
                <a:lnTo>
                  <a:pt x="190298" y="965200"/>
                </a:lnTo>
                <a:lnTo>
                  <a:pt x="191829" y="914400"/>
                </a:lnTo>
                <a:lnTo>
                  <a:pt x="196358" y="863600"/>
                </a:lnTo>
                <a:lnTo>
                  <a:pt x="203795" y="825500"/>
                </a:lnTo>
                <a:lnTo>
                  <a:pt x="214046" y="774700"/>
                </a:lnTo>
                <a:lnTo>
                  <a:pt x="227019" y="736600"/>
                </a:lnTo>
                <a:lnTo>
                  <a:pt x="242621" y="685800"/>
                </a:lnTo>
                <a:lnTo>
                  <a:pt x="260760" y="647700"/>
                </a:lnTo>
                <a:lnTo>
                  <a:pt x="281343" y="596900"/>
                </a:lnTo>
                <a:lnTo>
                  <a:pt x="304279" y="558800"/>
                </a:lnTo>
                <a:lnTo>
                  <a:pt x="329473" y="520700"/>
                </a:lnTo>
                <a:lnTo>
                  <a:pt x="356835" y="482600"/>
                </a:lnTo>
                <a:lnTo>
                  <a:pt x="386271" y="457200"/>
                </a:lnTo>
                <a:lnTo>
                  <a:pt x="417689" y="419100"/>
                </a:lnTo>
                <a:lnTo>
                  <a:pt x="450996" y="393700"/>
                </a:lnTo>
                <a:lnTo>
                  <a:pt x="486100" y="355600"/>
                </a:lnTo>
                <a:lnTo>
                  <a:pt x="522909" y="330200"/>
                </a:lnTo>
                <a:lnTo>
                  <a:pt x="561330" y="304800"/>
                </a:lnTo>
                <a:lnTo>
                  <a:pt x="601270" y="279400"/>
                </a:lnTo>
                <a:lnTo>
                  <a:pt x="642637" y="266700"/>
                </a:lnTo>
                <a:lnTo>
                  <a:pt x="685339" y="241300"/>
                </a:lnTo>
                <a:lnTo>
                  <a:pt x="774376" y="215900"/>
                </a:lnTo>
                <a:lnTo>
                  <a:pt x="820526" y="203200"/>
                </a:lnTo>
                <a:lnTo>
                  <a:pt x="867641" y="203200"/>
                </a:lnTo>
                <a:lnTo>
                  <a:pt x="915627" y="190500"/>
                </a:lnTo>
                <a:lnTo>
                  <a:pt x="1542828" y="190500"/>
                </a:lnTo>
                <a:lnTo>
                  <a:pt x="1530819" y="177800"/>
                </a:lnTo>
                <a:lnTo>
                  <a:pt x="1493522" y="152400"/>
                </a:lnTo>
                <a:lnTo>
                  <a:pt x="1455013" y="139700"/>
                </a:lnTo>
                <a:lnTo>
                  <a:pt x="1415349" y="114300"/>
                </a:lnTo>
                <a:lnTo>
                  <a:pt x="1374586" y="88900"/>
                </a:lnTo>
                <a:lnTo>
                  <a:pt x="1289992" y="63500"/>
                </a:lnTo>
                <a:lnTo>
                  <a:pt x="1246273" y="38100"/>
                </a:lnTo>
                <a:lnTo>
                  <a:pt x="1201682" y="25400"/>
                </a:lnTo>
                <a:close/>
              </a:path>
              <a:path w="2546350" h="2540000">
                <a:moveTo>
                  <a:pt x="1930653" y="1689100"/>
                </a:moveTo>
                <a:lnTo>
                  <a:pt x="1877182" y="1701800"/>
                </a:lnTo>
                <a:lnTo>
                  <a:pt x="1983217" y="1701800"/>
                </a:lnTo>
                <a:lnTo>
                  <a:pt x="1930653" y="1689100"/>
                </a:lnTo>
                <a:close/>
              </a:path>
              <a:path w="2546350" h="2540000">
                <a:moveTo>
                  <a:pt x="1110109" y="12700"/>
                </a:moveTo>
                <a:lnTo>
                  <a:pt x="825130" y="12700"/>
                </a:lnTo>
                <a:lnTo>
                  <a:pt x="778963" y="25400"/>
                </a:lnTo>
                <a:lnTo>
                  <a:pt x="1156275" y="25400"/>
                </a:lnTo>
                <a:lnTo>
                  <a:pt x="1110109" y="12700"/>
                </a:lnTo>
                <a:close/>
              </a:path>
              <a:path w="2546350" h="2540000">
                <a:moveTo>
                  <a:pt x="1015724" y="0"/>
                </a:moveTo>
                <a:lnTo>
                  <a:pt x="919514" y="0"/>
                </a:lnTo>
                <a:lnTo>
                  <a:pt x="871999" y="12700"/>
                </a:lnTo>
                <a:lnTo>
                  <a:pt x="1063239" y="12700"/>
                </a:lnTo>
                <a:lnTo>
                  <a:pt x="101572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550" dirty="0"/>
              <a:t>METHOD </a:t>
            </a:r>
            <a:r>
              <a:rPr spc="-755" dirty="0"/>
              <a:t>USED </a:t>
            </a:r>
            <a:r>
              <a:rPr spc="-75" dirty="0"/>
              <a:t>:</a:t>
            </a:r>
            <a:r>
              <a:rPr spc="-405" dirty="0"/>
              <a:t> </a:t>
            </a:r>
            <a:r>
              <a:rPr spc="-550" dirty="0"/>
              <a:t>INDEXING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19065" y="1684502"/>
            <a:ext cx="6271260" cy="3481704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000" b="1" u="heavy" spc="-7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Why </a:t>
            </a:r>
            <a:r>
              <a:rPr sz="2000" b="1" u="heavy" spc="-1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indexing</a:t>
            </a:r>
            <a:r>
              <a:rPr sz="2000" b="1" u="heavy" spc="-25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heavy" spc="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?</a:t>
            </a:r>
            <a:endParaRPr sz="2000" dirty="0">
              <a:latin typeface="Trebuchet MS"/>
              <a:cs typeface="Trebuchet MS"/>
            </a:endParaRPr>
          </a:p>
          <a:p>
            <a:pPr marL="12700" marR="74930">
              <a:lnSpc>
                <a:spcPts val="2160"/>
              </a:lnSpc>
              <a:spcBef>
                <a:spcPts val="1435"/>
              </a:spcBef>
            </a:pP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is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usually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stored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random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order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hard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disk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order 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search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require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do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sequential 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searching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which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takes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lot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time</a:t>
            </a:r>
            <a:r>
              <a:rPr sz="2000" spc="-3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  <a:spcBef>
                <a:spcPts val="1360"/>
              </a:spcBef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sorting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need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put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them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main 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memory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.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practically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possible 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main 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memory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usually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way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smaller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than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amount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data 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hard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disk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2000" spc="-40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Therefore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indexing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1165"/>
              </a:spcBef>
            </a:pP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indexing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reduce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time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complexity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2000" spc="-4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O(n)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log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spc="-2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587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Office Theme</vt:lpstr>
      <vt:lpstr>Real Estate  (File structure  mini project) </vt:lpstr>
      <vt:lpstr>OBJECTIVE </vt:lpstr>
      <vt:lpstr>Languages and packages used while  implementing the platform . </vt:lpstr>
      <vt:lpstr>REQUIREMENT </vt:lpstr>
      <vt:lpstr>How we managed to  do our project  remotely ?</vt:lpstr>
      <vt:lpstr>Let’s dive into demo</vt:lpstr>
      <vt:lpstr>PowerPoint Presentation</vt:lpstr>
      <vt:lpstr>FUNCTIONAL UTILITIES</vt:lpstr>
      <vt:lpstr>METHOD USED : INDEXING </vt:lpstr>
      <vt:lpstr>Indexing  Used  in  Our Portal</vt:lpstr>
      <vt:lpstr>What’s interesting in our portal ? </vt:lpstr>
      <vt:lpstr>PowerPoint Presentation</vt:lpstr>
      <vt:lpstr>FUTURE ENHANCEMENT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 (File structure mini project)</dc:title>
  <dc:creator>nancy banik</dc:creator>
  <cp:lastModifiedBy>Mohammed Shariq Nawaz</cp:lastModifiedBy>
  <cp:revision>3</cp:revision>
  <dcterms:created xsi:type="dcterms:W3CDTF">2018-05-28T04:24:45Z</dcterms:created>
  <dcterms:modified xsi:type="dcterms:W3CDTF">2018-05-28T14:16:44Z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2018-05-28T00:00:00Z</vt:filetime>
  </property>
</Properties>
</file>