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1471-D996-494F-AD89-D0EFD556762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F3AF-958F-44E9-92F6-DB36CF664B9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1471-D996-494F-AD89-D0EFD556762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F3AF-958F-44E9-92F6-DB36CF664B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1471-D996-494F-AD89-D0EFD556762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F3AF-958F-44E9-92F6-DB36CF664B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1471-D996-494F-AD89-D0EFD556762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F3AF-958F-44E9-92F6-DB36CF664B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1471-D996-494F-AD89-D0EFD556762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F3AF-958F-44E9-92F6-DB36CF664B9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1471-D996-494F-AD89-D0EFD556762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F3AF-958F-44E9-92F6-DB36CF664B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1471-D996-494F-AD89-D0EFD556762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F3AF-958F-44E9-92F6-DB36CF664B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1471-D996-494F-AD89-D0EFD556762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F3AF-958F-44E9-92F6-DB36CF664B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1471-D996-494F-AD89-D0EFD556762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F3AF-958F-44E9-92F6-DB36CF664B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1471-D996-494F-AD89-D0EFD556762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F3AF-958F-44E9-92F6-DB36CF664B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1471-D996-494F-AD89-D0EFD556762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FFBF3AF-958F-44E9-92F6-DB36CF664B9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D211471-D996-494F-AD89-D0EFD556762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FFBF3AF-958F-44E9-92F6-DB36CF664B9A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851648" cy="152400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Real Estate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00400"/>
            <a:ext cx="7854696" cy="1752600"/>
          </a:xfrm>
        </p:spPr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Sreejeeth</a:t>
            </a:r>
            <a:r>
              <a:rPr lang="en-US" dirty="0" smtClean="0"/>
              <a:t> </a:t>
            </a:r>
            <a:r>
              <a:rPr lang="en-US" dirty="0" err="1" smtClean="0"/>
              <a:t>Ramprasad</a:t>
            </a:r>
            <a:r>
              <a:rPr lang="en-US" dirty="0" smtClean="0"/>
              <a:t>(1MV15IS050)</a:t>
            </a:r>
          </a:p>
          <a:p>
            <a:r>
              <a:rPr lang="en-US" dirty="0" smtClean="0"/>
              <a:t>-Mohammed </a:t>
            </a:r>
            <a:r>
              <a:rPr lang="en-US" dirty="0" err="1" smtClean="0"/>
              <a:t>Sharique</a:t>
            </a:r>
            <a:r>
              <a:rPr lang="en-US" dirty="0" smtClean="0"/>
              <a:t> </a:t>
            </a:r>
            <a:r>
              <a:rPr lang="en-US" dirty="0" err="1" smtClean="0"/>
              <a:t>Nawaz</a:t>
            </a:r>
            <a:r>
              <a:rPr lang="en-US" dirty="0" smtClean="0"/>
              <a:t>(1MV15IS018)</a:t>
            </a:r>
          </a:p>
          <a:p>
            <a:r>
              <a:rPr lang="en-US" dirty="0" smtClean="0"/>
              <a:t>   -</a:t>
            </a:r>
            <a:r>
              <a:rPr lang="en-US" dirty="0" err="1" smtClean="0"/>
              <a:t>Sayantika</a:t>
            </a:r>
            <a:r>
              <a:rPr lang="en-US" dirty="0" smtClean="0"/>
              <a:t> </a:t>
            </a:r>
            <a:r>
              <a:rPr lang="en-US" dirty="0" err="1" smtClean="0"/>
              <a:t>Banik</a:t>
            </a:r>
            <a:r>
              <a:rPr lang="en-US" dirty="0" smtClean="0"/>
              <a:t>(1MV15IS067)	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At some point of time , we will all end up in a situation to hunt for a house for rent or for sale.</a:t>
            </a:r>
          </a:p>
          <a:p>
            <a:r>
              <a:rPr lang="en-US" dirty="0" smtClean="0"/>
              <a:t>The house hunting can get really hard for it has to  match our likings and should also be located in an area with good facilities and amenities . And most importantly, it should be within our budget .</a:t>
            </a:r>
          </a:p>
          <a:p>
            <a:r>
              <a:rPr lang="en-US" dirty="0" smtClean="0"/>
              <a:t>Our project helps in reducing the efforts that is to be taken by people while hunting for houses.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method we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INDEXING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There are 3 kinds of indexing :-</a:t>
            </a:r>
          </a:p>
          <a:p>
            <a:pPr>
              <a:buNone/>
            </a:pPr>
            <a:r>
              <a:rPr lang="en-US" dirty="0" smtClean="0"/>
              <a:t>1)Primary index</a:t>
            </a:r>
          </a:p>
          <a:p>
            <a:pPr>
              <a:buNone/>
            </a:pPr>
            <a:r>
              <a:rPr lang="en-US" dirty="0" smtClean="0"/>
              <a:t>2) Clustering index</a:t>
            </a:r>
          </a:p>
          <a:p>
            <a:pPr>
              <a:buNone/>
            </a:pPr>
            <a:r>
              <a:rPr lang="en-US" dirty="0" smtClean="0"/>
              <a:t>3</a:t>
            </a:r>
            <a:r>
              <a:rPr lang="en-US" dirty="0" smtClean="0"/>
              <a:t>)Secondary index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solve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 list the names of houses that are available for rent or sale , in our portal .</a:t>
            </a:r>
          </a:p>
          <a:p>
            <a:r>
              <a:rPr lang="en-US" sz="2000" dirty="0" smtClean="0"/>
              <a:t>We list the specifications of the houses so that the people can decide what kind of amenities they wish to settle for.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The specifications can be a combination of the following:</a:t>
            </a:r>
          </a:p>
          <a:p>
            <a:pPr>
              <a:buNone/>
            </a:pPr>
            <a:r>
              <a:rPr lang="en-US" sz="2000" dirty="0" smtClean="0"/>
              <a:t>1)House Type</a:t>
            </a:r>
          </a:p>
          <a:p>
            <a:pPr>
              <a:buNone/>
            </a:pPr>
            <a:r>
              <a:rPr lang="en-US" sz="2000" dirty="0" smtClean="0"/>
              <a:t>2)Square feet of the house</a:t>
            </a:r>
          </a:p>
          <a:p>
            <a:pPr>
              <a:buNone/>
            </a:pPr>
            <a:r>
              <a:rPr lang="en-US" sz="2000" dirty="0" smtClean="0"/>
              <a:t>3)Number of Bedrooms</a:t>
            </a:r>
          </a:p>
          <a:p>
            <a:pPr>
              <a:buNone/>
            </a:pPr>
            <a:r>
              <a:rPr lang="en-US" sz="2000" dirty="0" smtClean="0"/>
              <a:t>4)Amenities like gym , swimming pool , club house ,etc</a:t>
            </a:r>
          </a:p>
          <a:p>
            <a:pPr>
              <a:buNone/>
            </a:pPr>
            <a:r>
              <a:rPr lang="en-US" sz="2000" dirty="0" smtClean="0"/>
              <a:t>5)Legal documents </a:t>
            </a:r>
          </a:p>
          <a:p>
            <a:pPr>
              <a:buNone/>
            </a:pPr>
            <a:r>
              <a:rPr lang="en-US" sz="2000" dirty="0" smtClean="0"/>
              <a:t>6)etc…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indexing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usually stored in random order in hard </a:t>
            </a:r>
            <a:r>
              <a:rPr lang="en-US" dirty="0" err="1" smtClean="0"/>
              <a:t>disk.In</a:t>
            </a:r>
            <a:r>
              <a:rPr lang="en-US" dirty="0" smtClean="0"/>
              <a:t> order to search for a data , we will require to do sequential searching which takes a lot of time . </a:t>
            </a:r>
            <a:endParaRPr lang="en-US" dirty="0" smtClean="0"/>
          </a:p>
          <a:p>
            <a:r>
              <a:rPr lang="en-US" dirty="0" smtClean="0"/>
              <a:t>So we can think of sorting the data in hard disk . But for sorting all the data , we need to put them all in the main memory . This is practically not possible as main memory will usually be way smaller than the amount of data in the hard disk . Therefore we use indexing 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single level index is an auxiliary file that makes it  more efficient to search for a record in the data file.</a:t>
            </a:r>
          </a:p>
          <a:p>
            <a:r>
              <a:rPr lang="en-US" dirty="0" smtClean="0"/>
              <a:t>The index is usually specified on one field of the file ( it can also be more than one field ) .</a:t>
            </a:r>
          </a:p>
          <a:p>
            <a:r>
              <a:rPr lang="en-US" dirty="0" smtClean="0"/>
              <a:t>One form of index can be a file of entries &lt;field value, pointer to record &gt; . This is ordered by field value .</a:t>
            </a:r>
          </a:p>
          <a:p>
            <a:r>
              <a:rPr lang="en-US" dirty="0" smtClean="0"/>
              <a:t>The index file usually occupies considerably less disk blocks than the data file because its entries are much smaller.</a:t>
            </a:r>
          </a:p>
          <a:p>
            <a:r>
              <a:rPr lang="en-US" dirty="0" smtClean="0"/>
              <a:t>A binary search on the index yields a pointer to the record.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976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Therefore , by using the indexing , we reduce the time complexity from O(n) to log n .</a:t>
            </a:r>
          </a:p>
          <a:p>
            <a:r>
              <a:rPr lang="en-US" dirty="0" smtClean="0"/>
              <a:t>The user can view various houses of his / her choice of specifications and narrow down their options to a great , condensed list 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675</TotalTime>
  <Words>447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Real Estate</vt:lpstr>
      <vt:lpstr>Problem Statement</vt:lpstr>
      <vt:lpstr>What method we use</vt:lpstr>
      <vt:lpstr>How we solve the problem</vt:lpstr>
      <vt:lpstr>Why indexing ?</vt:lpstr>
      <vt:lpstr>Primary Indexing</vt:lpstr>
      <vt:lpstr> 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</dc:title>
  <dc:creator>User</dc:creator>
  <cp:lastModifiedBy>User</cp:lastModifiedBy>
  <cp:revision>30</cp:revision>
  <dcterms:created xsi:type="dcterms:W3CDTF">2018-04-05T05:47:01Z</dcterms:created>
  <dcterms:modified xsi:type="dcterms:W3CDTF">2018-04-05T17:02:10Z</dcterms:modified>
</cp:coreProperties>
</file>