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95" r:id="rId5"/>
    <p:sldId id="296" r:id="rId6"/>
    <p:sldId id="297" r:id="rId7"/>
    <p:sldId id="298" r:id="rId8"/>
    <p:sldId id="282" r:id="rId9"/>
    <p:sldId id="299" r:id="rId10"/>
    <p:sldId id="300" r:id="rId11"/>
    <p:sldId id="301" r:id="rId12"/>
    <p:sldId id="302" r:id="rId13"/>
    <p:sldId id="303" r:id="rId14"/>
    <p:sldId id="304" r:id="rId15"/>
    <p:sldId id="305" r:id="rId16"/>
    <p:sldId id="306" r:id="rId17"/>
    <p:sldId id="307" r:id="rId18"/>
    <p:sldId id="310" r:id="rId19"/>
    <p:sldId id="308" r:id="rId20"/>
    <p:sldId id="309" r:id="rId21"/>
    <p:sldId id="311" r:id="rId22"/>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9pPr>
  </p:defaultTextStyle>
  <p:extLst>
    <p:ext uri="{521415D9-36F7-43E2-AB2F-B90AF26B5E84}">
      <p14:sectionLst xmlns:p14="http://schemas.microsoft.com/office/powerpoint/2010/main">
        <p14:section name="Default Section" id="{06CB26F4-1187-48CF-BC76-A36C4C64C60A}">
          <p14:sldIdLst>
            <p14:sldId id="256"/>
            <p14:sldId id="257"/>
            <p14:sldId id="258"/>
            <p14:sldId id="295"/>
            <p14:sldId id="296"/>
            <p14:sldId id="297"/>
            <p14:sldId id="298"/>
            <p14:sldId id="282"/>
            <p14:sldId id="299"/>
            <p14:sldId id="300"/>
            <p14:sldId id="301"/>
            <p14:sldId id="302"/>
            <p14:sldId id="303"/>
            <p14:sldId id="304"/>
            <p14:sldId id="305"/>
            <p14:sldId id="306"/>
            <p14:sldId id="307"/>
            <p14:sldId id="310"/>
            <p14:sldId id="308"/>
            <p14:sldId id="309"/>
            <p14:sldId id="3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7CBA3F-8E09-4EC6-AA6A-2CB8C0388186}" v="67" dt="2023-05-30T16:56:59.051"/>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a:tcStyle>
        <a:tcBdr/>
        <a:fill>
          <a:solidFill>
            <a:srgbClr val="E6F6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2037" y="7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Sharuk" userId="ddc9aae412cfbc61" providerId="LiveId" clId="{677CBA3F-8E09-4EC6-AA6A-2CB8C0388186}"/>
    <pc:docChg chg="undo redo custSel addSld delSld modSld sldOrd modSection">
      <pc:chgData name="Mohammed Sharuk" userId="ddc9aae412cfbc61" providerId="LiveId" clId="{677CBA3F-8E09-4EC6-AA6A-2CB8C0388186}" dt="2023-05-30T16:57:17.515" v="1466" actId="1076"/>
      <pc:docMkLst>
        <pc:docMk/>
      </pc:docMkLst>
      <pc:sldChg chg="modSp mod">
        <pc:chgData name="Mohammed Sharuk" userId="ddc9aae412cfbc61" providerId="LiveId" clId="{677CBA3F-8E09-4EC6-AA6A-2CB8C0388186}" dt="2023-05-30T10:26:15.760" v="1129" actId="20577"/>
        <pc:sldMkLst>
          <pc:docMk/>
          <pc:sldMk cId="0" sldId="257"/>
        </pc:sldMkLst>
        <pc:spChg chg="mod">
          <ac:chgData name="Mohammed Sharuk" userId="ddc9aae412cfbc61" providerId="LiveId" clId="{677CBA3F-8E09-4EC6-AA6A-2CB8C0388186}" dt="2023-05-30T10:26:15.760" v="1129" actId="20577"/>
          <ac:spMkLst>
            <pc:docMk/>
            <pc:sldMk cId="0" sldId="257"/>
            <ac:spMk id="41" creationId="{00000000-0000-0000-0000-000000000000}"/>
          </ac:spMkLst>
        </pc:spChg>
      </pc:sldChg>
      <pc:sldChg chg="addSp delSp modSp mod">
        <pc:chgData name="Mohammed Sharuk" userId="ddc9aae412cfbc61" providerId="LiveId" clId="{677CBA3F-8E09-4EC6-AA6A-2CB8C0388186}" dt="2023-05-30T16:49:41.825" v="1443" actId="1076"/>
        <pc:sldMkLst>
          <pc:docMk/>
          <pc:sldMk cId="0" sldId="258"/>
        </pc:sldMkLst>
        <pc:spChg chg="add del mod">
          <ac:chgData name="Mohammed Sharuk" userId="ddc9aae412cfbc61" providerId="LiveId" clId="{677CBA3F-8E09-4EC6-AA6A-2CB8C0388186}" dt="2023-05-30T05:37:33.446" v="305"/>
          <ac:spMkLst>
            <pc:docMk/>
            <pc:sldMk cId="0" sldId="258"/>
            <ac:spMk id="2" creationId="{29572AB8-DF32-7677-7BF2-2B3CE3CCF2DB}"/>
          </ac:spMkLst>
        </pc:spChg>
        <pc:spChg chg="mod">
          <ac:chgData name="Mohammed Sharuk" userId="ddc9aae412cfbc61" providerId="LiveId" clId="{677CBA3F-8E09-4EC6-AA6A-2CB8C0388186}" dt="2023-05-30T16:49:41.825" v="1443" actId="1076"/>
          <ac:spMkLst>
            <pc:docMk/>
            <pc:sldMk cId="0" sldId="258"/>
            <ac:spMk id="3" creationId="{EC1CA2C6-BC16-1996-3FD4-A530C8CE6A21}"/>
          </ac:spMkLst>
        </pc:spChg>
        <pc:spChg chg="add del mod">
          <ac:chgData name="Mohammed Sharuk" userId="ddc9aae412cfbc61" providerId="LiveId" clId="{677CBA3F-8E09-4EC6-AA6A-2CB8C0388186}" dt="2023-05-30T05:37:32.597" v="303"/>
          <ac:spMkLst>
            <pc:docMk/>
            <pc:sldMk cId="0" sldId="258"/>
            <ac:spMk id="4" creationId="{BCD17934-7E79-0F13-79CE-EA23840B7FE2}"/>
          </ac:spMkLst>
        </pc:spChg>
        <pc:spChg chg="add del mod">
          <ac:chgData name="Mohammed Sharuk" userId="ddc9aae412cfbc61" providerId="LiveId" clId="{677CBA3F-8E09-4EC6-AA6A-2CB8C0388186}" dt="2023-05-30T05:37:31.679" v="301"/>
          <ac:spMkLst>
            <pc:docMk/>
            <pc:sldMk cId="0" sldId="258"/>
            <ac:spMk id="5" creationId="{30298727-0CDC-6B8C-EB72-AE3FB3736770}"/>
          </ac:spMkLst>
        </pc:spChg>
        <pc:spChg chg="add del mod">
          <ac:chgData name="Mohammed Sharuk" userId="ddc9aae412cfbc61" providerId="LiveId" clId="{677CBA3F-8E09-4EC6-AA6A-2CB8C0388186}" dt="2023-05-30T05:37:31.448" v="300"/>
          <ac:spMkLst>
            <pc:docMk/>
            <pc:sldMk cId="0" sldId="258"/>
            <ac:spMk id="6" creationId="{D967DCFB-8674-B051-7C61-01E4B27215EE}"/>
          </ac:spMkLst>
        </pc:spChg>
        <pc:spChg chg="add del mod">
          <ac:chgData name="Mohammed Sharuk" userId="ddc9aae412cfbc61" providerId="LiveId" clId="{677CBA3F-8E09-4EC6-AA6A-2CB8C0388186}" dt="2023-05-30T05:38:32.961" v="318" actId="21"/>
          <ac:spMkLst>
            <pc:docMk/>
            <pc:sldMk cId="0" sldId="258"/>
            <ac:spMk id="7" creationId="{00DF550D-1DFB-9744-1F00-3D4B13C9F4AD}"/>
          </ac:spMkLst>
        </pc:spChg>
      </pc:sldChg>
      <pc:sldChg chg="delSp modSp del mod ord">
        <pc:chgData name="Mohammed Sharuk" userId="ddc9aae412cfbc61" providerId="LiveId" clId="{677CBA3F-8E09-4EC6-AA6A-2CB8C0388186}" dt="2023-05-30T05:05:52.417" v="271" actId="2696"/>
        <pc:sldMkLst>
          <pc:docMk/>
          <pc:sldMk cId="2530906112" sldId="279"/>
        </pc:sldMkLst>
        <pc:spChg chg="del mod">
          <ac:chgData name="Mohammed Sharuk" userId="ddc9aae412cfbc61" providerId="LiveId" clId="{677CBA3F-8E09-4EC6-AA6A-2CB8C0388186}" dt="2023-05-30T05:05:20.169" v="266"/>
          <ac:spMkLst>
            <pc:docMk/>
            <pc:sldMk cId="2530906112" sldId="279"/>
            <ac:spMk id="3" creationId="{2D5BAA35-D2E2-077A-96A9-DCF6D2D03576}"/>
          </ac:spMkLst>
        </pc:spChg>
      </pc:sldChg>
      <pc:sldChg chg="delSp modSp del mod">
        <pc:chgData name="Mohammed Sharuk" userId="ddc9aae412cfbc61" providerId="LiveId" clId="{677CBA3F-8E09-4EC6-AA6A-2CB8C0388186}" dt="2023-05-30T05:05:55.869" v="272" actId="2696"/>
        <pc:sldMkLst>
          <pc:docMk/>
          <pc:sldMk cId="3102267083" sldId="280"/>
        </pc:sldMkLst>
        <pc:spChg chg="del mod">
          <ac:chgData name="Mohammed Sharuk" userId="ddc9aae412cfbc61" providerId="LiveId" clId="{677CBA3F-8E09-4EC6-AA6A-2CB8C0388186}" dt="2023-05-30T05:03:41.769" v="261"/>
          <ac:spMkLst>
            <pc:docMk/>
            <pc:sldMk cId="3102267083" sldId="280"/>
            <ac:spMk id="3" creationId="{C2015FD4-322E-5C0B-BDE1-4738FCC46CF5}"/>
          </ac:spMkLst>
        </pc:spChg>
      </pc:sldChg>
      <pc:sldChg chg="del">
        <pc:chgData name="Mohammed Sharuk" userId="ddc9aae412cfbc61" providerId="LiveId" clId="{677CBA3F-8E09-4EC6-AA6A-2CB8C0388186}" dt="2023-05-30T06:22:21.905" v="433" actId="2696"/>
        <pc:sldMkLst>
          <pc:docMk/>
          <pc:sldMk cId="336742249" sldId="281"/>
        </pc:sldMkLst>
      </pc:sldChg>
      <pc:sldChg chg="modSp mod">
        <pc:chgData name="Mohammed Sharuk" userId="ddc9aae412cfbc61" providerId="LiveId" clId="{677CBA3F-8E09-4EC6-AA6A-2CB8C0388186}" dt="2023-05-30T06:59:09.555" v="581" actId="12"/>
        <pc:sldMkLst>
          <pc:docMk/>
          <pc:sldMk cId="2701637596" sldId="282"/>
        </pc:sldMkLst>
        <pc:spChg chg="mod">
          <ac:chgData name="Mohammed Sharuk" userId="ddc9aae412cfbc61" providerId="LiveId" clId="{677CBA3F-8E09-4EC6-AA6A-2CB8C0388186}" dt="2023-05-30T06:59:09.555" v="581" actId="12"/>
          <ac:spMkLst>
            <pc:docMk/>
            <pc:sldMk cId="2701637596" sldId="282"/>
            <ac:spMk id="2" creationId="{9D9E5963-8CE8-2069-1A66-ABD599060C49}"/>
          </ac:spMkLst>
        </pc:spChg>
      </pc:sldChg>
      <pc:sldChg chg="modSp del mod">
        <pc:chgData name="Mohammed Sharuk" userId="ddc9aae412cfbc61" providerId="LiveId" clId="{677CBA3F-8E09-4EC6-AA6A-2CB8C0388186}" dt="2023-05-30T10:33:19.660" v="1225" actId="47"/>
        <pc:sldMkLst>
          <pc:docMk/>
          <pc:sldMk cId="1245080360" sldId="283"/>
        </pc:sldMkLst>
        <pc:picChg chg="mod">
          <ac:chgData name="Mohammed Sharuk" userId="ddc9aae412cfbc61" providerId="LiveId" clId="{677CBA3F-8E09-4EC6-AA6A-2CB8C0388186}" dt="2023-05-30T07:20:58.554" v="701" actId="1076"/>
          <ac:picMkLst>
            <pc:docMk/>
            <pc:sldMk cId="1245080360" sldId="283"/>
            <ac:picMk id="2" creationId="{F0F8F7AB-955C-9DE3-A6F3-145F6D4129DF}"/>
          </ac:picMkLst>
        </pc:picChg>
      </pc:sldChg>
      <pc:sldChg chg="del">
        <pc:chgData name="Mohammed Sharuk" userId="ddc9aae412cfbc61" providerId="LiveId" clId="{677CBA3F-8E09-4EC6-AA6A-2CB8C0388186}" dt="2023-05-30T10:33:19.142" v="1224" actId="47"/>
        <pc:sldMkLst>
          <pc:docMk/>
          <pc:sldMk cId="670842068" sldId="284"/>
        </pc:sldMkLst>
      </pc:sldChg>
      <pc:sldChg chg="del">
        <pc:chgData name="Mohammed Sharuk" userId="ddc9aae412cfbc61" providerId="LiveId" clId="{677CBA3F-8E09-4EC6-AA6A-2CB8C0388186}" dt="2023-05-30T10:33:18.576" v="1223" actId="47"/>
        <pc:sldMkLst>
          <pc:docMk/>
          <pc:sldMk cId="2247541931" sldId="285"/>
        </pc:sldMkLst>
      </pc:sldChg>
      <pc:sldChg chg="del">
        <pc:chgData name="Mohammed Sharuk" userId="ddc9aae412cfbc61" providerId="LiveId" clId="{677CBA3F-8E09-4EC6-AA6A-2CB8C0388186}" dt="2023-05-30T10:33:18.166" v="1222" actId="47"/>
        <pc:sldMkLst>
          <pc:docMk/>
          <pc:sldMk cId="2880570511" sldId="286"/>
        </pc:sldMkLst>
      </pc:sldChg>
      <pc:sldChg chg="add del">
        <pc:chgData name="Mohammed Sharuk" userId="ddc9aae412cfbc61" providerId="LiveId" clId="{677CBA3F-8E09-4EC6-AA6A-2CB8C0388186}" dt="2023-05-30T10:33:17.820" v="1221" actId="47"/>
        <pc:sldMkLst>
          <pc:docMk/>
          <pc:sldMk cId="2766720125" sldId="287"/>
        </pc:sldMkLst>
      </pc:sldChg>
      <pc:sldChg chg="add del">
        <pc:chgData name="Mohammed Sharuk" userId="ddc9aae412cfbc61" providerId="LiveId" clId="{677CBA3F-8E09-4EC6-AA6A-2CB8C0388186}" dt="2023-05-30T10:33:17.474" v="1220" actId="47"/>
        <pc:sldMkLst>
          <pc:docMk/>
          <pc:sldMk cId="3454029253" sldId="288"/>
        </pc:sldMkLst>
      </pc:sldChg>
      <pc:sldChg chg="add del">
        <pc:chgData name="Mohammed Sharuk" userId="ddc9aae412cfbc61" providerId="LiveId" clId="{677CBA3F-8E09-4EC6-AA6A-2CB8C0388186}" dt="2023-05-30T10:33:16.641" v="1218" actId="47"/>
        <pc:sldMkLst>
          <pc:docMk/>
          <pc:sldMk cId="3429847940" sldId="289"/>
        </pc:sldMkLst>
      </pc:sldChg>
      <pc:sldChg chg="add del">
        <pc:chgData name="Mohammed Sharuk" userId="ddc9aae412cfbc61" providerId="LiveId" clId="{677CBA3F-8E09-4EC6-AA6A-2CB8C0388186}" dt="2023-05-30T10:33:16.016" v="1217" actId="47"/>
        <pc:sldMkLst>
          <pc:docMk/>
          <pc:sldMk cId="3625129764" sldId="290"/>
        </pc:sldMkLst>
      </pc:sldChg>
      <pc:sldChg chg="add del">
        <pc:chgData name="Mohammed Sharuk" userId="ddc9aae412cfbc61" providerId="LiveId" clId="{677CBA3F-8E09-4EC6-AA6A-2CB8C0388186}" dt="2023-05-30T10:33:15.769" v="1216" actId="47"/>
        <pc:sldMkLst>
          <pc:docMk/>
          <pc:sldMk cId="3831124241" sldId="291"/>
        </pc:sldMkLst>
      </pc:sldChg>
      <pc:sldChg chg="add del">
        <pc:chgData name="Mohammed Sharuk" userId="ddc9aae412cfbc61" providerId="LiveId" clId="{677CBA3F-8E09-4EC6-AA6A-2CB8C0388186}" dt="2023-05-30T10:33:15.511" v="1215" actId="47"/>
        <pc:sldMkLst>
          <pc:docMk/>
          <pc:sldMk cId="123504628" sldId="292"/>
        </pc:sldMkLst>
      </pc:sldChg>
      <pc:sldChg chg="add del">
        <pc:chgData name="Mohammed Sharuk" userId="ddc9aae412cfbc61" providerId="LiveId" clId="{677CBA3F-8E09-4EC6-AA6A-2CB8C0388186}" dt="2023-05-30T10:33:17.033" v="1219" actId="47"/>
        <pc:sldMkLst>
          <pc:docMk/>
          <pc:sldMk cId="330203739" sldId="293"/>
        </pc:sldMkLst>
      </pc:sldChg>
      <pc:sldChg chg="addSp modSp add del mod">
        <pc:chgData name="Mohammed Sharuk" userId="ddc9aae412cfbc61" providerId="LiveId" clId="{677CBA3F-8E09-4EC6-AA6A-2CB8C0388186}" dt="2023-05-30T10:33:14.866" v="1214" actId="47"/>
        <pc:sldMkLst>
          <pc:docMk/>
          <pc:sldMk cId="1095336480" sldId="294"/>
        </pc:sldMkLst>
        <pc:picChg chg="add mod">
          <ac:chgData name="Mohammed Sharuk" userId="ddc9aae412cfbc61" providerId="LiveId" clId="{677CBA3F-8E09-4EC6-AA6A-2CB8C0388186}" dt="2023-05-30T07:46:16.135" v="729" actId="14100"/>
          <ac:picMkLst>
            <pc:docMk/>
            <pc:sldMk cId="1095336480" sldId="294"/>
            <ac:picMk id="3" creationId="{D7BA20F3-22FC-0580-99F2-9C6169FDB74E}"/>
          </ac:picMkLst>
        </pc:picChg>
      </pc:sldChg>
      <pc:sldChg chg="modSp mod">
        <pc:chgData name="Mohammed Sharuk" userId="ddc9aae412cfbc61" providerId="LiveId" clId="{677CBA3F-8E09-4EC6-AA6A-2CB8C0388186}" dt="2023-05-30T06:23:29.835" v="459" actId="1076"/>
        <pc:sldMkLst>
          <pc:docMk/>
          <pc:sldMk cId="2000785661" sldId="295"/>
        </pc:sldMkLst>
        <pc:spChg chg="mod">
          <ac:chgData name="Mohammed Sharuk" userId="ddc9aae412cfbc61" providerId="LiveId" clId="{677CBA3F-8E09-4EC6-AA6A-2CB8C0388186}" dt="2023-05-30T06:23:29.835" v="459" actId="1076"/>
          <ac:spMkLst>
            <pc:docMk/>
            <pc:sldMk cId="2000785661" sldId="295"/>
            <ac:spMk id="2" creationId="{80649C1C-042D-E1C1-63BF-DB8B6943CFAE}"/>
          </ac:spMkLst>
        </pc:spChg>
      </pc:sldChg>
      <pc:sldChg chg="addSp modSp new mod">
        <pc:chgData name="Mohammed Sharuk" userId="ddc9aae412cfbc61" providerId="LiveId" clId="{677CBA3F-8E09-4EC6-AA6A-2CB8C0388186}" dt="2023-05-30T16:50:05.509" v="1445" actId="1076"/>
        <pc:sldMkLst>
          <pc:docMk/>
          <pc:sldMk cId="1199706513" sldId="296"/>
        </pc:sldMkLst>
        <pc:spChg chg="add mod">
          <ac:chgData name="Mohammed Sharuk" userId="ddc9aae412cfbc61" providerId="LiveId" clId="{677CBA3F-8E09-4EC6-AA6A-2CB8C0388186}" dt="2023-05-30T16:50:05.509" v="1445" actId="1076"/>
          <ac:spMkLst>
            <pc:docMk/>
            <pc:sldMk cId="1199706513" sldId="296"/>
            <ac:spMk id="2" creationId="{172EBA3F-11D2-1EA8-7897-BBE34F00758F}"/>
          </ac:spMkLst>
        </pc:spChg>
        <pc:spChg chg="add mod">
          <ac:chgData name="Mohammed Sharuk" userId="ddc9aae412cfbc61" providerId="LiveId" clId="{677CBA3F-8E09-4EC6-AA6A-2CB8C0388186}" dt="2023-05-30T06:00:33.079" v="350" actId="2711"/>
          <ac:spMkLst>
            <pc:docMk/>
            <pc:sldMk cId="1199706513" sldId="296"/>
            <ac:spMk id="3" creationId="{C2CA7F2E-7EE3-2F3B-86FA-6E99543435F1}"/>
          </ac:spMkLst>
        </pc:spChg>
      </pc:sldChg>
      <pc:sldChg chg="addSp delSp modSp new mod">
        <pc:chgData name="Mohammed Sharuk" userId="ddc9aae412cfbc61" providerId="LiveId" clId="{677CBA3F-8E09-4EC6-AA6A-2CB8C0388186}" dt="2023-05-30T16:53:19.070" v="1446" actId="1076"/>
        <pc:sldMkLst>
          <pc:docMk/>
          <pc:sldMk cId="2624897688" sldId="297"/>
        </pc:sldMkLst>
        <pc:spChg chg="add del mod">
          <ac:chgData name="Mohammed Sharuk" userId="ddc9aae412cfbc61" providerId="LiveId" clId="{677CBA3F-8E09-4EC6-AA6A-2CB8C0388186}" dt="2023-05-30T06:23:23.699" v="458"/>
          <ac:spMkLst>
            <pc:docMk/>
            <pc:sldMk cId="2624897688" sldId="297"/>
            <ac:spMk id="2" creationId="{A62A1934-8B6B-F3DC-BBCA-299ACD922613}"/>
          </ac:spMkLst>
        </pc:spChg>
        <pc:spChg chg="add mod">
          <ac:chgData name="Mohammed Sharuk" userId="ddc9aae412cfbc61" providerId="LiveId" clId="{677CBA3F-8E09-4EC6-AA6A-2CB8C0388186}" dt="2023-05-30T06:40:25.282" v="501" actId="1076"/>
          <ac:spMkLst>
            <pc:docMk/>
            <pc:sldMk cId="2624897688" sldId="297"/>
            <ac:spMk id="3" creationId="{67F29D38-DC9A-DE93-7E82-C523AA371BFE}"/>
          </ac:spMkLst>
        </pc:spChg>
        <pc:spChg chg="add mod">
          <ac:chgData name="Mohammed Sharuk" userId="ddc9aae412cfbc61" providerId="LiveId" clId="{677CBA3F-8E09-4EC6-AA6A-2CB8C0388186}" dt="2023-05-30T16:53:19.070" v="1446" actId="1076"/>
          <ac:spMkLst>
            <pc:docMk/>
            <pc:sldMk cId="2624897688" sldId="297"/>
            <ac:spMk id="4" creationId="{A4179E98-93F8-9A95-F602-C62BE3683AE4}"/>
          </ac:spMkLst>
        </pc:spChg>
      </pc:sldChg>
      <pc:sldChg chg="addSp delSp modSp new mod">
        <pc:chgData name="Mohammed Sharuk" userId="ddc9aae412cfbc61" providerId="LiveId" clId="{677CBA3F-8E09-4EC6-AA6A-2CB8C0388186}" dt="2023-05-30T07:01:55.745" v="583" actId="1076"/>
        <pc:sldMkLst>
          <pc:docMk/>
          <pc:sldMk cId="1337998959" sldId="298"/>
        </pc:sldMkLst>
        <pc:spChg chg="add del mod">
          <ac:chgData name="Mohammed Sharuk" userId="ddc9aae412cfbc61" providerId="LiveId" clId="{677CBA3F-8E09-4EC6-AA6A-2CB8C0388186}" dt="2023-05-30T06:46:18.744" v="505"/>
          <ac:spMkLst>
            <pc:docMk/>
            <pc:sldMk cId="1337998959" sldId="298"/>
            <ac:spMk id="2" creationId="{51E2E6D4-AFEB-525C-FE78-35F1B725AABD}"/>
          </ac:spMkLst>
        </pc:spChg>
        <pc:spChg chg="add mod">
          <ac:chgData name="Mohammed Sharuk" userId="ddc9aae412cfbc61" providerId="LiveId" clId="{677CBA3F-8E09-4EC6-AA6A-2CB8C0388186}" dt="2023-05-30T06:47:49.756" v="538" actId="255"/>
          <ac:spMkLst>
            <pc:docMk/>
            <pc:sldMk cId="1337998959" sldId="298"/>
            <ac:spMk id="3" creationId="{A8CBA2DA-7C83-0B62-D8AA-9FD04A41D56D}"/>
          </ac:spMkLst>
        </pc:spChg>
        <pc:spChg chg="add mod">
          <ac:chgData name="Mohammed Sharuk" userId="ddc9aae412cfbc61" providerId="LiveId" clId="{677CBA3F-8E09-4EC6-AA6A-2CB8C0388186}" dt="2023-05-30T07:01:55.745" v="583" actId="1076"/>
          <ac:spMkLst>
            <pc:docMk/>
            <pc:sldMk cId="1337998959" sldId="298"/>
            <ac:spMk id="4" creationId="{B051B0D1-3B36-4130-BCCB-BD36975495C9}"/>
          </ac:spMkLst>
        </pc:spChg>
      </pc:sldChg>
      <pc:sldChg chg="addSp modSp new mod">
        <pc:chgData name="Mohammed Sharuk" userId="ddc9aae412cfbc61" providerId="LiveId" clId="{677CBA3F-8E09-4EC6-AA6A-2CB8C0388186}" dt="2023-05-30T07:04:04.396" v="598" actId="14100"/>
        <pc:sldMkLst>
          <pc:docMk/>
          <pc:sldMk cId="177629681" sldId="299"/>
        </pc:sldMkLst>
        <pc:spChg chg="add mod">
          <ac:chgData name="Mohammed Sharuk" userId="ddc9aae412cfbc61" providerId="LiveId" clId="{677CBA3F-8E09-4EC6-AA6A-2CB8C0388186}" dt="2023-05-30T07:04:04.396" v="598" actId="14100"/>
          <ac:spMkLst>
            <pc:docMk/>
            <pc:sldMk cId="177629681" sldId="299"/>
            <ac:spMk id="2" creationId="{5AEE1ED4-9225-7FE0-AC22-C25FB3C4FF96}"/>
          </ac:spMkLst>
        </pc:spChg>
      </pc:sldChg>
      <pc:sldChg chg="addSp modSp new mod">
        <pc:chgData name="Mohammed Sharuk" userId="ddc9aae412cfbc61" providerId="LiveId" clId="{677CBA3F-8E09-4EC6-AA6A-2CB8C0388186}" dt="2023-05-30T07:16:29.452" v="662" actId="1076"/>
        <pc:sldMkLst>
          <pc:docMk/>
          <pc:sldMk cId="3810280867" sldId="300"/>
        </pc:sldMkLst>
        <pc:spChg chg="add mod">
          <ac:chgData name="Mohammed Sharuk" userId="ddc9aae412cfbc61" providerId="LiveId" clId="{677CBA3F-8E09-4EC6-AA6A-2CB8C0388186}" dt="2023-05-30T07:16:29.452" v="662" actId="1076"/>
          <ac:spMkLst>
            <pc:docMk/>
            <pc:sldMk cId="3810280867" sldId="300"/>
            <ac:spMk id="2" creationId="{E5FA068E-2D6D-8AF9-A347-AFB3C9318E35}"/>
          </ac:spMkLst>
        </pc:spChg>
        <pc:spChg chg="add mod">
          <ac:chgData name="Mohammed Sharuk" userId="ddc9aae412cfbc61" providerId="LiveId" clId="{677CBA3F-8E09-4EC6-AA6A-2CB8C0388186}" dt="2023-05-30T07:08:38.212" v="616" actId="1076"/>
          <ac:spMkLst>
            <pc:docMk/>
            <pc:sldMk cId="3810280867" sldId="300"/>
            <ac:spMk id="3" creationId="{681A6AA0-F97F-1095-DB9A-B96AC2E7E611}"/>
          </ac:spMkLst>
        </pc:spChg>
      </pc:sldChg>
      <pc:sldChg chg="addSp delSp modSp new add del mod">
        <pc:chgData name="Mohammed Sharuk" userId="ddc9aae412cfbc61" providerId="LiveId" clId="{677CBA3F-8E09-4EC6-AA6A-2CB8C0388186}" dt="2023-05-30T10:32:54.524" v="1211" actId="47"/>
        <pc:sldMkLst>
          <pc:docMk/>
          <pc:sldMk cId="1601184523" sldId="301"/>
        </pc:sldMkLst>
        <pc:spChg chg="add mod">
          <ac:chgData name="Mohammed Sharuk" userId="ddc9aae412cfbc61" providerId="LiveId" clId="{677CBA3F-8E09-4EC6-AA6A-2CB8C0388186}" dt="2023-05-30T07:56:36.945" v="791" actId="1076"/>
          <ac:spMkLst>
            <pc:docMk/>
            <pc:sldMk cId="1601184523" sldId="301"/>
            <ac:spMk id="2" creationId="{4DDD15C1-58BE-9CCA-5086-083684B944B6}"/>
          </ac:spMkLst>
        </pc:spChg>
        <pc:spChg chg="add del mod">
          <ac:chgData name="Mohammed Sharuk" userId="ddc9aae412cfbc61" providerId="LiveId" clId="{677CBA3F-8E09-4EC6-AA6A-2CB8C0388186}" dt="2023-05-30T07:20:48.405" v="700"/>
          <ac:spMkLst>
            <pc:docMk/>
            <pc:sldMk cId="1601184523" sldId="301"/>
            <ac:spMk id="3" creationId="{359A153D-053E-ED96-433D-28368A1A4933}"/>
          </ac:spMkLst>
        </pc:spChg>
        <pc:spChg chg="add mod">
          <ac:chgData name="Mohammed Sharuk" userId="ddc9aae412cfbc61" providerId="LiveId" clId="{677CBA3F-8E09-4EC6-AA6A-2CB8C0388186}" dt="2023-05-30T07:22:50.058" v="708" actId="20577"/>
          <ac:spMkLst>
            <pc:docMk/>
            <pc:sldMk cId="1601184523" sldId="301"/>
            <ac:spMk id="5" creationId="{2B79A124-2747-5078-F670-DC4EA8EA66C9}"/>
          </ac:spMkLst>
        </pc:spChg>
        <pc:picChg chg="add del mod">
          <ac:chgData name="Mohammed Sharuk" userId="ddc9aae412cfbc61" providerId="LiveId" clId="{677CBA3F-8E09-4EC6-AA6A-2CB8C0388186}" dt="2023-05-30T07:27:33.426" v="713" actId="478"/>
          <ac:picMkLst>
            <pc:docMk/>
            <pc:sldMk cId="1601184523" sldId="301"/>
            <ac:picMk id="6" creationId="{E0A611F0-CC0B-A988-5719-5CC02AF75DA1}"/>
          </ac:picMkLst>
        </pc:picChg>
        <pc:picChg chg="add mod">
          <ac:chgData name="Mohammed Sharuk" userId="ddc9aae412cfbc61" providerId="LiveId" clId="{677CBA3F-8E09-4EC6-AA6A-2CB8C0388186}" dt="2023-05-30T07:27:50.579" v="719" actId="1076"/>
          <ac:picMkLst>
            <pc:docMk/>
            <pc:sldMk cId="1601184523" sldId="301"/>
            <ac:picMk id="8" creationId="{A0DD4333-0C70-88F1-160C-6C29FAFDF89B}"/>
          </ac:picMkLst>
        </pc:picChg>
      </pc:sldChg>
      <pc:sldChg chg="addSp modSp new add del mod">
        <pc:chgData name="Mohammed Sharuk" userId="ddc9aae412cfbc61" providerId="LiveId" clId="{677CBA3F-8E09-4EC6-AA6A-2CB8C0388186}" dt="2023-05-30T10:32:46.849" v="1208" actId="47"/>
        <pc:sldMkLst>
          <pc:docMk/>
          <pc:sldMk cId="19896400" sldId="302"/>
        </pc:sldMkLst>
        <pc:spChg chg="add mod">
          <ac:chgData name="Mohammed Sharuk" userId="ddc9aae412cfbc61" providerId="LiveId" clId="{677CBA3F-8E09-4EC6-AA6A-2CB8C0388186}" dt="2023-05-30T07:53:55.278" v="762" actId="1076"/>
          <ac:spMkLst>
            <pc:docMk/>
            <pc:sldMk cId="19896400" sldId="302"/>
            <ac:spMk id="3" creationId="{6E0BC42B-1449-3CBB-0EE7-76E8195FCE31}"/>
          </ac:spMkLst>
        </pc:spChg>
        <pc:picChg chg="add mod">
          <ac:chgData name="Mohammed Sharuk" userId="ddc9aae412cfbc61" providerId="LiveId" clId="{677CBA3F-8E09-4EC6-AA6A-2CB8C0388186}" dt="2023-05-30T07:54:00.484" v="764" actId="1076"/>
          <ac:picMkLst>
            <pc:docMk/>
            <pc:sldMk cId="19896400" sldId="302"/>
            <ac:picMk id="5" creationId="{CCB5A09E-E8CF-567E-EAE6-ADFE23039142}"/>
          </ac:picMkLst>
        </pc:picChg>
      </pc:sldChg>
      <pc:sldChg chg="addSp delSp modSp new mod">
        <pc:chgData name="Mohammed Sharuk" userId="ddc9aae412cfbc61" providerId="LiveId" clId="{677CBA3F-8E09-4EC6-AA6A-2CB8C0388186}" dt="2023-05-30T09:51:22.956" v="1050" actId="1076"/>
        <pc:sldMkLst>
          <pc:docMk/>
          <pc:sldMk cId="1354994621" sldId="303"/>
        </pc:sldMkLst>
        <pc:spChg chg="add mod">
          <ac:chgData name="Mohammed Sharuk" userId="ddc9aae412cfbc61" providerId="LiveId" clId="{677CBA3F-8E09-4EC6-AA6A-2CB8C0388186}" dt="2023-05-30T09:18:52.234" v="868" actId="1076"/>
          <ac:spMkLst>
            <pc:docMk/>
            <pc:sldMk cId="1354994621" sldId="303"/>
            <ac:spMk id="2" creationId="{52C62451-E0B1-4733-1FD8-376A111E8583}"/>
          </ac:spMkLst>
        </pc:spChg>
        <pc:spChg chg="add del mod">
          <ac:chgData name="Mohammed Sharuk" userId="ddc9aae412cfbc61" providerId="LiveId" clId="{677CBA3F-8E09-4EC6-AA6A-2CB8C0388186}" dt="2023-05-30T09:06:23.090" v="834"/>
          <ac:spMkLst>
            <pc:docMk/>
            <pc:sldMk cId="1354994621" sldId="303"/>
            <ac:spMk id="3" creationId="{BC4881FF-29FA-510A-B278-762A82A41335}"/>
          </ac:spMkLst>
        </pc:spChg>
        <pc:picChg chg="add mod">
          <ac:chgData name="Mohammed Sharuk" userId="ddc9aae412cfbc61" providerId="LiveId" clId="{677CBA3F-8E09-4EC6-AA6A-2CB8C0388186}" dt="2023-05-30T09:51:22.956" v="1050" actId="1076"/>
          <ac:picMkLst>
            <pc:docMk/>
            <pc:sldMk cId="1354994621" sldId="303"/>
            <ac:picMk id="3074" creationId="{729A6A04-80F7-4520-7FF6-456FB24CA4C9}"/>
          </ac:picMkLst>
        </pc:picChg>
      </pc:sldChg>
      <pc:sldChg chg="addSp delSp modSp new del mod">
        <pc:chgData name="Mohammed Sharuk" userId="ddc9aae412cfbc61" providerId="LiveId" clId="{677CBA3F-8E09-4EC6-AA6A-2CB8C0388186}" dt="2023-05-30T08:56:02.960" v="800" actId="2696"/>
        <pc:sldMkLst>
          <pc:docMk/>
          <pc:sldMk cId="2948954250" sldId="303"/>
        </pc:sldMkLst>
        <pc:spChg chg="add del mod">
          <ac:chgData name="Mohammed Sharuk" userId="ddc9aae412cfbc61" providerId="LiveId" clId="{677CBA3F-8E09-4EC6-AA6A-2CB8C0388186}" dt="2023-05-30T08:53:47.758" v="795"/>
          <ac:spMkLst>
            <pc:docMk/>
            <pc:sldMk cId="2948954250" sldId="303"/>
            <ac:spMk id="2" creationId="{59FDDA47-3E38-A195-2384-D870F2B9D9E7}"/>
          </ac:spMkLst>
        </pc:spChg>
        <pc:picChg chg="add del mod">
          <ac:chgData name="Mohammed Sharuk" userId="ddc9aae412cfbc61" providerId="LiveId" clId="{677CBA3F-8E09-4EC6-AA6A-2CB8C0388186}" dt="2023-05-30T08:55:57.513" v="799" actId="21"/>
          <ac:picMkLst>
            <pc:docMk/>
            <pc:sldMk cId="2948954250" sldId="303"/>
            <ac:picMk id="2050" creationId="{F733D785-102F-045C-3431-E4A93E353B09}"/>
          </ac:picMkLst>
        </pc:picChg>
      </pc:sldChg>
      <pc:sldChg chg="addSp modSp new mod">
        <pc:chgData name="Mohammed Sharuk" userId="ddc9aae412cfbc61" providerId="LiveId" clId="{677CBA3F-8E09-4EC6-AA6A-2CB8C0388186}" dt="2023-05-30T09:28:03.493" v="957" actId="1076"/>
        <pc:sldMkLst>
          <pc:docMk/>
          <pc:sldMk cId="2126100904" sldId="304"/>
        </pc:sldMkLst>
        <pc:spChg chg="add mod">
          <ac:chgData name="Mohammed Sharuk" userId="ddc9aae412cfbc61" providerId="LiveId" clId="{677CBA3F-8E09-4EC6-AA6A-2CB8C0388186}" dt="2023-05-30T09:28:03.493" v="957" actId="1076"/>
          <ac:spMkLst>
            <pc:docMk/>
            <pc:sldMk cId="2126100904" sldId="304"/>
            <ac:spMk id="2" creationId="{3270BDA4-711E-3AC1-46DD-CC93B63974CC}"/>
          </ac:spMkLst>
        </pc:spChg>
        <pc:spChg chg="add mod">
          <ac:chgData name="Mohammed Sharuk" userId="ddc9aae412cfbc61" providerId="LiveId" clId="{677CBA3F-8E09-4EC6-AA6A-2CB8C0388186}" dt="2023-05-30T09:27:32.446" v="953" actId="1076"/>
          <ac:spMkLst>
            <pc:docMk/>
            <pc:sldMk cId="2126100904" sldId="304"/>
            <ac:spMk id="3" creationId="{E6322AC4-4B5D-BAE2-17E9-588B00E82D30}"/>
          </ac:spMkLst>
        </pc:spChg>
        <pc:spChg chg="add mod">
          <ac:chgData name="Mohammed Sharuk" userId="ddc9aae412cfbc61" providerId="LiveId" clId="{677CBA3F-8E09-4EC6-AA6A-2CB8C0388186}" dt="2023-05-30T09:25:00.349" v="940" actId="14100"/>
          <ac:spMkLst>
            <pc:docMk/>
            <pc:sldMk cId="2126100904" sldId="304"/>
            <ac:spMk id="4" creationId="{D95D456D-4466-C31B-DE10-0057E7CD16F3}"/>
          </ac:spMkLst>
        </pc:spChg>
        <pc:spChg chg="add mod">
          <ac:chgData name="Mohammed Sharuk" userId="ddc9aae412cfbc61" providerId="LiveId" clId="{677CBA3F-8E09-4EC6-AA6A-2CB8C0388186}" dt="2023-05-30T09:25:04.671" v="941" actId="1076"/>
          <ac:spMkLst>
            <pc:docMk/>
            <pc:sldMk cId="2126100904" sldId="304"/>
            <ac:spMk id="5" creationId="{56539DC1-9435-47AF-570D-E658551F9672}"/>
          </ac:spMkLst>
        </pc:spChg>
        <pc:cxnChg chg="add mod">
          <ac:chgData name="Mohammed Sharuk" userId="ddc9aae412cfbc61" providerId="LiveId" clId="{677CBA3F-8E09-4EC6-AA6A-2CB8C0388186}" dt="2023-05-30T09:27:24.550" v="952" actId="14100"/>
          <ac:cxnSpMkLst>
            <pc:docMk/>
            <pc:sldMk cId="2126100904" sldId="304"/>
            <ac:cxnSpMk id="7" creationId="{74308478-CA5D-B4B2-4228-5423A4389C5A}"/>
          </ac:cxnSpMkLst>
        </pc:cxnChg>
        <pc:cxnChg chg="add mod">
          <ac:chgData name="Mohammed Sharuk" userId="ddc9aae412cfbc61" providerId="LiveId" clId="{677CBA3F-8E09-4EC6-AA6A-2CB8C0388186}" dt="2023-05-30T09:27:42.992" v="955" actId="1076"/>
          <ac:cxnSpMkLst>
            <pc:docMk/>
            <pc:sldMk cId="2126100904" sldId="304"/>
            <ac:cxnSpMk id="9" creationId="{EAFF5079-B7A0-99CC-3DA2-260963D2C5B2}"/>
          </ac:cxnSpMkLst>
        </pc:cxnChg>
      </pc:sldChg>
      <pc:sldChg chg="addSp modSp new mod">
        <pc:chgData name="Mohammed Sharuk" userId="ddc9aae412cfbc61" providerId="LiveId" clId="{677CBA3F-8E09-4EC6-AA6A-2CB8C0388186}" dt="2023-05-30T09:45:41.066" v="1029" actId="14100"/>
        <pc:sldMkLst>
          <pc:docMk/>
          <pc:sldMk cId="3886014217" sldId="305"/>
        </pc:sldMkLst>
        <pc:spChg chg="add mod">
          <ac:chgData name="Mohammed Sharuk" userId="ddc9aae412cfbc61" providerId="LiveId" clId="{677CBA3F-8E09-4EC6-AA6A-2CB8C0388186}" dt="2023-05-30T09:31:42.929" v="969" actId="1076"/>
          <ac:spMkLst>
            <pc:docMk/>
            <pc:sldMk cId="3886014217" sldId="305"/>
            <ac:spMk id="3" creationId="{363262DF-EA9B-60BC-F162-FC3EAE9AC040}"/>
          </ac:spMkLst>
        </pc:spChg>
        <pc:spChg chg="add mod">
          <ac:chgData name="Mohammed Sharuk" userId="ddc9aae412cfbc61" providerId="LiveId" clId="{677CBA3F-8E09-4EC6-AA6A-2CB8C0388186}" dt="2023-05-30T09:44:08.745" v="1021" actId="1076"/>
          <ac:spMkLst>
            <pc:docMk/>
            <pc:sldMk cId="3886014217" sldId="305"/>
            <ac:spMk id="4" creationId="{AAB1F279-8B89-4EFD-E462-92D19E621804}"/>
          </ac:spMkLst>
        </pc:spChg>
        <pc:spChg chg="add mod">
          <ac:chgData name="Mohammed Sharuk" userId="ddc9aae412cfbc61" providerId="LiveId" clId="{677CBA3F-8E09-4EC6-AA6A-2CB8C0388186}" dt="2023-05-30T09:45:22.416" v="1027" actId="1076"/>
          <ac:spMkLst>
            <pc:docMk/>
            <pc:sldMk cId="3886014217" sldId="305"/>
            <ac:spMk id="6" creationId="{F56E6C97-C7DB-97E4-BD69-5EC6500520D7}"/>
          </ac:spMkLst>
        </pc:spChg>
        <pc:cxnChg chg="add mod">
          <ac:chgData name="Mohammed Sharuk" userId="ddc9aae412cfbc61" providerId="LiveId" clId="{677CBA3F-8E09-4EC6-AA6A-2CB8C0388186}" dt="2023-05-30T09:44:22.197" v="1024" actId="1076"/>
          <ac:cxnSpMkLst>
            <pc:docMk/>
            <pc:sldMk cId="3886014217" sldId="305"/>
            <ac:cxnSpMk id="8" creationId="{E4497D8F-3F6F-6236-158A-DF27AED9CB6F}"/>
          </ac:cxnSpMkLst>
        </pc:cxnChg>
        <pc:cxnChg chg="add mod">
          <ac:chgData name="Mohammed Sharuk" userId="ddc9aae412cfbc61" providerId="LiveId" clId="{677CBA3F-8E09-4EC6-AA6A-2CB8C0388186}" dt="2023-05-30T09:45:41.066" v="1029" actId="14100"/>
          <ac:cxnSpMkLst>
            <pc:docMk/>
            <pc:sldMk cId="3886014217" sldId="305"/>
            <ac:cxnSpMk id="13" creationId="{6287973E-1B5C-D422-B98F-75DB58452E97}"/>
          </ac:cxnSpMkLst>
        </pc:cxnChg>
      </pc:sldChg>
      <pc:sldChg chg="addSp modSp new mod">
        <pc:chgData name="Mohammed Sharuk" userId="ddc9aae412cfbc61" providerId="LiveId" clId="{677CBA3F-8E09-4EC6-AA6A-2CB8C0388186}" dt="2023-05-30T10:34:05.161" v="1227" actId="14100"/>
        <pc:sldMkLst>
          <pc:docMk/>
          <pc:sldMk cId="2702045151" sldId="306"/>
        </pc:sldMkLst>
        <pc:spChg chg="add mod">
          <ac:chgData name="Mohammed Sharuk" userId="ddc9aae412cfbc61" providerId="LiveId" clId="{677CBA3F-8E09-4EC6-AA6A-2CB8C0388186}" dt="2023-05-30T09:34:45.585" v="985" actId="1076"/>
          <ac:spMkLst>
            <pc:docMk/>
            <pc:sldMk cId="2702045151" sldId="306"/>
            <ac:spMk id="3" creationId="{D8533A6E-3C54-042C-3A6E-64A654319D24}"/>
          </ac:spMkLst>
        </pc:spChg>
        <pc:spChg chg="add mod">
          <ac:chgData name="Mohammed Sharuk" userId="ddc9aae412cfbc61" providerId="LiveId" clId="{677CBA3F-8E09-4EC6-AA6A-2CB8C0388186}" dt="2023-05-30T09:35:05.575" v="989" actId="1076"/>
          <ac:spMkLst>
            <pc:docMk/>
            <pc:sldMk cId="2702045151" sldId="306"/>
            <ac:spMk id="5" creationId="{F3A1CEDF-4A6F-31EE-58A4-ECDD45A20C66}"/>
          </ac:spMkLst>
        </pc:spChg>
        <pc:cxnChg chg="add mod">
          <ac:chgData name="Mohammed Sharuk" userId="ddc9aae412cfbc61" providerId="LiveId" clId="{677CBA3F-8E09-4EC6-AA6A-2CB8C0388186}" dt="2023-05-30T10:34:05.161" v="1227" actId="14100"/>
          <ac:cxnSpMkLst>
            <pc:docMk/>
            <pc:sldMk cId="2702045151" sldId="306"/>
            <ac:cxnSpMk id="7" creationId="{85C5B1EA-22E2-B1C7-55AE-FAAC62D00B5C}"/>
          </ac:cxnSpMkLst>
        </pc:cxnChg>
      </pc:sldChg>
      <pc:sldChg chg="addSp modSp new mod">
        <pc:chgData name="Mohammed Sharuk" userId="ddc9aae412cfbc61" providerId="LiveId" clId="{677CBA3F-8E09-4EC6-AA6A-2CB8C0388186}" dt="2023-05-30T09:50:46.512" v="1047" actId="14100"/>
        <pc:sldMkLst>
          <pc:docMk/>
          <pc:sldMk cId="3647103720" sldId="307"/>
        </pc:sldMkLst>
        <pc:spChg chg="add mod">
          <ac:chgData name="Mohammed Sharuk" userId="ddc9aae412cfbc61" providerId="LiveId" clId="{677CBA3F-8E09-4EC6-AA6A-2CB8C0388186}" dt="2023-05-30T09:42:29.500" v="1014" actId="1076"/>
          <ac:spMkLst>
            <pc:docMk/>
            <pc:sldMk cId="3647103720" sldId="307"/>
            <ac:spMk id="3" creationId="{CAAEAD65-0CD4-2168-D702-4495746F19DA}"/>
          </ac:spMkLst>
        </pc:spChg>
        <pc:spChg chg="add mod">
          <ac:chgData name="Mohammed Sharuk" userId="ddc9aae412cfbc61" providerId="LiveId" clId="{677CBA3F-8E09-4EC6-AA6A-2CB8C0388186}" dt="2023-05-30T09:42:36.328" v="1015" actId="1076"/>
          <ac:spMkLst>
            <pc:docMk/>
            <pc:sldMk cId="3647103720" sldId="307"/>
            <ac:spMk id="5" creationId="{1D2FFA0D-E01E-65B6-CE42-FCD0980C6E1A}"/>
          </ac:spMkLst>
        </pc:spChg>
        <pc:spChg chg="add mod">
          <ac:chgData name="Mohammed Sharuk" userId="ddc9aae412cfbc61" providerId="LiveId" clId="{677CBA3F-8E09-4EC6-AA6A-2CB8C0388186}" dt="2023-05-30T09:42:39.621" v="1018" actId="1076"/>
          <ac:spMkLst>
            <pc:docMk/>
            <pc:sldMk cId="3647103720" sldId="307"/>
            <ac:spMk id="7" creationId="{52CD4785-2E9D-BF82-CD98-F98C5F3A77E1}"/>
          </ac:spMkLst>
        </pc:spChg>
        <pc:cxnChg chg="add mod">
          <ac:chgData name="Mohammed Sharuk" userId="ddc9aae412cfbc61" providerId="LiveId" clId="{677CBA3F-8E09-4EC6-AA6A-2CB8C0388186}" dt="2023-05-30T09:48:03.499" v="1040" actId="14100"/>
          <ac:cxnSpMkLst>
            <pc:docMk/>
            <pc:sldMk cId="3647103720" sldId="307"/>
            <ac:cxnSpMk id="9" creationId="{D122F1C5-1BCF-8BC2-7F34-994D3810FC66}"/>
          </ac:cxnSpMkLst>
        </pc:cxnChg>
        <pc:cxnChg chg="add">
          <ac:chgData name="Mohammed Sharuk" userId="ddc9aae412cfbc61" providerId="LiveId" clId="{677CBA3F-8E09-4EC6-AA6A-2CB8C0388186}" dt="2023-05-30T09:50:14.831" v="1041" actId="11529"/>
          <ac:cxnSpMkLst>
            <pc:docMk/>
            <pc:sldMk cId="3647103720" sldId="307"/>
            <ac:cxnSpMk id="12" creationId="{2523681F-580E-2BD8-EF3C-5E2C1EECC77A}"/>
          </ac:cxnSpMkLst>
        </pc:cxnChg>
        <pc:cxnChg chg="add mod">
          <ac:chgData name="Mohammed Sharuk" userId="ddc9aae412cfbc61" providerId="LiveId" clId="{677CBA3F-8E09-4EC6-AA6A-2CB8C0388186}" dt="2023-05-30T09:50:46.512" v="1047" actId="14100"/>
          <ac:cxnSpMkLst>
            <pc:docMk/>
            <pc:sldMk cId="3647103720" sldId="307"/>
            <ac:cxnSpMk id="14" creationId="{CA91581F-13CE-48DF-CF0C-FB295C48F7F5}"/>
          </ac:cxnSpMkLst>
        </pc:cxnChg>
      </pc:sldChg>
      <pc:sldChg chg="addSp delSp modSp new mod">
        <pc:chgData name="Mohammed Sharuk" userId="ddc9aae412cfbc61" providerId="LiveId" clId="{677CBA3F-8E09-4EC6-AA6A-2CB8C0388186}" dt="2023-05-30T10:25:38.393" v="1128" actId="12"/>
        <pc:sldMkLst>
          <pc:docMk/>
          <pc:sldMk cId="2004756546" sldId="308"/>
        </pc:sldMkLst>
        <pc:spChg chg="add mod">
          <ac:chgData name="Mohammed Sharuk" userId="ddc9aae412cfbc61" providerId="LiveId" clId="{677CBA3F-8E09-4EC6-AA6A-2CB8C0388186}" dt="2023-05-30T09:52:16.175" v="1068" actId="1076"/>
          <ac:spMkLst>
            <pc:docMk/>
            <pc:sldMk cId="2004756546" sldId="308"/>
            <ac:spMk id="2" creationId="{22DEFB49-DFE8-8BBE-EC6D-E23F8E740377}"/>
          </ac:spMkLst>
        </pc:spChg>
        <pc:spChg chg="add del mod">
          <ac:chgData name="Mohammed Sharuk" userId="ddc9aae412cfbc61" providerId="LiveId" clId="{677CBA3F-8E09-4EC6-AA6A-2CB8C0388186}" dt="2023-05-30T10:15:34.299" v="1076"/>
          <ac:spMkLst>
            <pc:docMk/>
            <pc:sldMk cId="2004756546" sldId="308"/>
            <ac:spMk id="4" creationId="{923EA621-8EBA-53A3-E66B-561B2F560EF2}"/>
          </ac:spMkLst>
        </pc:spChg>
        <pc:spChg chg="add mod">
          <ac:chgData name="Mohammed Sharuk" userId="ddc9aae412cfbc61" providerId="LiveId" clId="{677CBA3F-8E09-4EC6-AA6A-2CB8C0388186}" dt="2023-05-30T10:25:28.652" v="1126" actId="12"/>
          <ac:spMkLst>
            <pc:docMk/>
            <pc:sldMk cId="2004756546" sldId="308"/>
            <ac:spMk id="6" creationId="{29331690-E5D5-771A-0DC4-14C7B6448B79}"/>
          </ac:spMkLst>
        </pc:spChg>
        <pc:spChg chg="add mod">
          <ac:chgData name="Mohammed Sharuk" userId="ddc9aae412cfbc61" providerId="LiveId" clId="{677CBA3F-8E09-4EC6-AA6A-2CB8C0388186}" dt="2023-05-30T10:25:38.393" v="1128" actId="12"/>
          <ac:spMkLst>
            <pc:docMk/>
            <pc:sldMk cId="2004756546" sldId="308"/>
            <ac:spMk id="8" creationId="{78987F32-B350-F7D5-671F-EEB8EF1A8E39}"/>
          </ac:spMkLst>
        </pc:spChg>
      </pc:sldChg>
      <pc:sldChg chg="addSp modSp new mod ord">
        <pc:chgData name="Mohammed Sharuk" userId="ddc9aae412cfbc61" providerId="LiveId" clId="{677CBA3F-8E09-4EC6-AA6A-2CB8C0388186}" dt="2023-05-30T16:05:56.274" v="1441" actId="1076"/>
        <pc:sldMkLst>
          <pc:docMk/>
          <pc:sldMk cId="740329825" sldId="309"/>
        </pc:sldMkLst>
        <pc:spChg chg="add mod">
          <ac:chgData name="Mohammed Sharuk" userId="ddc9aae412cfbc61" providerId="LiveId" clId="{677CBA3F-8E09-4EC6-AA6A-2CB8C0388186}" dt="2023-05-30T10:28:51.808" v="1170" actId="20577"/>
          <ac:spMkLst>
            <pc:docMk/>
            <pc:sldMk cId="740329825" sldId="309"/>
            <ac:spMk id="2" creationId="{30D40AB6-A986-A080-CEA0-F48D9FB9E361}"/>
          </ac:spMkLst>
        </pc:spChg>
        <pc:spChg chg="add mod">
          <ac:chgData name="Mohammed Sharuk" userId="ddc9aae412cfbc61" providerId="LiveId" clId="{677CBA3F-8E09-4EC6-AA6A-2CB8C0388186}" dt="2023-05-30T16:05:56.274" v="1441" actId="1076"/>
          <ac:spMkLst>
            <pc:docMk/>
            <pc:sldMk cId="740329825" sldId="309"/>
            <ac:spMk id="4" creationId="{C4FF6769-D4DF-E657-EFE4-20D2C8D54BCC}"/>
          </ac:spMkLst>
        </pc:spChg>
      </pc:sldChg>
      <pc:sldChg chg="addSp delSp modSp new mod ord">
        <pc:chgData name="Mohammed Sharuk" userId="ddc9aae412cfbc61" providerId="LiveId" clId="{677CBA3F-8E09-4EC6-AA6A-2CB8C0388186}" dt="2023-05-30T16:04:02.772" v="1430"/>
        <pc:sldMkLst>
          <pc:docMk/>
          <pc:sldMk cId="1955939740" sldId="310"/>
        </pc:sldMkLst>
        <pc:spChg chg="add mod">
          <ac:chgData name="Mohammed Sharuk" userId="ddc9aae412cfbc61" providerId="LiveId" clId="{677CBA3F-8E09-4EC6-AA6A-2CB8C0388186}" dt="2023-05-30T15:52:47.882" v="1372" actId="20577"/>
          <ac:spMkLst>
            <pc:docMk/>
            <pc:sldMk cId="1955939740" sldId="310"/>
            <ac:spMk id="2" creationId="{71CD7C31-4D72-2AC5-0541-0D9EC222701D}"/>
          </ac:spMkLst>
        </pc:spChg>
        <pc:spChg chg="add mod">
          <ac:chgData name="Mohammed Sharuk" userId="ddc9aae412cfbc61" providerId="LiveId" clId="{677CBA3F-8E09-4EC6-AA6A-2CB8C0388186}" dt="2023-05-30T15:52:50.797" v="1374" actId="20577"/>
          <ac:spMkLst>
            <pc:docMk/>
            <pc:sldMk cId="1955939740" sldId="310"/>
            <ac:spMk id="4" creationId="{BA08207F-C0DD-DB80-9E84-04FC17723C67}"/>
          </ac:spMkLst>
        </pc:spChg>
        <pc:spChg chg="add mod">
          <ac:chgData name="Mohammed Sharuk" userId="ddc9aae412cfbc61" providerId="LiveId" clId="{677CBA3F-8E09-4EC6-AA6A-2CB8C0388186}" dt="2023-05-30T16:03:53.707" v="1428" actId="1076"/>
          <ac:spMkLst>
            <pc:docMk/>
            <pc:sldMk cId="1955939740" sldId="310"/>
            <ac:spMk id="11" creationId="{D22C009C-9F79-4534-AAF9-4D29A4B0A5FE}"/>
          </ac:spMkLst>
        </pc:spChg>
        <pc:picChg chg="add mod modCrop">
          <ac:chgData name="Mohammed Sharuk" userId="ddc9aae412cfbc61" providerId="LiveId" clId="{677CBA3F-8E09-4EC6-AA6A-2CB8C0388186}" dt="2023-05-30T15:50:14.606" v="1312" actId="1076"/>
          <ac:picMkLst>
            <pc:docMk/>
            <pc:sldMk cId="1955939740" sldId="310"/>
            <ac:picMk id="3" creationId="{C2585D95-FBBB-5C40-94F6-EBBB08AD715F}"/>
          </ac:picMkLst>
        </pc:picChg>
        <pc:picChg chg="add del mod">
          <ac:chgData name="Mohammed Sharuk" userId="ddc9aae412cfbc61" providerId="LiveId" clId="{677CBA3F-8E09-4EC6-AA6A-2CB8C0388186}" dt="2023-05-30T11:13:08.720" v="1246" actId="478"/>
          <ac:picMkLst>
            <pc:docMk/>
            <pc:sldMk cId="1955939740" sldId="310"/>
            <ac:picMk id="5" creationId="{656865FC-5715-B117-A2D1-88138D0CCBBC}"/>
          </ac:picMkLst>
        </pc:picChg>
        <pc:picChg chg="add del mod modCrop">
          <ac:chgData name="Mohammed Sharuk" userId="ddc9aae412cfbc61" providerId="LiveId" clId="{677CBA3F-8E09-4EC6-AA6A-2CB8C0388186}" dt="2023-05-30T15:59:53.780" v="1386" actId="478"/>
          <ac:picMkLst>
            <pc:docMk/>
            <pc:sldMk cId="1955939740" sldId="310"/>
            <ac:picMk id="6" creationId="{7A3F8D86-3D4F-3597-7194-6F70837BABEC}"/>
          </ac:picMkLst>
        </pc:picChg>
        <pc:picChg chg="add mod modCrop">
          <ac:chgData name="Mohammed Sharuk" userId="ddc9aae412cfbc61" providerId="LiveId" clId="{677CBA3F-8E09-4EC6-AA6A-2CB8C0388186}" dt="2023-05-30T16:02:44.797" v="1404" actId="1076"/>
          <ac:picMkLst>
            <pc:docMk/>
            <pc:sldMk cId="1955939740" sldId="310"/>
            <ac:picMk id="7" creationId="{F2A8F38A-F791-53CC-D04C-952F08F17D8A}"/>
          </ac:picMkLst>
        </pc:picChg>
        <pc:picChg chg="add mod modCrop">
          <ac:chgData name="Mohammed Sharuk" userId="ddc9aae412cfbc61" providerId="LiveId" clId="{677CBA3F-8E09-4EC6-AA6A-2CB8C0388186}" dt="2023-05-30T16:02:04.054" v="1397" actId="1076"/>
          <ac:picMkLst>
            <pc:docMk/>
            <pc:sldMk cId="1955939740" sldId="310"/>
            <ac:picMk id="9" creationId="{33138E19-8D01-7D57-AACC-ADF73DED3360}"/>
          </ac:picMkLst>
        </pc:picChg>
      </pc:sldChg>
      <pc:sldChg chg="addSp modSp new mod">
        <pc:chgData name="Mohammed Sharuk" userId="ddc9aae412cfbc61" providerId="LiveId" clId="{677CBA3F-8E09-4EC6-AA6A-2CB8C0388186}" dt="2023-05-30T16:57:17.515" v="1466" actId="1076"/>
        <pc:sldMkLst>
          <pc:docMk/>
          <pc:sldMk cId="3194465743" sldId="311"/>
        </pc:sldMkLst>
        <pc:spChg chg="add mod">
          <ac:chgData name="Mohammed Sharuk" userId="ddc9aae412cfbc61" providerId="LiveId" clId="{677CBA3F-8E09-4EC6-AA6A-2CB8C0388186}" dt="2023-05-30T16:57:17.515" v="1466" actId="1076"/>
          <ac:spMkLst>
            <pc:docMk/>
            <pc:sldMk cId="3194465743" sldId="311"/>
            <ac:spMk id="2" creationId="{2ADBC14D-26B3-A138-7E45-C3079F6F1EF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a:spLocks noGrp="1" noRot="1" noChangeAspect="1"/>
          </p:cNvSpPr>
          <p:nvPr>
            <p:ph type="sldImg"/>
          </p:nvPr>
        </p:nvSpPr>
        <p:spPr>
          <a:xfrm>
            <a:off x="1143000" y="685800"/>
            <a:ext cx="4572000" cy="3429000"/>
          </a:xfrm>
          <a:prstGeom prst="rect">
            <a:avLst/>
          </a:prstGeom>
        </p:spPr>
        <p:txBody>
          <a:bodyPr/>
          <a:lstStyle/>
          <a:p>
            <a:endParaRPr/>
          </a:p>
        </p:txBody>
      </p:sp>
      <p:sp>
        <p:nvSpPr>
          <p:cNvPr id="30" name="Shape 3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Times New Roman"/>
      </a:defRPr>
    </a:lvl1pPr>
    <a:lvl2pPr indent="228600" latinLnBrk="0">
      <a:spcBef>
        <a:spcPts val="400"/>
      </a:spcBef>
      <a:defRPr sz="1200">
        <a:latin typeface="+mn-lt"/>
        <a:ea typeface="+mn-ea"/>
        <a:cs typeface="+mn-cs"/>
        <a:sym typeface="Times New Roman"/>
      </a:defRPr>
    </a:lvl2pPr>
    <a:lvl3pPr indent="457200" latinLnBrk="0">
      <a:spcBef>
        <a:spcPts val="400"/>
      </a:spcBef>
      <a:defRPr sz="1200">
        <a:latin typeface="+mn-lt"/>
        <a:ea typeface="+mn-ea"/>
        <a:cs typeface="+mn-cs"/>
        <a:sym typeface="Times New Roman"/>
      </a:defRPr>
    </a:lvl3pPr>
    <a:lvl4pPr indent="685800" latinLnBrk="0">
      <a:spcBef>
        <a:spcPts val="400"/>
      </a:spcBef>
      <a:defRPr sz="1200">
        <a:latin typeface="+mn-lt"/>
        <a:ea typeface="+mn-ea"/>
        <a:cs typeface="+mn-cs"/>
        <a:sym typeface="Times New Roman"/>
      </a:defRPr>
    </a:lvl4pPr>
    <a:lvl5pPr indent="914400" latinLnBrk="0">
      <a:spcBef>
        <a:spcPts val="400"/>
      </a:spcBef>
      <a:defRPr sz="1200">
        <a:latin typeface="+mn-lt"/>
        <a:ea typeface="+mn-ea"/>
        <a:cs typeface="+mn-cs"/>
        <a:sym typeface="Times New Roman"/>
      </a:defRPr>
    </a:lvl5pPr>
    <a:lvl6pPr indent="1143000" latinLnBrk="0">
      <a:spcBef>
        <a:spcPts val="400"/>
      </a:spcBef>
      <a:defRPr sz="1200">
        <a:latin typeface="+mn-lt"/>
        <a:ea typeface="+mn-ea"/>
        <a:cs typeface="+mn-cs"/>
        <a:sym typeface="Times New Roman"/>
      </a:defRPr>
    </a:lvl6pPr>
    <a:lvl7pPr indent="1371600" latinLnBrk="0">
      <a:spcBef>
        <a:spcPts val="400"/>
      </a:spcBef>
      <a:defRPr sz="1200">
        <a:latin typeface="+mn-lt"/>
        <a:ea typeface="+mn-ea"/>
        <a:cs typeface="+mn-cs"/>
        <a:sym typeface="Times New Roman"/>
      </a:defRPr>
    </a:lvl7pPr>
    <a:lvl8pPr indent="1600200" latinLnBrk="0">
      <a:spcBef>
        <a:spcPts val="400"/>
      </a:spcBef>
      <a:defRPr sz="1200">
        <a:latin typeface="+mn-lt"/>
        <a:ea typeface="+mn-ea"/>
        <a:cs typeface="+mn-cs"/>
        <a:sym typeface="Times New Roman"/>
      </a:defRPr>
    </a:lvl8pPr>
    <a:lvl9pPr indent="1828800" latinLnBrk="0">
      <a:spcBef>
        <a:spcPts val="400"/>
      </a:spcBef>
      <a:defRPr sz="1200">
        <a:latin typeface="+mn-lt"/>
        <a:ea typeface="+mn-ea"/>
        <a:cs typeface="+mn-cs"/>
        <a:sym typeface="Times New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4141314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p:cNvSpPr/>
          <p:nvPr/>
        </p:nvSpPr>
        <p:spPr>
          <a:xfrm>
            <a:off x="-1" y="0"/>
            <a:ext cx="9144002" cy="685800"/>
          </a:xfrm>
          <a:prstGeom prst="rect">
            <a:avLst/>
          </a:prstGeom>
          <a:gradFill>
            <a:gsLst>
              <a:gs pos="0">
                <a:srgbClr val="96AB94"/>
              </a:gs>
              <a:gs pos="16999">
                <a:srgbClr val="D4DEFF"/>
              </a:gs>
              <a:gs pos="47000">
                <a:srgbClr val="D4DEFF"/>
              </a:gs>
              <a:gs pos="100000">
                <a:srgbClr val="8488C4"/>
              </a:gs>
            </a:gsLst>
            <a:lin ang="16200000"/>
          </a:gradFill>
          <a:ln>
            <a:solidFill>
              <a:srgbClr val="000000"/>
            </a:solidFill>
          </a:ln>
        </p:spPr>
        <p:txBody>
          <a:bodyPr lIns="45719" rIns="45719" anchor="ctr"/>
          <a:lstStyle/>
          <a:p>
            <a:pPr>
              <a:defRPr sz="1800"/>
            </a:pPr>
            <a:endParaRPr/>
          </a:p>
        </p:txBody>
      </p:sp>
      <p:sp>
        <p:nvSpPr>
          <p:cNvPr id="3" name="Line"/>
          <p:cNvSpPr/>
          <p:nvPr/>
        </p:nvSpPr>
        <p:spPr>
          <a:xfrm>
            <a:off x="-1" y="696912"/>
            <a:ext cx="9144002" cy="1"/>
          </a:xfrm>
          <a:prstGeom prst="line">
            <a:avLst/>
          </a:prstGeom>
          <a:ln w="28575">
            <a:solidFill>
              <a:srgbClr val="FF0000"/>
            </a:solidFill>
          </a:ln>
        </p:spPr>
        <p:txBody>
          <a:bodyPr lIns="45719" rIns="45719"/>
          <a:lstStyle/>
          <a:p>
            <a:endParaRPr/>
          </a:p>
        </p:txBody>
      </p:sp>
      <p:sp>
        <p:nvSpPr>
          <p:cNvPr id="4" name="Dept. of ECE, New Horizon College of Engineering, Bengaluru"/>
          <p:cNvSpPr txBox="1"/>
          <p:nvPr/>
        </p:nvSpPr>
        <p:spPr>
          <a:xfrm>
            <a:off x="1569719" y="6324600"/>
            <a:ext cx="6385562" cy="287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spcBef>
                <a:spcPts val="800"/>
              </a:spcBef>
              <a:defRPr sz="1400">
                <a:solidFill>
                  <a:srgbClr val="0000FF"/>
                </a:solidFill>
              </a:defRPr>
            </a:lvl1pPr>
          </a:lstStyle>
          <a:p>
            <a:r>
              <a:t>  Dept. of ECE, New Horizon College of Engineering, Bengaluru</a:t>
            </a:r>
          </a:p>
        </p:txBody>
      </p:sp>
      <p:sp>
        <p:nvSpPr>
          <p:cNvPr id="5" name="Line"/>
          <p:cNvSpPr/>
          <p:nvPr/>
        </p:nvSpPr>
        <p:spPr>
          <a:xfrm>
            <a:off x="-1" y="6389687"/>
            <a:ext cx="9144002" cy="1"/>
          </a:xfrm>
          <a:prstGeom prst="line">
            <a:avLst/>
          </a:prstGeom>
          <a:ln w="19050">
            <a:solidFill>
              <a:srgbClr val="FF0000"/>
            </a:solidFill>
          </a:ln>
        </p:spPr>
        <p:txBody>
          <a:bodyPr lIns="45719" rIns="45719"/>
          <a:lstStyle/>
          <a:p>
            <a:endParaRPr/>
          </a:p>
        </p:txBody>
      </p:sp>
      <p:pic>
        <p:nvPicPr>
          <p:cNvPr id="6" name="new horizon college of engineering logo க்கான பட முடிவு" descr="new horizon college of engineering logo க்கான பட முடிவு"/>
          <p:cNvPicPr>
            <a:picLocks noChangeAspect="1"/>
          </p:cNvPicPr>
          <p:nvPr/>
        </p:nvPicPr>
        <p:blipFill>
          <a:blip r:embed="rId4"/>
          <a:stretch>
            <a:fillRect/>
          </a:stretch>
        </p:blipFill>
        <p:spPr>
          <a:xfrm>
            <a:off x="0" y="0"/>
            <a:ext cx="1905000" cy="685800"/>
          </a:xfrm>
          <a:prstGeom prst="rect">
            <a:avLst/>
          </a:prstGeom>
          <a:ln w="12700">
            <a:miter lim="400000"/>
          </a:ln>
        </p:spPr>
      </p:pic>
      <p:sp>
        <p:nvSpPr>
          <p:cNvPr id="7" name="Slide Number"/>
          <p:cNvSpPr txBox="1">
            <a:spLocks noGrp="1"/>
          </p:cNvSpPr>
          <p:nvPr>
            <p:ph type="sldNum" sz="quarter" idx="2"/>
          </p:nvPr>
        </p:nvSpPr>
        <p:spPr>
          <a:xfrm>
            <a:off x="8827134" y="6362700"/>
            <a:ext cx="281941" cy="287087"/>
          </a:xfrm>
          <a:prstGeom prst="rect">
            <a:avLst/>
          </a:prstGeom>
          <a:ln w="12700">
            <a:miter lim="400000"/>
          </a:ln>
        </p:spPr>
        <p:txBody>
          <a:bodyPr wrap="none" lIns="45719" rIns="45719">
            <a:spAutoFit/>
          </a:bodyPr>
          <a:lstStyle>
            <a:lvl1pPr algn="r">
              <a:defRPr sz="1400"/>
            </a:lvl1pPr>
          </a:lstStyle>
          <a:p>
            <a:fld id="{86CB4B4D-7CA3-9044-876B-883B54F8677D}" type="slidenum">
              <a:t>‹#›</a:t>
            </a:fld>
            <a:endParaRPr/>
          </a:p>
        </p:txBody>
      </p:sp>
      <p:sp>
        <p:nvSpPr>
          <p:cNvPr id="8" name="Title Text"/>
          <p:cNvSpPr txBox="1">
            <a:spLocks noGrp="1"/>
          </p:cNvSpPr>
          <p:nvPr>
            <p:ph type="title"/>
          </p:nvPr>
        </p:nvSpPr>
        <p:spPr>
          <a:xfrm>
            <a:off x="457200" y="92074"/>
            <a:ext cx="8229600" cy="15081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9" name="Body Level One…"/>
          <p:cNvSpPr txBox="1">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9pPr>
    </p:titleStyle>
    <p:bodyStyle>
      <a:lvl1pPr marL="342900" marR="0" indent="-3429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1pPr>
      <a:lvl2pPr marL="783771" marR="0" indent="-326571"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2pPr>
      <a:lvl3pPr marL="1219200" marR="0" indent="-3048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3pPr>
      <a:lvl4pPr marL="1737360" marR="0" indent="-36576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4pPr>
      <a:lvl5pPr marL="22352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5pPr>
      <a:lvl6pPr marL="26924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6pPr>
      <a:lvl7pPr marL="31496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7pPr>
      <a:lvl8pPr marL="36068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8pPr>
      <a:lvl9pPr marL="40640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
          <p:cNvSpPr txBox="1">
            <a:spLocks noGrp="1"/>
          </p:cNvSpPr>
          <p:nvPr>
            <p:ph type="title" idx="4294967295"/>
          </p:nvPr>
        </p:nvSpPr>
        <p:spPr>
          <a:xfrm>
            <a:off x="228600" y="1166515"/>
            <a:ext cx="8686800" cy="781050"/>
          </a:xfrm>
          <a:prstGeom prst="rect">
            <a:avLst/>
          </a:prstGeom>
        </p:spPr>
        <p:txBody>
          <a:bodyPr anchor="b">
            <a:noAutofit/>
          </a:bodyPr>
          <a:lstStyle/>
          <a:p>
            <a:pPr>
              <a:defRPr sz="2800" b="1"/>
            </a:pPr>
            <a:r>
              <a:rPr lang="en-IN" sz="2800" b="0" i="0" dirty="0">
                <a:solidFill>
                  <a:schemeClr val="tx1"/>
                </a:solidFill>
                <a:effectLst/>
                <a:latin typeface="Söhne"/>
              </a:rPr>
              <a:t>Verilog-Based RAM/ROM Designing System using EDA Playground</a:t>
            </a:r>
            <a:endParaRPr sz="2800" dirty="0">
              <a:solidFill>
                <a:schemeClr val="tx1"/>
              </a:solidFill>
            </a:endParaRPr>
          </a:p>
        </p:txBody>
      </p:sp>
      <p:sp>
        <p:nvSpPr>
          <p:cNvPr id="33" name="11/28/22"/>
          <p:cNvSpPr txBox="1"/>
          <p:nvPr/>
        </p:nvSpPr>
        <p:spPr>
          <a:xfrm>
            <a:off x="45719" y="6400800"/>
            <a:ext cx="1813562" cy="287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400"/>
            </a:lvl1pPr>
          </a:lstStyle>
          <a:p>
            <a:r>
              <a:t>11/28/22</a:t>
            </a:r>
          </a:p>
        </p:txBody>
      </p:sp>
      <p:sp>
        <p:nvSpPr>
          <p:cNvPr id="34" name="Slide Number"/>
          <p:cNvSpPr txBox="1">
            <a:spLocks noGrp="1"/>
          </p:cNvSpPr>
          <p:nvPr>
            <p:ph type="sldNum" sz="quarter" idx="2"/>
          </p:nvPr>
        </p:nvSpPr>
        <p:spPr>
          <a:xfrm>
            <a:off x="8916034" y="6362700"/>
            <a:ext cx="193041" cy="2870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a:p>
        </p:txBody>
      </p:sp>
      <p:sp>
        <p:nvSpPr>
          <p:cNvPr id="35" name="// Guide Name…"/>
          <p:cNvSpPr txBox="1"/>
          <p:nvPr/>
        </p:nvSpPr>
        <p:spPr>
          <a:xfrm>
            <a:off x="1341119" y="4343400"/>
            <a:ext cx="7290437"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a:defRPr sz="1800"/>
            </a:pPr>
            <a:r>
              <a:rPr lang="en-IN" dirty="0"/>
              <a:t>MS.RAMA P</a:t>
            </a:r>
            <a:endParaRPr dirty="0"/>
          </a:p>
          <a:p>
            <a:pPr algn="r">
              <a:defRPr sz="1800"/>
            </a:pPr>
            <a:r>
              <a:rPr dirty="0"/>
              <a:t>Senior Assistant Professor</a:t>
            </a:r>
            <a:r>
              <a:rPr lang="en-IN" dirty="0"/>
              <a:t> </a:t>
            </a:r>
            <a:r>
              <a:rPr dirty="0"/>
              <a:t>Professor</a:t>
            </a:r>
            <a:endParaRPr lang="en-IN" dirty="0"/>
          </a:p>
          <a:p>
            <a:pPr algn="r">
              <a:defRPr sz="1800"/>
            </a:pPr>
            <a:r>
              <a:rPr dirty="0"/>
              <a:t>Dept. of ECE</a:t>
            </a:r>
          </a:p>
          <a:p>
            <a:pPr algn="r">
              <a:defRPr sz="1800"/>
            </a:pPr>
            <a:r>
              <a:rPr dirty="0"/>
              <a:t>New Horizon College of Engineering, Bengaluru</a:t>
            </a:r>
          </a:p>
        </p:txBody>
      </p:sp>
      <p:sp>
        <p:nvSpPr>
          <p:cNvPr id="36" name="Guided By"/>
          <p:cNvSpPr txBox="1"/>
          <p:nvPr/>
        </p:nvSpPr>
        <p:spPr>
          <a:xfrm>
            <a:off x="7530527" y="4017962"/>
            <a:ext cx="1101029" cy="3484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r">
              <a:defRPr sz="1800"/>
            </a:lvl1pPr>
          </a:lstStyle>
          <a:p>
            <a:r>
              <a:t>Guided By</a:t>
            </a:r>
          </a:p>
        </p:txBody>
      </p:sp>
      <p:sp>
        <p:nvSpPr>
          <p:cNvPr id="37" name="Student Name  1          USN1…"/>
          <p:cNvSpPr txBox="1"/>
          <p:nvPr/>
        </p:nvSpPr>
        <p:spPr>
          <a:xfrm>
            <a:off x="1991711" y="2683817"/>
            <a:ext cx="5671246"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1800"/>
            </a:pPr>
            <a:r>
              <a:rPr lang="en-US" dirty="0">
                <a:solidFill>
                  <a:schemeClr val="bg2">
                    <a:lumMod val="10000"/>
                  </a:schemeClr>
                </a:solidFill>
              </a:rPr>
              <a:t> PTM.S.MOHAMMED FAIZAN </a:t>
            </a:r>
            <a:r>
              <a:rPr lang="en-US" dirty="0"/>
              <a:t>       1NH20EC107</a:t>
            </a:r>
            <a:endParaRPr dirty="0"/>
          </a:p>
          <a:p>
            <a:pPr>
              <a:defRPr sz="1800"/>
            </a:pPr>
            <a:r>
              <a:rPr lang="en-US" dirty="0">
                <a:solidFill>
                  <a:schemeClr val="bg2">
                    <a:lumMod val="10000"/>
                  </a:schemeClr>
                </a:solidFill>
              </a:rPr>
              <a:t>MOHAMMED SHARUK M S </a:t>
            </a:r>
            <a:r>
              <a:rPr dirty="0"/>
              <a:t>         </a:t>
            </a:r>
            <a:r>
              <a:rPr lang="en-IN" dirty="0"/>
              <a:t> </a:t>
            </a:r>
            <a:r>
              <a:rPr dirty="0"/>
              <a:t> </a:t>
            </a:r>
            <a:r>
              <a:rPr lang="en-IN" dirty="0"/>
              <a:t>1NH21EC408</a:t>
            </a:r>
            <a:endParaRPr dirty="0"/>
          </a:p>
          <a:p>
            <a:pPr>
              <a:defRPr sz="1800"/>
            </a:pPr>
            <a:endParaRPr dirty="0"/>
          </a:p>
        </p:txBody>
      </p:sp>
      <p:sp>
        <p:nvSpPr>
          <p:cNvPr id="38" name="Mini Project – III (20ECL59B)"/>
          <p:cNvSpPr txBox="1"/>
          <p:nvPr/>
        </p:nvSpPr>
        <p:spPr>
          <a:xfrm>
            <a:off x="512444" y="76199"/>
            <a:ext cx="8357237"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3200"/>
            </a:lvl1pPr>
          </a:lstStyle>
          <a:p>
            <a:r>
              <a:rPr dirty="0"/>
              <a:t>Mini Project – I</a:t>
            </a:r>
            <a:r>
              <a:rPr lang="en-GB" dirty="0"/>
              <a:t>V</a:t>
            </a:r>
            <a:r>
              <a:rPr dirty="0"/>
              <a:t> (20ECL</a:t>
            </a:r>
            <a:r>
              <a:rPr lang="en-GB" dirty="0"/>
              <a:t>6</a:t>
            </a:r>
            <a:r>
              <a:rPr dirty="0"/>
              <a: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FA068E-2D6D-8AF9-A347-AFB3C9318E35}"/>
              </a:ext>
            </a:extLst>
          </p:cNvPr>
          <p:cNvSpPr txBox="1"/>
          <p:nvPr/>
        </p:nvSpPr>
        <p:spPr>
          <a:xfrm>
            <a:off x="125362" y="664629"/>
            <a:ext cx="9343102" cy="58169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l">
              <a:buFont typeface="+mj-lt"/>
              <a:buAutoNum type="arabicPeriod"/>
            </a:pPr>
            <a:r>
              <a:rPr lang="en-GB" sz="2000" b="1" i="0" dirty="0">
                <a:solidFill>
                  <a:schemeClr val="tx1"/>
                </a:solidFill>
                <a:effectLst/>
              </a:rPr>
              <a:t>memory Array: </a:t>
            </a:r>
            <a:r>
              <a:rPr lang="en-GB" sz="1800" b="0" i="0" dirty="0">
                <a:solidFill>
                  <a:schemeClr val="tx1"/>
                </a:solidFill>
                <a:effectLst/>
                <a:latin typeface="Söhne"/>
              </a:rPr>
              <a:t>The memory array is the core component of both the RAM and ROM modules. It is responsible for storing the data in memory locations. The memory array is typically implemented using flip-flops, latches, or other storage elements. The Verilog code for the memory array defines the storage capacity and organization of the memory locations, as well as the read and write operations.</a:t>
            </a:r>
          </a:p>
          <a:p>
            <a:pPr algn="l">
              <a:buFont typeface="+mj-lt"/>
              <a:buAutoNum type="arabicPeriod"/>
            </a:pPr>
            <a:r>
              <a:rPr lang="en-GB" sz="2000" b="1" i="0" dirty="0">
                <a:solidFill>
                  <a:schemeClr val="tx1"/>
                </a:solidFill>
                <a:effectLst/>
              </a:rPr>
              <a:t>Address Decoder: </a:t>
            </a:r>
            <a:r>
              <a:rPr lang="en-GB" sz="1800" b="0" i="0" dirty="0">
                <a:solidFill>
                  <a:schemeClr val="tx1"/>
                </a:solidFill>
                <a:effectLst/>
                <a:latin typeface="Söhne"/>
              </a:rPr>
              <a:t>The address decoder is responsible for decoding the input address signals and selecting the appropriate memory location for read or write operations. It interprets the address inputs and activates the corresponding memory location within the memory array. The Verilog code for the address decoder typically uses combinational logic circuits or lookup tables to generate the enable signals for the desired memory location.</a:t>
            </a:r>
          </a:p>
          <a:p>
            <a:pPr algn="l">
              <a:buFont typeface="+mj-lt"/>
              <a:buAutoNum type="arabicPeriod"/>
            </a:pPr>
            <a:r>
              <a:rPr lang="en-GB" sz="2000" b="1" i="0" dirty="0">
                <a:solidFill>
                  <a:schemeClr val="tx1"/>
                </a:solidFill>
                <a:effectLst/>
              </a:rPr>
              <a:t>Read/Write Control Logic</a:t>
            </a:r>
            <a:r>
              <a:rPr lang="en-GB" b="0" i="0" dirty="0">
                <a:solidFill>
                  <a:schemeClr val="tx1"/>
                </a:solidFill>
                <a:effectLst/>
                <a:latin typeface="Söhne"/>
              </a:rPr>
              <a:t>: </a:t>
            </a:r>
            <a:r>
              <a:rPr lang="en-GB" sz="1800" b="0" i="0" dirty="0">
                <a:solidFill>
                  <a:schemeClr val="tx1"/>
                </a:solidFill>
                <a:effectLst/>
              </a:rPr>
              <a:t>The read/write control logic module determines whether the memory operation is a read or write operation. It receives control signals, such as the read enable (RE) and write enable (WE) signals, and generates the necessary control signals for the memory array and other supporting modules. The Verilog code for the read/write control logic governs the timing and sequencing of read and write operations.</a:t>
            </a:r>
          </a:p>
          <a:p>
            <a:pPr algn="l">
              <a:buFont typeface="+mj-lt"/>
              <a:buAutoNum type="arabicPeriod"/>
            </a:pPr>
            <a:r>
              <a:rPr lang="en-GB" sz="2000" b="1" i="0" dirty="0">
                <a:solidFill>
                  <a:schemeClr val="tx1"/>
                </a:solidFill>
                <a:effectLst/>
              </a:rPr>
              <a:t>Data Input/Output (I/O) Interface: </a:t>
            </a:r>
            <a:r>
              <a:rPr lang="en-GB" sz="1800" b="0" i="0" dirty="0">
                <a:solidFill>
                  <a:schemeClr val="tx1"/>
                </a:solidFill>
                <a:effectLst/>
              </a:rPr>
              <a:t>The data I/O interface module handles the input and output of data to and from the memory system. It includes input ports for data input during write operations and output ports for data retrieval during read operations. The Verilog code for the data I/O interface defines the width of the data bus and incorporates the necessary data multiplexing or demultiplexing logic.</a:t>
            </a:r>
          </a:p>
        </p:txBody>
      </p:sp>
      <p:sp>
        <p:nvSpPr>
          <p:cNvPr id="3" name="TextBox 2">
            <a:extLst>
              <a:ext uri="{FF2B5EF4-FFF2-40B4-BE49-F238E27FC236}">
                <a16:creationId xmlns:a16="http://schemas.microsoft.com/office/drawing/2014/main" id="{681A6AA0-F97F-1095-DB9A-B96AC2E7E611}"/>
              </a:ext>
            </a:extLst>
          </p:cNvPr>
          <p:cNvSpPr txBox="1"/>
          <p:nvPr/>
        </p:nvSpPr>
        <p:spPr>
          <a:xfrm>
            <a:off x="3414252" y="58994"/>
            <a:ext cx="4490884"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GB" sz="2800" b="1" dirty="0"/>
              <a:t>C</a:t>
            </a:r>
            <a:r>
              <a:rPr kumimoji="0" lang="en-GB" sz="2800" b="1" i="0" u="none" strike="noStrike" cap="none" spc="0" normalizeH="0" baseline="0" dirty="0">
                <a:ln>
                  <a:noFill/>
                </a:ln>
                <a:solidFill>
                  <a:srgbClr val="000000"/>
                </a:solidFill>
                <a:effectLst/>
                <a:uFillTx/>
                <a:latin typeface="+mn-lt"/>
                <a:ea typeface="+mn-ea"/>
                <a:cs typeface="+mn-cs"/>
                <a:sym typeface="Times New Roman"/>
              </a:rPr>
              <a:t>omponents</a:t>
            </a:r>
            <a:endParaRPr kumimoji="0" lang="en-IN" sz="2800" b="1" i="0" u="none" strike="noStrike" cap="none" spc="0" normalizeH="0" baseline="0" dirty="0">
              <a:ln>
                <a:noFill/>
              </a:ln>
              <a:solidFill>
                <a:srgbClr val="000000"/>
              </a:solidFill>
              <a:effectLst/>
              <a:uFillTx/>
              <a:latin typeface="+mn-lt"/>
              <a:ea typeface="+mn-ea"/>
              <a:cs typeface="+mn-cs"/>
              <a:sym typeface="Times New Roman"/>
            </a:endParaRPr>
          </a:p>
        </p:txBody>
      </p:sp>
    </p:spTree>
    <p:extLst>
      <p:ext uri="{BB962C8B-B14F-4D97-AF65-F5344CB8AC3E}">
        <p14:creationId xmlns:p14="http://schemas.microsoft.com/office/powerpoint/2010/main" val="381028086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DD15C1-58BE-9CCA-5086-083684B944B6}"/>
              </a:ext>
            </a:extLst>
          </p:cNvPr>
          <p:cNvSpPr txBox="1"/>
          <p:nvPr/>
        </p:nvSpPr>
        <p:spPr>
          <a:xfrm>
            <a:off x="2931241" y="95865"/>
            <a:ext cx="5611762"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l"/>
            <a:r>
              <a:rPr lang="en-GB" sz="2800" b="1" dirty="0">
                <a:solidFill>
                  <a:schemeClr val="tx1"/>
                </a:solidFill>
              </a:rPr>
              <a:t>BLOCK DIAGRAM</a:t>
            </a:r>
            <a:endParaRPr lang="en-GB" sz="2800" b="1" i="0" dirty="0">
              <a:solidFill>
                <a:schemeClr val="tx1"/>
              </a:solidFill>
              <a:effectLst/>
            </a:endParaRPr>
          </a:p>
        </p:txBody>
      </p:sp>
      <p:sp>
        <p:nvSpPr>
          <p:cNvPr id="5" name="TextBox 4">
            <a:extLst>
              <a:ext uri="{FF2B5EF4-FFF2-40B4-BE49-F238E27FC236}">
                <a16:creationId xmlns:a16="http://schemas.microsoft.com/office/drawing/2014/main" id="{2B79A124-2747-5078-F670-DC4EA8EA66C9}"/>
              </a:ext>
            </a:extLst>
          </p:cNvPr>
          <p:cNvSpPr txBox="1"/>
          <p:nvPr/>
        </p:nvSpPr>
        <p:spPr>
          <a:xfrm>
            <a:off x="219383" y="941665"/>
            <a:ext cx="4583060"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t> SINGLE PORT RAM:</a:t>
            </a:r>
          </a:p>
        </p:txBody>
      </p:sp>
      <p:pic>
        <p:nvPicPr>
          <p:cNvPr id="8" name="Picture 7">
            <a:extLst>
              <a:ext uri="{FF2B5EF4-FFF2-40B4-BE49-F238E27FC236}">
                <a16:creationId xmlns:a16="http://schemas.microsoft.com/office/drawing/2014/main" id="{A0DD4333-0C70-88F1-160C-6C29FAFDF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0081" y="1664357"/>
            <a:ext cx="4903838" cy="4028939"/>
          </a:xfrm>
          <a:prstGeom prst="rect">
            <a:avLst/>
          </a:prstGeom>
        </p:spPr>
      </p:pic>
    </p:spTree>
    <p:extLst>
      <p:ext uri="{BB962C8B-B14F-4D97-AF65-F5344CB8AC3E}">
        <p14:creationId xmlns:p14="http://schemas.microsoft.com/office/powerpoint/2010/main" val="160118452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0BC42B-1449-3CBB-0EE7-76E8195FCE31}"/>
              </a:ext>
            </a:extLst>
          </p:cNvPr>
          <p:cNvSpPr txBox="1"/>
          <p:nvPr/>
        </p:nvSpPr>
        <p:spPr>
          <a:xfrm>
            <a:off x="285751" y="929307"/>
            <a:ext cx="458306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400" b="1" dirty="0"/>
              <a:t> </a:t>
            </a:r>
            <a:r>
              <a:rPr lang="en-US" b="1" dirty="0"/>
              <a:t>DOUBLE </a:t>
            </a:r>
            <a:r>
              <a:rPr lang="en-US" sz="2400" b="1" dirty="0"/>
              <a:t>PORT RAM:</a:t>
            </a:r>
          </a:p>
        </p:txBody>
      </p:sp>
      <p:pic>
        <p:nvPicPr>
          <p:cNvPr id="5" name="Picture 4" descr="A screenshot of a computer&#10;&#10;Description automatically generated with medium confidence">
            <a:extLst>
              <a:ext uri="{FF2B5EF4-FFF2-40B4-BE49-F238E27FC236}">
                <a16:creationId xmlns:a16="http://schemas.microsoft.com/office/drawing/2014/main" id="{CCB5A09E-E8CF-567E-EAE6-ADFE230391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4603" y="1688689"/>
            <a:ext cx="5034793" cy="4092519"/>
          </a:xfrm>
          <a:prstGeom prst="rect">
            <a:avLst/>
          </a:prstGeom>
        </p:spPr>
      </p:pic>
    </p:spTree>
    <p:extLst>
      <p:ext uri="{BB962C8B-B14F-4D97-AF65-F5344CB8AC3E}">
        <p14:creationId xmlns:p14="http://schemas.microsoft.com/office/powerpoint/2010/main" val="1989640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C62451-E0B1-4733-1FD8-376A111E8583}"/>
              </a:ext>
            </a:extLst>
          </p:cNvPr>
          <p:cNvSpPr txBox="1"/>
          <p:nvPr/>
        </p:nvSpPr>
        <p:spPr>
          <a:xfrm>
            <a:off x="3155950" y="127000"/>
            <a:ext cx="3302000"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GB" dirty="0"/>
              <a:t>FLOW CHART</a:t>
            </a:r>
            <a:endParaRPr kumimoji="0" lang="en-IN" sz="2400" b="0" i="0" u="none" strike="noStrike" cap="none" spc="0" normalizeH="0" baseline="0" dirty="0">
              <a:ln>
                <a:noFill/>
              </a:ln>
              <a:solidFill>
                <a:srgbClr val="000000"/>
              </a:solidFill>
              <a:effectLst/>
              <a:uFillTx/>
              <a:latin typeface="+mn-lt"/>
              <a:ea typeface="+mn-ea"/>
              <a:cs typeface="+mn-cs"/>
              <a:sym typeface="Times New Roman"/>
            </a:endParaRPr>
          </a:p>
        </p:txBody>
      </p:sp>
      <p:pic>
        <p:nvPicPr>
          <p:cNvPr id="3074" name="Picture 2" descr="Flowchart of memory accesses. | Download Scientific Diagram">
            <a:extLst>
              <a:ext uri="{FF2B5EF4-FFF2-40B4-BE49-F238E27FC236}">
                <a16:creationId xmlns:a16="http://schemas.microsoft.com/office/drawing/2014/main" id="{729A6A04-80F7-4520-7FF6-456FB24CA4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874838"/>
            <a:ext cx="7162800"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99462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70BDA4-711E-3AC1-46DD-CC93B63974CC}"/>
              </a:ext>
            </a:extLst>
          </p:cNvPr>
          <p:cNvSpPr txBox="1"/>
          <p:nvPr/>
        </p:nvSpPr>
        <p:spPr>
          <a:xfrm>
            <a:off x="3860800" y="165408"/>
            <a:ext cx="5283200"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mn-lt"/>
                <a:ea typeface="+mn-ea"/>
                <a:cs typeface="+mn-cs"/>
                <a:sym typeface="Times New Roman"/>
              </a:rPr>
              <a:t>CODE</a:t>
            </a:r>
            <a:endParaRPr kumimoji="0" lang="en-IN" sz="2400" b="0" i="0" u="none" strike="noStrike" cap="none" spc="0" normalizeH="0" baseline="0" dirty="0">
              <a:ln>
                <a:noFill/>
              </a:ln>
              <a:solidFill>
                <a:srgbClr val="000000"/>
              </a:solidFill>
              <a:effectLst/>
              <a:uFillTx/>
              <a:latin typeface="+mn-lt"/>
              <a:ea typeface="+mn-ea"/>
              <a:cs typeface="+mn-cs"/>
              <a:sym typeface="Times New Roman"/>
            </a:endParaRPr>
          </a:p>
        </p:txBody>
      </p:sp>
      <p:sp>
        <p:nvSpPr>
          <p:cNvPr id="3" name="TextBox 2">
            <a:extLst>
              <a:ext uri="{FF2B5EF4-FFF2-40B4-BE49-F238E27FC236}">
                <a16:creationId xmlns:a16="http://schemas.microsoft.com/office/drawing/2014/main" id="{E6322AC4-4B5D-BAE2-17E9-588B00E82D30}"/>
              </a:ext>
            </a:extLst>
          </p:cNvPr>
          <p:cNvSpPr txBox="1"/>
          <p:nvPr/>
        </p:nvSpPr>
        <p:spPr>
          <a:xfrm>
            <a:off x="290315" y="757465"/>
            <a:ext cx="3314700" cy="52629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Times New Roman"/>
              </a:rPr>
              <a:t>// Single Port RAM module design</a:t>
            </a:r>
          </a:p>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dirty="0">
              <a:ln>
                <a:noFill/>
              </a:ln>
              <a:solidFill>
                <a:srgbClr val="000000"/>
              </a:solidFill>
              <a:effectLst/>
              <a:uFillTx/>
              <a:latin typeface="+mn-lt"/>
              <a:ea typeface="+mn-ea"/>
              <a:cs typeface="+mn-cs"/>
              <a:sym typeface="Times New Roman"/>
            </a:endParaRP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Times New Roman"/>
              </a:rPr>
              <a:t>module </a:t>
            </a:r>
            <a:r>
              <a:rPr kumimoji="0" lang="en-IN" sz="1400" b="0" i="0" u="none" strike="noStrike" cap="none" spc="0" normalizeH="0" baseline="0" dirty="0" err="1">
                <a:ln>
                  <a:noFill/>
                </a:ln>
                <a:solidFill>
                  <a:srgbClr val="000000"/>
                </a:solidFill>
                <a:effectLst/>
                <a:uFillTx/>
                <a:latin typeface="+mn-lt"/>
                <a:ea typeface="+mn-ea"/>
                <a:cs typeface="+mn-cs"/>
                <a:sym typeface="Times New Roman"/>
              </a:rPr>
              <a:t>single_port_ram</a:t>
            </a:r>
            <a:r>
              <a:rPr kumimoji="0" lang="en-IN" sz="1400" b="0" i="0" u="none" strike="noStrike" cap="none" spc="0" normalizeH="0" baseline="0" dirty="0">
                <a:ln>
                  <a:noFill/>
                </a:ln>
                <a:solidFill>
                  <a:srgbClr val="000000"/>
                </a:solidFill>
                <a:effectLst/>
                <a:uFillTx/>
                <a:latin typeface="+mn-lt"/>
                <a:ea typeface="+mn-ea"/>
                <a:cs typeface="+mn-cs"/>
                <a:sym typeface="Times New Roman"/>
              </a:rPr>
              <a:t>(</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Times New Roman"/>
              </a:rPr>
              <a:t>  input [7:0] data, //input data</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Times New Roman"/>
              </a:rPr>
              <a:t>  input [5:0] </a:t>
            </a:r>
            <a:r>
              <a:rPr kumimoji="0" lang="en-IN" sz="1400" b="0" i="0" u="none" strike="noStrike" cap="none" spc="0" normalizeH="0" baseline="0" dirty="0" err="1">
                <a:ln>
                  <a:noFill/>
                </a:ln>
                <a:solidFill>
                  <a:srgbClr val="000000"/>
                </a:solidFill>
                <a:effectLst/>
                <a:uFillTx/>
                <a:latin typeface="+mn-lt"/>
                <a:ea typeface="+mn-ea"/>
                <a:cs typeface="+mn-cs"/>
                <a:sym typeface="Times New Roman"/>
              </a:rPr>
              <a:t>addr</a:t>
            </a:r>
            <a:r>
              <a:rPr kumimoji="0" lang="en-IN" sz="1400" b="0" i="0" u="none" strike="noStrike" cap="none" spc="0" normalizeH="0" baseline="0" dirty="0">
                <a:ln>
                  <a:noFill/>
                </a:ln>
                <a:solidFill>
                  <a:srgbClr val="000000"/>
                </a:solidFill>
                <a:effectLst/>
                <a:uFillTx/>
                <a:latin typeface="+mn-lt"/>
                <a:ea typeface="+mn-ea"/>
                <a:cs typeface="+mn-cs"/>
                <a:sym typeface="Times New Roman"/>
              </a:rPr>
              <a:t>, //address</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Times New Roman"/>
              </a:rPr>
              <a:t>  input we, //write enable</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Times New Roman"/>
              </a:rPr>
              <a:t>  input </a:t>
            </a:r>
            <a:r>
              <a:rPr kumimoji="0" lang="en-IN" sz="1400" b="0" i="0" u="none" strike="noStrike" cap="none" spc="0" normalizeH="0" baseline="0" dirty="0" err="1">
                <a:ln>
                  <a:noFill/>
                </a:ln>
                <a:solidFill>
                  <a:srgbClr val="000000"/>
                </a:solidFill>
                <a:effectLst/>
                <a:uFillTx/>
                <a:latin typeface="+mn-lt"/>
                <a:ea typeface="+mn-ea"/>
                <a:cs typeface="+mn-cs"/>
                <a:sym typeface="Times New Roman"/>
              </a:rPr>
              <a:t>clk</a:t>
            </a:r>
            <a:r>
              <a:rPr kumimoji="0" lang="en-IN" sz="1400" b="0" i="0" u="none" strike="noStrike" cap="none" spc="0" normalizeH="0" baseline="0" dirty="0">
                <a:ln>
                  <a:noFill/>
                </a:ln>
                <a:solidFill>
                  <a:srgbClr val="000000"/>
                </a:solidFill>
                <a:effectLst/>
                <a:uFillTx/>
                <a:latin typeface="+mn-lt"/>
                <a:ea typeface="+mn-ea"/>
                <a:cs typeface="+mn-cs"/>
                <a:sym typeface="Times New Roman"/>
              </a:rPr>
              <a:t>, //</a:t>
            </a:r>
            <a:r>
              <a:rPr kumimoji="0" lang="en-IN" sz="1400" b="0" i="0" u="none" strike="noStrike" cap="none" spc="0" normalizeH="0" baseline="0" dirty="0" err="1">
                <a:ln>
                  <a:noFill/>
                </a:ln>
                <a:solidFill>
                  <a:srgbClr val="000000"/>
                </a:solidFill>
                <a:effectLst/>
                <a:uFillTx/>
                <a:latin typeface="+mn-lt"/>
                <a:ea typeface="+mn-ea"/>
                <a:cs typeface="+mn-cs"/>
                <a:sym typeface="Times New Roman"/>
              </a:rPr>
              <a:t>clk</a:t>
            </a:r>
            <a:endParaRPr kumimoji="0" lang="en-IN" sz="1400" b="0" i="0" u="none" strike="noStrike" cap="none" spc="0" normalizeH="0" baseline="0" dirty="0">
              <a:ln>
                <a:noFill/>
              </a:ln>
              <a:solidFill>
                <a:srgbClr val="000000"/>
              </a:solidFill>
              <a:effectLst/>
              <a:uFillTx/>
              <a:latin typeface="+mn-lt"/>
              <a:ea typeface="+mn-ea"/>
              <a:cs typeface="+mn-cs"/>
              <a:sym typeface="Times New Roman"/>
            </a:endParaRP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Times New Roman"/>
              </a:rPr>
              <a:t>  output [7:0] q //output data</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Times New Roman"/>
              </a:rPr>
              <a:t>);</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Times New Roman"/>
              </a:rPr>
              <a:t>  </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Times New Roman"/>
              </a:rPr>
              <a:t>  reg [7:0] ram [63:0]; //8*64 bit ram</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Times New Roman"/>
              </a:rPr>
              <a:t>  reg [5:0] </a:t>
            </a:r>
            <a:r>
              <a:rPr kumimoji="0" lang="en-IN" sz="1400" b="0" i="0" u="none" strike="noStrike" cap="none" spc="0" normalizeH="0" baseline="0" dirty="0" err="1">
                <a:ln>
                  <a:noFill/>
                </a:ln>
                <a:solidFill>
                  <a:srgbClr val="000000"/>
                </a:solidFill>
                <a:effectLst/>
                <a:uFillTx/>
                <a:latin typeface="+mn-lt"/>
                <a:ea typeface="+mn-ea"/>
                <a:cs typeface="+mn-cs"/>
                <a:sym typeface="Times New Roman"/>
              </a:rPr>
              <a:t>addr_reg</a:t>
            </a:r>
            <a:r>
              <a:rPr kumimoji="0" lang="en-IN" sz="1400" b="0" i="0" u="none" strike="noStrike" cap="none" spc="0" normalizeH="0" baseline="0" dirty="0">
                <a:ln>
                  <a:noFill/>
                </a:ln>
                <a:solidFill>
                  <a:srgbClr val="000000"/>
                </a:solidFill>
                <a:effectLst/>
                <a:uFillTx/>
                <a:latin typeface="+mn-lt"/>
                <a:ea typeface="+mn-ea"/>
                <a:cs typeface="+mn-cs"/>
                <a:sym typeface="Times New Roman"/>
              </a:rPr>
              <a:t>; //address register</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Times New Roman"/>
              </a:rPr>
              <a:t> </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Times New Roman"/>
              </a:rPr>
              <a:t>  always @ (</a:t>
            </a:r>
            <a:r>
              <a:rPr kumimoji="0" lang="en-IN" sz="1400" b="0" i="0" u="none" strike="noStrike" cap="none" spc="0" normalizeH="0" baseline="0" dirty="0" err="1">
                <a:ln>
                  <a:noFill/>
                </a:ln>
                <a:solidFill>
                  <a:srgbClr val="000000"/>
                </a:solidFill>
                <a:effectLst/>
                <a:uFillTx/>
                <a:latin typeface="+mn-lt"/>
                <a:ea typeface="+mn-ea"/>
                <a:cs typeface="+mn-cs"/>
                <a:sym typeface="Times New Roman"/>
              </a:rPr>
              <a:t>posedge</a:t>
            </a:r>
            <a:r>
              <a:rPr kumimoji="0" lang="en-IN" sz="1400" b="0" i="0" u="none" strike="noStrike" cap="none" spc="0" normalizeH="0" baseline="0" dirty="0">
                <a:ln>
                  <a:noFill/>
                </a:ln>
                <a:solidFill>
                  <a:srgbClr val="000000"/>
                </a:solidFill>
                <a:effectLst/>
                <a:uFillTx/>
                <a:latin typeface="+mn-lt"/>
                <a:ea typeface="+mn-ea"/>
                <a:cs typeface="+mn-cs"/>
                <a:sym typeface="Times New Roman"/>
              </a:rPr>
              <a:t> </a:t>
            </a:r>
            <a:r>
              <a:rPr kumimoji="0" lang="en-IN" sz="1400" b="0" i="0" u="none" strike="noStrike" cap="none" spc="0" normalizeH="0" baseline="0" dirty="0" err="1">
                <a:ln>
                  <a:noFill/>
                </a:ln>
                <a:solidFill>
                  <a:srgbClr val="000000"/>
                </a:solidFill>
                <a:effectLst/>
                <a:uFillTx/>
                <a:latin typeface="+mn-lt"/>
                <a:ea typeface="+mn-ea"/>
                <a:cs typeface="+mn-cs"/>
                <a:sym typeface="Times New Roman"/>
              </a:rPr>
              <a:t>clk</a:t>
            </a:r>
            <a:r>
              <a:rPr kumimoji="0" lang="en-IN" sz="1400" b="0" i="0" u="none" strike="noStrike" cap="none" spc="0" normalizeH="0" baseline="0" dirty="0">
                <a:ln>
                  <a:noFill/>
                </a:ln>
                <a:solidFill>
                  <a:srgbClr val="000000"/>
                </a:solidFill>
                <a:effectLst/>
                <a:uFillTx/>
                <a:latin typeface="+mn-lt"/>
                <a:ea typeface="+mn-ea"/>
                <a:cs typeface="+mn-cs"/>
                <a:sym typeface="Times New Roman"/>
              </a:rPr>
              <a:t>)</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Times New Roman"/>
              </a:rPr>
              <a:t>    begin</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Times New Roman"/>
              </a:rPr>
              <a:t>      if(we)</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Times New Roman"/>
              </a:rPr>
              <a:t>        ram[</a:t>
            </a:r>
            <a:r>
              <a:rPr kumimoji="0" lang="en-IN" sz="1400" b="0" i="0" u="none" strike="noStrike" cap="none" spc="0" normalizeH="0" baseline="0" dirty="0" err="1">
                <a:ln>
                  <a:noFill/>
                </a:ln>
                <a:solidFill>
                  <a:srgbClr val="000000"/>
                </a:solidFill>
                <a:effectLst/>
                <a:uFillTx/>
                <a:latin typeface="+mn-lt"/>
                <a:ea typeface="+mn-ea"/>
                <a:cs typeface="+mn-cs"/>
                <a:sym typeface="Times New Roman"/>
              </a:rPr>
              <a:t>addr</a:t>
            </a:r>
            <a:r>
              <a:rPr kumimoji="0" lang="en-IN" sz="1400" b="0" i="0" u="none" strike="noStrike" cap="none" spc="0" normalizeH="0" baseline="0" dirty="0">
                <a:ln>
                  <a:noFill/>
                </a:ln>
                <a:solidFill>
                  <a:srgbClr val="000000"/>
                </a:solidFill>
                <a:effectLst/>
                <a:uFillTx/>
                <a:latin typeface="+mn-lt"/>
                <a:ea typeface="+mn-ea"/>
                <a:cs typeface="+mn-cs"/>
                <a:sym typeface="Times New Roman"/>
              </a:rPr>
              <a:t>] &lt;= data;</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Times New Roman"/>
              </a:rPr>
              <a:t>      else</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Times New Roman"/>
              </a:rPr>
              <a:t>        </a:t>
            </a:r>
            <a:r>
              <a:rPr kumimoji="0" lang="en-IN" sz="1400" b="0" i="0" u="none" strike="noStrike" cap="none" spc="0" normalizeH="0" baseline="0" dirty="0" err="1">
                <a:ln>
                  <a:noFill/>
                </a:ln>
                <a:solidFill>
                  <a:srgbClr val="000000"/>
                </a:solidFill>
                <a:effectLst/>
                <a:uFillTx/>
                <a:latin typeface="+mn-lt"/>
                <a:ea typeface="+mn-ea"/>
                <a:cs typeface="+mn-cs"/>
                <a:sym typeface="Times New Roman"/>
              </a:rPr>
              <a:t>addr_reg</a:t>
            </a:r>
            <a:r>
              <a:rPr kumimoji="0" lang="en-IN" sz="1400" b="0" i="0" u="none" strike="noStrike" cap="none" spc="0" normalizeH="0" baseline="0" dirty="0">
                <a:ln>
                  <a:noFill/>
                </a:ln>
                <a:solidFill>
                  <a:srgbClr val="000000"/>
                </a:solidFill>
                <a:effectLst/>
                <a:uFillTx/>
                <a:latin typeface="+mn-lt"/>
                <a:ea typeface="+mn-ea"/>
                <a:cs typeface="+mn-cs"/>
                <a:sym typeface="Times New Roman"/>
              </a:rPr>
              <a:t> &lt;= </a:t>
            </a:r>
            <a:r>
              <a:rPr kumimoji="0" lang="en-IN" sz="1400" b="0" i="0" u="none" strike="noStrike" cap="none" spc="0" normalizeH="0" baseline="0" dirty="0" err="1">
                <a:ln>
                  <a:noFill/>
                </a:ln>
                <a:solidFill>
                  <a:srgbClr val="000000"/>
                </a:solidFill>
                <a:effectLst/>
                <a:uFillTx/>
                <a:latin typeface="+mn-lt"/>
                <a:ea typeface="+mn-ea"/>
                <a:cs typeface="+mn-cs"/>
                <a:sym typeface="Times New Roman"/>
              </a:rPr>
              <a:t>addr</a:t>
            </a:r>
            <a:r>
              <a:rPr kumimoji="0" lang="en-IN" sz="1400" b="0" i="0" u="none" strike="noStrike" cap="none" spc="0" normalizeH="0" baseline="0" dirty="0">
                <a:ln>
                  <a:noFill/>
                </a:ln>
                <a:solidFill>
                  <a:srgbClr val="000000"/>
                </a:solidFill>
                <a:effectLst/>
                <a:uFillTx/>
                <a:latin typeface="+mn-lt"/>
                <a:ea typeface="+mn-ea"/>
                <a:cs typeface="+mn-cs"/>
                <a:sym typeface="Times New Roman"/>
              </a:rPr>
              <a:t>; </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Times New Roman"/>
              </a:rPr>
              <a:t>    end</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Times New Roman"/>
              </a:rPr>
              <a:t> </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Times New Roman"/>
              </a:rPr>
              <a:t>  assign q = ram[</a:t>
            </a:r>
            <a:r>
              <a:rPr kumimoji="0" lang="en-IN" sz="1400" b="0" i="0" u="none" strike="noStrike" cap="none" spc="0" normalizeH="0" baseline="0" dirty="0" err="1">
                <a:ln>
                  <a:noFill/>
                </a:ln>
                <a:solidFill>
                  <a:srgbClr val="000000"/>
                </a:solidFill>
                <a:effectLst/>
                <a:uFillTx/>
                <a:latin typeface="+mn-lt"/>
                <a:ea typeface="+mn-ea"/>
                <a:cs typeface="+mn-cs"/>
                <a:sym typeface="Times New Roman"/>
              </a:rPr>
              <a:t>addr_reg</a:t>
            </a:r>
            <a:r>
              <a:rPr kumimoji="0" lang="en-IN" sz="1400" b="0" i="0" u="none" strike="noStrike" cap="none" spc="0" normalizeH="0" baseline="0" dirty="0">
                <a:ln>
                  <a:noFill/>
                </a:ln>
                <a:solidFill>
                  <a:srgbClr val="000000"/>
                </a:solidFill>
                <a:effectLst/>
                <a:uFillTx/>
                <a:latin typeface="+mn-lt"/>
                <a:ea typeface="+mn-ea"/>
                <a:cs typeface="+mn-cs"/>
                <a:sym typeface="Times New Roman"/>
              </a:rPr>
              <a:t>];</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Times New Roman"/>
              </a:rPr>
              <a:t>  </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err="1">
                <a:ln>
                  <a:noFill/>
                </a:ln>
                <a:solidFill>
                  <a:srgbClr val="000000"/>
                </a:solidFill>
                <a:effectLst/>
                <a:uFillTx/>
                <a:latin typeface="+mn-lt"/>
                <a:ea typeface="+mn-ea"/>
                <a:cs typeface="+mn-cs"/>
                <a:sym typeface="Times New Roman"/>
              </a:rPr>
              <a:t>endmodule</a:t>
            </a:r>
            <a:endParaRPr kumimoji="0" lang="en-IN" sz="1400" b="0" i="0" u="none" strike="noStrike" cap="none" spc="0" normalizeH="0" baseline="0" dirty="0">
              <a:ln>
                <a:noFill/>
              </a:ln>
              <a:solidFill>
                <a:srgbClr val="000000"/>
              </a:solidFill>
              <a:effectLst/>
              <a:uFillTx/>
              <a:latin typeface="+mn-lt"/>
              <a:ea typeface="+mn-ea"/>
              <a:cs typeface="+mn-cs"/>
              <a:sym typeface="Times New Roman"/>
            </a:endParaRPr>
          </a:p>
        </p:txBody>
      </p:sp>
      <p:sp>
        <p:nvSpPr>
          <p:cNvPr id="4" name="TextBox 3">
            <a:extLst>
              <a:ext uri="{FF2B5EF4-FFF2-40B4-BE49-F238E27FC236}">
                <a16:creationId xmlns:a16="http://schemas.microsoft.com/office/drawing/2014/main" id="{D95D456D-4466-C31B-DE10-0057E7CD16F3}"/>
              </a:ext>
            </a:extLst>
          </p:cNvPr>
          <p:cNvSpPr txBox="1"/>
          <p:nvPr/>
        </p:nvSpPr>
        <p:spPr>
          <a:xfrm>
            <a:off x="3516085" y="757465"/>
            <a:ext cx="3964215" cy="59093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Times New Roman"/>
              </a:rPr>
              <a:t>// Single Port RAM testbench</a:t>
            </a:r>
          </a:p>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dirty="0">
              <a:ln>
                <a:noFill/>
              </a:ln>
              <a:solidFill>
                <a:srgbClr val="000000"/>
              </a:solidFill>
              <a:effectLst/>
              <a:uFillTx/>
              <a:latin typeface="+mn-lt"/>
              <a:ea typeface="+mn-ea"/>
              <a:cs typeface="+mn-cs"/>
              <a:sym typeface="Times New Roman"/>
            </a:endParaRP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Times New Roman"/>
              </a:rPr>
              <a:t>module </a:t>
            </a:r>
            <a:r>
              <a:rPr kumimoji="0" lang="en-IN" sz="1400" b="0" i="0" u="none" strike="noStrike" cap="none" spc="0" normalizeH="0" baseline="0" dirty="0" err="1">
                <a:ln>
                  <a:noFill/>
                </a:ln>
                <a:solidFill>
                  <a:srgbClr val="000000"/>
                </a:solidFill>
                <a:effectLst/>
                <a:uFillTx/>
                <a:latin typeface="+mn-lt"/>
                <a:ea typeface="+mn-ea"/>
                <a:cs typeface="+mn-cs"/>
                <a:sym typeface="Times New Roman"/>
              </a:rPr>
              <a:t>single_port_ram_tb</a:t>
            </a:r>
            <a:r>
              <a:rPr kumimoji="0" lang="en-IN" sz="1400" b="0" i="0" u="none" strike="noStrike" cap="none" spc="0" normalizeH="0" baseline="0" dirty="0">
                <a:ln>
                  <a:noFill/>
                </a:ln>
                <a:solidFill>
                  <a:srgbClr val="000000"/>
                </a:solidFill>
                <a:effectLst/>
                <a:uFillTx/>
                <a:latin typeface="+mn-lt"/>
                <a:ea typeface="+mn-ea"/>
                <a:cs typeface="+mn-cs"/>
                <a:sym typeface="Times New Roman"/>
              </a:rPr>
              <a:t>;</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Times New Roman"/>
              </a:rPr>
              <a:t>  reg [7:0] data; //input data</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Times New Roman"/>
              </a:rPr>
              <a:t>  reg [5:0] </a:t>
            </a:r>
            <a:r>
              <a:rPr kumimoji="0" lang="en-IN" sz="1400" b="0" i="0" u="none" strike="noStrike" cap="none" spc="0" normalizeH="0" baseline="0" dirty="0" err="1">
                <a:ln>
                  <a:noFill/>
                </a:ln>
                <a:solidFill>
                  <a:srgbClr val="000000"/>
                </a:solidFill>
                <a:effectLst/>
                <a:uFillTx/>
                <a:latin typeface="+mn-lt"/>
                <a:ea typeface="+mn-ea"/>
                <a:cs typeface="+mn-cs"/>
                <a:sym typeface="Times New Roman"/>
              </a:rPr>
              <a:t>addr</a:t>
            </a:r>
            <a:r>
              <a:rPr kumimoji="0" lang="en-IN" sz="1400" b="0" i="0" u="none" strike="noStrike" cap="none" spc="0" normalizeH="0" baseline="0" dirty="0">
                <a:ln>
                  <a:noFill/>
                </a:ln>
                <a:solidFill>
                  <a:srgbClr val="000000"/>
                </a:solidFill>
                <a:effectLst/>
                <a:uFillTx/>
                <a:latin typeface="+mn-lt"/>
                <a:ea typeface="+mn-ea"/>
                <a:cs typeface="+mn-cs"/>
                <a:sym typeface="Times New Roman"/>
              </a:rPr>
              <a:t>; //address</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Times New Roman"/>
              </a:rPr>
              <a:t>  reg we; //write enable</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Times New Roman"/>
              </a:rPr>
              <a:t>  reg </a:t>
            </a:r>
            <a:r>
              <a:rPr kumimoji="0" lang="en-IN" sz="1400" b="0" i="0" u="none" strike="noStrike" cap="none" spc="0" normalizeH="0" baseline="0" dirty="0" err="1">
                <a:ln>
                  <a:noFill/>
                </a:ln>
                <a:solidFill>
                  <a:srgbClr val="000000"/>
                </a:solidFill>
                <a:effectLst/>
                <a:uFillTx/>
                <a:latin typeface="+mn-lt"/>
                <a:ea typeface="+mn-ea"/>
                <a:cs typeface="+mn-cs"/>
                <a:sym typeface="Times New Roman"/>
              </a:rPr>
              <a:t>clk</a:t>
            </a:r>
            <a:r>
              <a:rPr kumimoji="0" lang="en-IN" sz="1400" b="0" i="0" u="none" strike="noStrike" cap="none" spc="0" normalizeH="0" baseline="0" dirty="0">
                <a:ln>
                  <a:noFill/>
                </a:ln>
                <a:solidFill>
                  <a:srgbClr val="000000"/>
                </a:solidFill>
                <a:effectLst/>
                <a:uFillTx/>
                <a:latin typeface="+mn-lt"/>
                <a:ea typeface="+mn-ea"/>
                <a:cs typeface="+mn-cs"/>
                <a:sym typeface="Times New Roman"/>
              </a:rPr>
              <a:t>; //</a:t>
            </a:r>
            <a:r>
              <a:rPr kumimoji="0" lang="en-IN" sz="1400" b="0" i="0" u="none" strike="noStrike" cap="none" spc="0" normalizeH="0" baseline="0" dirty="0" err="1">
                <a:ln>
                  <a:noFill/>
                </a:ln>
                <a:solidFill>
                  <a:srgbClr val="000000"/>
                </a:solidFill>
                <a:effectLst/>
                <a:uFillTx/>
                <a:latin typeface="+mn-lt"/>
                <a:ea typeface="+mn-ea"/>
                <a:cs typeface="+mn-cs"/>
                <a:sym typeface="Times New Roman"/>
              </a:rPr>
              <a:t>clk</a:t>
            </a:r>
            <a:endParaRPr kumimoji="0" lang="en-IN" sz="1400" b="0" i="0" u="none" strike="noStrike" cap="none" spc="0" normalizeH="0" baseline="0" dirty="0">
              <a:ln>
                <a:noFill/>
              </a:ln>
              <a:solidFill>
                <a:srgbClr val="000000"/>
              </a:solidFill>
              <a:effectLst/>
              <a:uFillTx/>
              <a:latin typeface="+mn-lt"/>
              <a:ea typeface="+mn-ea"/>
              <a:cs typeface="+mn-cs"/>
              <a:sym typeface="Times New Roman"/>
            </a:endParaRP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Times New Roman"/>
              </a:rPr>
              <a:t>  wire [7:0] q; //output data 	</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Times New Roman"/>
              </a:rPr>
              <a:t>  </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Times New Roman"/>
              </a:rPr>
              <a:t>  </a:t>
            </a:r>
            <a:r>
              <a:rPr kumimoji="0" lang="en-IN" sz="1400" b="0" i="0" u="none" strike="noStrike" cap="none" spc="0" normalizeH="0" baseline="0" dirty="0" err="1">
                <a:ln>
                  <a:noFill/>
                </a:ln>
                <a:solidFill>
                  <a:srgbClr val="000000"/>
                </a:solidFill>
                <a:effectLst/>
                <a:uFillTx/>
                <a:latin typeface="+mn-lt"/>
                <a:ea typeface="+mn-ea"/>
                <a:cs typeface="+mn-cs"/>
                <a:sym typeface="Times New Roman"/>
              </a:rPr>
              <a:t>single_port_ram</a:t>
            </a:r>
            <a:r>
              <a:rPr kumimoji="0" lang="en-IN" sz="1400" b="0" i="0" u="none" strike="noStrike" cap="none" spc="0" normalizeH="0" baseline="0" dirty="0">
                <a:ln>
                  <a:noFill/>
                </a:ln>
                <a:solidFill>
                  <a:srgbClr val="000000"/>
                </a:solidFill>
                <a:effectLst/>
                <a:uFillTx/>
                <a:latin typeface="+mn-lt"/>
                <a:ea typeface="+mn-ea"/>
                <a:cs typeface="+mn-cs"/>
                <a:sym typeface="Times New Roman"/>
              </a:rPr>
              <a:t> spr1(</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Times New Roman"/>
              </a:rPr>
              <a:t>    .data(data),</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Times New Roman"/>
              </a:rPr>
              <a:t>    .</a:t>
            </a:r>
            <a:r>
              <a:rPr kumimoji="0" lang="en-IN" sz="1400" b="0" i="0" u="none" strike="noStrike" cap="none" spc="0" normalizeH="0" baseline="0" dirty="0" err="1">
                <a:ln>
                  <a:noFill/>
                </a:ln>
                <a:solidFill>
                  <a:srgbClr val="000000"/>
                </a:solidFill>
                <a:effectLst/>
                <a:uFillTx/>
                <a:latin typeface="+mn-lt"/>
                <a:ea typeface="+mn-ea"/>
                <a:cs typeface="+mn-cs"/>
                <a:sym typeface="Times New Roman"/>
              </a:rPr>
              <a:t>addr</a:t>
            </a:r>
            <a:r>
              <a:rPr kumimoji="0" lang="en-IN" sz="1400" b="0" i="0" u="none" strike="noStrike" cap="none" spc="0" normalizeH="0" baseline="0" dirty="0">
                <a:ln>
                  <a:noFill/>
                </a:ln>
                <a:solidFill>
                  <a:srgbClr val="000000"/>
                </a:solidFill>
                <a:effectLst/>
                <a:uFillTx/>
                <a:latin typeface="+mn-lt"/>
                <a:ea typeface="+mn-ea"/>
                <a:cs typeface="+mn-cs"/>
                <a:sym typeface="Times New Roman"/>
              </a:rPr>
              <a:t>(</a:t>
            </a:r>
            <a:r>
              <a:rPr kumimoji="0" lang="en-IN" sz="1400" b="0" i="0" u="none" strike="noStrike" cap="none" spc="0" normalizeH="0" baseline="0" dirty="0" err="1">
                <a:ln>
                  <a:noFill/>
                </a:ln>
                <a:solidFill>
                  <a:srgbClr val="000000"/>
                </a:solidFill>
                <a:effectLst/>
                <a:uFillTx/>
                <a:latin typeface="+mn-lt"/>
                <a:ea typeface="+mn-ea"/>
                <a:cs typeface="+mn-cs"/>
                <a:sym typeface="Times New Roman"/>
              </a:rPr>
              <a:t>addr</a:t>
            </a:r>
            <a:r>
              <a:rPr kumimoji="0" lang="en-IN" sz="1400" b="0" i="0" u="none" strike="noStrike" cap="none" spc="0" normalizeH="0" baseline="0" dirty="0">
                <a:ln>
                  <a:noFill/>
                </a:ln>
                <a:solidFill>
                  <a:srgbClr val="000000"/>
                </a:solidFill>
                <a:effectLst/>
                <a:uFillTx/>
                <a:latin typeface="+mn-lt"/>
                <a:ea typeface="+mn-ea"/>
                <a:cs typeface="+mn-cs"/>
                <a:sym typeface="Times New Roman"/>
              </a:rPr>
              <a:t>),</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Times New Roman"/>
              </a:rPr>
              <a:t>    .we(we),</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Times New Roman"/>
              </a:rPr>
              <a:t>    .</a:t>
            </a:r>
            <a:r>
              <a:rPr kumimoji="0" lang="en-IN" sz="1400" b="0" i="0" u="none" strike="noStrike" cap="none" spc="0" normalizeH="0" baseline="0" dirty="0" err="1">
                <a:ln>
                  <a:noFill/>
                </a:ln>
                <a:solidFill>
                  <a:srgbClr val="000000"/>
                </a:solidFill>
                <a:effectLst/>
                <a:uFillTx/>
                <a:latin typeface="+mn-lt"/>
                <a:ea typeface="+mn-ea"/>
                <a:cs typeface="+mn-cs"/>
                <a:sym typeface="Times New Roman"/>
              </a:rPr>
              <a:t>clk</a:t>
            </a:r>
            <a:r>
              <a:rPr kumimoji="0" lang="en-IN" sz="1400" b="0" i="0" u="none" strike="noStrike" cap="none" spc="0" normalizeH="0" baseline="0" dirty="0">
                <a:ln>
                  <a:noFill/>
                </a:ln>
                <a:solidFill>
                  <a:srgbClr val="000000"/>
                </a:solidFill>
                <a:effectLst/>
                <a:uFillTx/>
                <a:latin typeface="+mn-lt"/>
                <a:ea typeface="+mn-ea"/>
                <a:cs typeface="+mn-cs"/>
                <a:sym typeface="Times New Roman"/>
              </a:rPr>
              <a:t>(</a:t>
            </a:r>
            <a:r>
              <a:rPr kumimoji="0" lang="en-IN" sz="1400" b="0" i="0" u="none" strike="noStrike" cap="none" spc="0" normalizeH="0" baseline="0" dirty="0" err="1">
                <a:ln>
                  <a:noFill/>
                </a:ln>
                <a:solidFill>
                  <a:srgbClr val="000000"/>
                </a:solidFill>
                <a:effectLst/>
                <a:uFillTx/>
                <a:latin typeface="+mn-lt"/>
                <a:ea typeface="+mn-ea"/>
                <a:cs typeface="+mn-cs"/>
                <a:sym typeface="Times New Roman"/>
              </a:rPr>
              <a:t>clk</a:t>
            </a:r>
            <a:r>
              <a:rPr kumimoji="0" lang="en-IN" sz="1400" b="0" i="0" u="none" strike="noStrike" cap="none" spc="0" normalizeH="0" baseline="0" dirty="0">
                <a:ln>
                  <a:noFill/>
                </a:ln>
                <a:solidFill>
                  <a:srgbClr val="000000"/>
                </a:solidFill>
                <a:effectLst/>
                <a:uFillTx/>
                <a:latin typeface="+mn-lt"/>
                <a:ea typeface="+mn-ea"/>
                <a:cs typeface="+mn-cs"/>
                <a:sym typeface="Times New Roman"/>
              </a:rPr>
              <a:t>),</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Times New Roman"/>
              </a:rPr>
              <a:t>    .q(q)</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Times New Roman"/>
              </a:rPr>
              <a:t>  );</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Times New Roman"/>
              </a:rPr>
              <a:t>  </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Times New Roman"/>
              </a:rPr>
              <a:t>  initial</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Times New Roman"/>
              </a:rPr>
              <a:t>    begin</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Times New Roman"/>
              </a:rPr>
              <a:t>      $</a:t>
            </a:r>
            <a:r>
              <a:rPr kumimoji="0" lang="en-IN" sz="1400" b="0" i="0" u="none" strike="noStrike" cap="none" spc="0" normalizeH="0" baseline="0" dirty="0" err="1">
                <a:ln>
                  <a:noFill/>
                </a:ln>
                <a:solidFill>
                  <a:srgbClr val="000000"/>
                </a:solidFill>
                <a:effectLst/>
                <a:uFillTx/>
                <a:latin typeface="+mn-lt"/>
                <a:ea typeface="+mn-ea"/>
                <a:cs typeface="+mn-cs"/>
                <a:sym typeface="Times New Roman"/>
              </a:rPr>
              <a:t>dumpfile</a:t>
            </a:r>
            <a:r>
              <a:rPr kumimoji="0" lang="en-IN" sz="1400" b="0" i="0" u="none" strike="noStrike" cap="none" spc="0" normalizeH="0" baseline="0" dirty="0">
                <a:ln>
                  <a:noFill/>
                </a:ln>
                <a:solidFill>
                  <a:srgbClr val="000000"/>
                </a:solidFill>
                <a:effectLst/>
                <a:uFillTx/>
                <a:latin typeface="+mn-lt"/>
                <a:ea typeface="+mn-ea"/>
                <a:cs typeface="+mn-cs"/>
                <a:sym typeface="Times New Roman"/>
              </a:rPr>
              <a:t>("</a:t>
            </a:r>
            <a:r>
              <a:rPr kumimoji="0" lang="en-IN" sz="1400" b="0" i="0" u="none" strike="noStrike" cap="none" spc="0" normalizeH="0" baseline="0" dirty="0" err="1">
                <a:ln>
                  <a:noFill/>
                </a:ln>
                <a:solidFill>
                  <a:srgbClr val="000000"/>
                </a:solidFill>
                <a:effectLst/>
                <a:uFillTx/>
                <a:latin typeface="+mn-lt"/>
                <a:ea typeface="+mn-ea"/>
                <a:cs typeface="+mn-cs"/>
                <a:sym typeface="Times New Roman"/>
              </a:rPr>
              <a:t>dump.vcd</a:t>
            </a:r>
            <a:r>
              <a:rPr kumimoji="0" lang="en-IN" sz="1400" b="0" i="0" u="none" strike="noStrike" cap="none" spc="0" normalizeH="0" baseline="0" dirty="0">
                <a:ln>
                  <a:noFill/>
                </a:ln>
                <a:solidFill>
                  <a:srgbClr val="000000"/>
                </a:solidFill>
                <a:effectLst/>
                <a:uFillTx/>
                <a:latin typeface="+mn-lt"/>
                <a:ea typeface="+mn-ea"/>
                <a:cs typeface="+mn-cs"/>
                <a:sym typeface="Times New Roman"/>
              </a:rPr>
              <a:t>");</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Times New Roman"/>
              </a:rPr>
              <a:t>      $</a:t>
            </a:r>
            <a:r>
              <a:rPr kumimoji="0" lang="en-IN" sz="1400" b="0" i="0" u="none" strike="noStrike" cap="none" spc="0" normalizeH="0" baseline="0" dirty="0" err="1">
                <a:ln>
                  <a:noFill/>
                </a:ln>
                <a:solidFill>
                  <a:srgbClr val="000000"/>
                </a:solidFill>
                <a:effectLst/>
                <a:uFillTx/>
                <a:latin typeface="+mn-lt"/>
                <a:ea typeface="+mn-ea"/>
                <a:cs typeface="+mn-cs"/>
                <a:sym typeface="Times New Roman"/>
              </a:rPr>
              <a:t>dumpvars</a:t>
            </a:r>
            <a:r>
              <a:rPr kumimoji="0" lang="en-IN" sz="1400" b="0" i="0" u="none" strike="noStrike" cap="none" spc="0" normalizeH="0" baseline="0" dirty="0">
                <a:ln>
                  <a:noFill/>
                </a:ln>
                <a:solidFill>
                  <a:srgbClr val="000000"/>
                </a:solidFill>
                <a:effectLst/>
                <a:uFillTx/>
                <a:latin typeface="+mn-lt"/>
                <a:ea typeface="+mn-ea"/>
                <a:cs typeface="+mn-cs"/>
                <a:sym typeface="Times New Roman"/>
              </a:rPr>
              <a:t>(1, </a:t>
            </a:r>
            <a:r>
              <a:rPr kumimoji="0" lang="en-IN" sz="1400" b="0" i="0" u="none" strike="noStrike" cap="none" spc="0" normalizeH="0" baseline="0" dirty="0" err="1">
                <a:ln>
                  <a:noFill/>
                </a:ln>
                <a:solidFill>
                  <a:srgbClr val="000000"/>
                </a:solidFill>
                <a:effectLst/>
                <a:uFillTx/>
                <a:latin typeface="+mn-lt"/>
                <a:ea typeface="+mn-ea"/>
                <a:cs typeface="+mn-cs"/>
                <a:sym typeface="Times New Roman"/>
              </a:rPr>
              <a:t>single_port_ram_tb</a:t>
            </a:r>
            <a:r>
              <a:rPr kumimoji="0" lang="en-IN" sz="1400" b="0" i="0" u="none" strike="noStrike" cap="none" spc="0" normalizeH="0" baseline="0" dirty="0">
                <a:ln>
                  <a:noFill/>
                </a:ln>
                <a:solidFill>
                  <a:srgbClr val="000000"/>
                </a:solidFill>
                <a:effectLst/>
                <a:uFillTx/>
                <a:latin typeface="+mn-lt"/>
                <a:ea typeface="+mn-ea"/>
                <a:cs typeface="+mn-cs"/>
                <a:sym typeface="Times New Roman"/>
              </a:rPr>
              <a:t>);       </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Times New Roman"/>
              </a:rPr>
              <a:t>      </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Times New Roman"/>
              </a:rPr>
              <a:t>      </a:t>
            </a:r>
            <a:r>
              <a:rPr kumimoji="0" lang="en-IN" sz="1400" b="0" i="0" u="none" strike="noStrike" cap="none" spc="0" normalizeH="0" baseline="0" dirty="0" err="1">
                <a:ln>
                  <a:noFill/>
                </a:ln>
                <a:solidFill>
                  <a:srgbClr val="000000"/>
                </a:solidFill>
                <a:effectLst/>
                <a:uFillTx/>
                <a:latin typeface="+mn-lt"/>
                <a:ea typeface="+mn-ea"/>
                <a:cs typeface="+mn-cs"/>
                <a:sym typeface="Times New Roman"/>
              </a:rPr>
              <a:t>clk</a:t>
            </a:r>
            <a:r>
              <a:rPr kumimoji="0" lang="en-IN" sz="1400" b="0" i="0" u="none" strike="noStrike" cap="none" spc="0" normalizeH="0" baseline="0" dirty="0">
                <a:ln>
                  <a:noFill/>
                </a:ln>
                <a:solidFill>
                  <a:srgbClr val="000000"/>
                </a:solidFill>
                <a:effectLst/>
                <a:uFillTx/>
                <a:latin typeface="+mn-lt"/>
                <a:ea typeface="+mn-ea"/>
                <a:cs typeface="+mn-cs"/>
                <a:sym typeface="Times New Roman"/>
              </a:rPr>
              <a:t>=1'b1;</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Times New Roman"/>
              </a:rPr>
              <a:t>      forever #5 </a:t>
            </a:r>
            <a:r>
              <a:rPr kumimoji="0" lang="en-IN" sz="1400" b="0" i="0" u="none" strike="noStrike" cap="none" spc="0" normalizeH="0" baseline="0" dirty="0" err="1">
                <a:ln>
                  <a:noFill/>
                </a:ln>
                <a:solidFill>
                  <a:srgbClr val="000000"/>
                </a:solidFill>
                <a:effectLst/>
                <a:uFillTx/>
                <a:latin typeface="+mn-lt"/>
                <a:ea typeface="+mn-ea"/>
                <a:cs typeface="+mn-cs"/>
                <a:sym typeface="Times New Roman"/>
              </a:rPr>
              <a:t>clk</a:t>
            </a:r>
            <a:r>
              <a:rPr kumimoji="0" lang="en-IN" sz="1400" b="0" i="0" u="none" strike="noStrike" cap="none" spc="0" normalizeH="0" baseline="0" dirty="0">
                <a:ln>
                  <a:noFill/>
                </a:ln>
                <a:solidFill>
                  <a:srgbClr val="000000"/>
                </a:solidFill>
                <a:effectLst/>
                <a:uFillTx/>
                <a:latin typeface="+mn-lt"/>
                <a:ea typeface="+mn-ea"/>
                <a:cs typeface="+mn-cs"/>
                <a:sym typeface="Times New Roman"/>
              </a:rPr>
              <a:t> = ~</a:t>
            </a:r>
            <a:r>
              <a:rPr kumimoji="0" lang="en-IN" sz="1400" b="0" i="0" u="none" strike="noStrike" cap="none" spc="0" normalizeH="0" baseline="0" dirty="0" err="1">
                <a:ln>
                  <a:noFill/>
                </a:ln>
                <a:solidFill>
                  <a:srgbClr val="000000"/>
                </a:solidFill>
                <a:effectLst/>
                <a:uFillTx/>
                <a:latin typeface="+mn-lt"/>
                <a:ea typeface="+mn-ea"/>
                <a:cs typeface="+mn-cs"/>
                <a:sym typeface="Times New Roman"/>
              </a:rPr>
              <a:t>clk</a:t>
            </a:r>
            <a:r>
              <a:rPr kumimoji="0" lang="en-IN" sz="1400" b="0" i="0" u="none" strike="noStrike" cap="none" spc="0" normalizeH="0" baseline="0" dirty="0">
                <a:ln>
                  <a:noFill/>
                </a:ln>
                <a:solidFill>
                  <a:srgbClr val="000000"/>
                </a:solidFill>
                <a:effectLst/>
                <a:uFillTx/>
                <a:latin typeface="+mn-lt"/>
                <a:ea typeface="+mn-ea"/>
                <a:cs typeface="+mn-cs"/>
                <a:sym typeface="Times New Roman"/>
              </a:rPr>
              <a:t>;</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Times New Roman"/>
              </a:rPr>
              <a:t>    end</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Times New Roman"/>
              </a:rPr>
              <a:t>  </a:t>
            </a:r>
          </a:p>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dirty="0">
              <a:ln>
                <a:noFill/>
              </a:ln>
              <a:solidFill>
                <a:srgbClr val="000000"/>
              </a:solidFill>
              <a:effectLst/>
              <a:uFillTx/>
              <a:latin typeface="+mn-lt"/>
              <a:ea typeface="+mn-ea"/>
              <a:cs typeface="+mn-cs"/>
              <a:sym typeface="Times New Roman"/>
            </a:endParaRPr>
          </a:p>
        </p:txBody>
      </p:sp>
      <p:sp>
        <p:nvSpPr>
          <p:cNvPr id="5" name="TextBox 4">
            <a:extLst>
              <a:ext uri="{FF2B5EF4-FFF2-40B4-BE49-F238E27FC236}">
                <a16:creationId xmlns:a16="http://schemas.microsoft.com/office/drawing/2014/main" id="{56539DC1-9435-47AF-570D-E658551F9672}"/>
              </a:ext>
            </a:extLst>
          </p:cNvPr>
          <p:cNvSpPr txBox="1"/>
          <p:nvPr/>
        </p:nvSpPr>
        <p:spPr>
          <a:xfrm>
            <a:off x="7277100" y="757465"/>
            <a:ext cx="1651000" cy="59093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initial</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begin</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data = 8'h01;</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r>
              <a:rPr kumimoji="0" lang="en-IN" sz="900" b="0" i="0" u="none" strike="noStrike" cap="none" spc="0" normalizeH="0" baseline="0" dirty="0" err="1">
                <a:ln>
                  <a:noFill/>
                </a:ln>
                <a:solidFill>
                  <a:srgbClr val="000000"/>
                </a:solidFill>
                <a:effectLst/>
                <a:uFillTx/>
                <a:latin typeface="+mn-lt"/>
                <a:ea typeface="+mn-ea"/>
                <a:cs typeface="+mn-cs"/>
                <a:sym typeface="Times New Roman"/>
              </a:rPr>
              <a:t>addr</a:t>
            </a:r>
            <a:r>
              <a:rPr kumimoji="0" lang="en-IN" sz="900" b="0" i="0" u="none" strike="noStrike" cap="none" spc="0" normalizeH="0" baseline="0" dirty="0">
                <a:ln>
                  <a:noFill/>
                </a:ln>
                <a:solidFill>
                  <a:srgbClr val="000000"/>
                </a:solidFill>
                <a:effectLst/>
                <a:uFillTx/>
                <a:latin typeface="+mn-lt"/>
                <a:ea typeface="+mn-ea"/>
                <a:cs typeface="+mn-cs"/>
                <a:sym typeface="Times New Roman"/>
              </a:rPr>
              <a:t> = 5'd0;</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we = 1'b1;</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#10;</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p>
          <a:p>
            <a:pPr marL="0" marR="0" indent="0" algn="l" defTabSz="914400" rtl="0" fontAlgn="auto" latinLnBrk="0" hangingPunct="0">
              <a:lnSpc>
                <a:spcPct val="100000"/>
              </a:lnSpc>
              <a:spcBef>
                <a:spcPts val="0"/>
              </a:spcBef>
              <a:spcAft>
                <a:spcPts val="0"/>
              </a:spcAft>
              <a:buClrTx/>
              <a:buSzTx/>
              <a:buFontTx/>
              <a:buNone/>
              <a:tabLst/>
            </a:pPr>
            <a:r>
              <a:rPr lang="en-IN" sz="900" dirty="0"/>
              <a:t>      </a:t>
            </a:r>
            <a:r>
              <a:rPr kumimoji="0" lang="en-IN" sz="900" b="0" i="0" u="none" strike="noStrike" cap="none" spc="0" normalizeH="0" baseline="0" dirty="0">
                <a:ln>
                  <a:noFill/>
                </a:ln>
                <a:solidFill>
                  <a:srgbClr val="000000"/>
                </a:solidFill>
                <a:effectLst/>
                <a:uFillTx/>
                <a:latin typeface="+mn-lt"/>
                <a:ea typeface="+mn-ea"/>
                <a:cs typeface="+mn-cs"/>
                <a:sym typeface="Times New Roman"/>
              </a:rPr>
              <a:t>data = 8'h02;</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r>
              <a:rPr kumimoji="0" lang="en-IN" sz="900" b="0" i="0" u="none" strike="noStrike" cap="none" spc="0" normalizeH="0" baseline="0" dirty="0" err="1">
                <a:ln>
                  <a:noFill/>
                </a:ln>
                <a:solidFill>
                  <a:srgbClr val="000000"/>
                </a:solidFill>
                <a:effectLst/>
                <a:uFillTx/>
                <a:latin typeface="+mn-lt"/>
                <a:ea typeface="+mn-ea"/>
                <a:cs typeface="+mn-cs"/>
                <a:sym typeface="Times New Roman"/>
              </a:rPr>
              <a:t>addr</a:t>
            </a:r>
            <a:r>
              <a:rPr kumimoji="0" lang="en-IN" sz="900" b="0" i="0" u="none" strike="noStrike" cap="none" spc="0" normalizeH="0" baseline="0" dirty="0">
                <a:ln>
                  <a:noFill/>
                </a:ln>
                <a:solidFill>
                  <a:srgbClr val="000000"/>
                </a:solidFill>
                <a:effectLst/>
                <a:uFillTx/>
                <a:latin typeface="+mn-lt"/>
                <a:ea typeface="+mn-ea"/>
                <a:cs typeface="+mn-cs"/>
                <a:sym typeface="Times New Roman"/>
              </a:rPr>
              <a:t> = 5'd1;     </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#10;</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data = 8'h03;</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r>
              <a:rPr kumimoji="0" lang="en-IN" sz="900" b="0" i="0" u="none" strike="noStrike" cap="none" spc="0" normalizeH="0" baseline="0" dirty="0" err="1">
                <a:ln>
                  <a:noFill/>
                </a:ln>
                <a:solidFill>
                  <a:srgbClr val="000000"/>
                </a:solidFill>
                <a:effectLst/>
                <a:uFillTx/>
                <a:latin typeface="+mn-lt"/>
                <a:ea typeface="+mn-ea"/>
                <a:cs typeface="+mn-cs"/>
                <a:sym typeface="Times New Roman"/>
              </a:rPr>
              <a:t>addr</a:t>
            </a:r>
            <a:r>
              <a:rPr kumimoji="0" lang="en-IN" sz="900" b="0" i="0" u="none" strike="noStrike" cap="none" spc="0" normalizeH="0" baseline="0" dirty="0">
                <a:ln>
                  <a:noFill/>
                </a:ln>
                <a:solidFill>
                  <a:srgbClr val="000000"/>
                </a:solidFill>
                <a:effectLst/>
                <a:uFillTx/>
                <a:latin typeface="+mn-lt"/>
                <a:ea typeface="+mn-ea"/>
                <a:cs typeface="+mn-cs"/>
                <a:sym typeface="Times New Roman"/>
              </a:rPr>
              <a:t> = 5'd2;     </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#10;</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r>
              <a:rPr kumimoji="0" lang="en-IN" sz="900" b="0" i="0" u="none" strike="noStrike" cap="none" spc="0" normalizeH="0" baseline="0" dirty="0" err="1">
                <a:ln>
                  <a:noFill/>
                </a:ln>
                <a:solidFill>
                  <a:srgbClr val="000000"/>
                </a:solidFill>
                <a:effectLst/>
                <a:uFillTx/>
                <a:latin typeface="+mn-lt"/>
                <a:ea typeface="+mn-ea"/>
                <a:cs typeface="+mn-cs"/>
                <a:sym typeface="Times New Roman"/>
              </a:rPr>
              <a:t>addr</a:t>
            </a:r>
            <a:r>
              <a:rPr kumimoji="0" lang="en-IN" sz="900" b="0" i="0" u="none" strike="noStrike" cap="none" spc="0" normalizeH="0" baseline="0" dirty="0">
                <a:ln>
                  <a:noFill/>
                </a:ln>
                <a:solidFill>
                  <a:srgbClr val="000000"/>
                </a:solidFill>
                <a:effectLst/>
                <a:uFillTx/>
                <a:latin typeface="+mn-lt"/>
                <a:ea typeface="+mn-ea"/>
                <a:cs typeface="+mn-cs"/>
                <a:sym typeface="Times New Roman"/>
              </a:rPr>
              <a:t> = 5'd0;</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we = 1'b0;</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#10;</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r>
              <a:rPr kumimoji="0" lang="en-IN" sz="900" b="0" i="0" u="none" strike="noStrike" cap="none" spc="0" normalizeH="0" baseline="0" dirty="0" err="1">
                <a:ln>
                  <a:noFill/>
                </a:ln>
                <a:solidFill>
                  <a:srgbClr val="000000"/>
                </a:solidFill>
                <a:effectLst/>
                <a:uFillTx/>
                <a:latin typeface="+mn-lt"/>
                <a:ea typeface="+mn-ea"/>
                <a:cs typeface="+mn-cs"/>
                <a:sym typeface="Times New Roman"/>
              </a:rPr>
              <a:t>addr</a:t>
            </a:r>
            <a:r>
              <a:rPr kumimoji="0" lang="en-IN" sz="900" b="0" i="0" u="none" strike="noStrike" cap="none" spc="0" normalizeH="0" baseline="0" dirty="0">
                <a:ln>
                  <a:noFill/>
                </a:ln>
                <a:solidFill>
                  <a:srgbClr val="000000"/>
                </a:solidFill>
                <a:effectLst/>
                <a:uFillTx/>
                <a:latin typeface="+mn-lt"/>
                <a:ea typeface="+mn-ea"/>
                <a:cs typeface="+mn-cs"/>
                <a:sym typeface="Times New Roman"/>
              </a:rPr>
              <a:t> = 5'd1;</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#10;</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r>
              <a:rPr kumimoji="0" lang="en-IN" sz="900" b="0" i="0" u="none" strike="noStrike" cap="none" spc="0" normalizeH="0" baseline="0" dirty="0" err="1">
                <a:ln>
                  <a:noFill/>
                </a:ln>
                <a:solidFill>
                  <a:srgbClr val="000000"/>
                </a:solidFill>
                <a:effectLst/>
                <a:uFillTx/>
                <a:latin typeface="+mn-lt"/>
                <a:ea typeface="+mn-ea"/>
                <a:cs typeface="+mn-cs"/>
                <a:sym typeface="Times New Roman"/>
              </a:rPr>
              <a:t>addr</a:t>
            </a:r>
            <a:r>
              <a:rPr kumimoji="0" lang="en-IN" sz="900" b="0" i="0" u="none" strike="noStrike" cap="none" spc="0" normalizeH="0" baseline="0" dirty="0">
                <a:ln>
                  <a:noFill/>
                </a:ln>
                <a:solidFill>
                  <a:srgbClr val="000000"/>
                </a:solidFill>
                <a:effectLst/>
                <a:uFillTx/>
                <a:latin typeface="+mn-lt"/>
                <a:ea typeface="+mn-ea"/>
                <a:cs typeface="+mn-cs"/>
                <a:sym typeface="Times New Roman"/>
              </a:rPr>
              <a:t> = 5'd2;</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#10;</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data = 8'h04;</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r>
              <a:rPr kumimoji="0" lang="en-IN" sz="900" b="0" i="0" u="none" strike="noStrike" cap="none" spc="0" normalizeH="0" baseline="0" dirty="0" err="1">
                <a:ln>
                  <a:noFill/>
                </a:ln>
                <a:solidFill>
                  <a:srgbClr val="000000"/>
                </a:solidFill>
                <a:effectLst/>
                <a:uFillTx/>
                <a:latin typeface="+mn-lt"/>
                <a:ea typeface="+mn-ea"/>
                <a:cs typeface="+mn-cs"/>
                <a:sym typeface="Times New Roman"/>
              </a:rPr>
              <a:t>addr</a:t>
            </a:r>
            <a:r>
              <a:rPr kumimoji="0" lang="en-IN" sz="900" b="0" i="0" u="none" strike="noStrike" cap="none" spc="0" normalizeH="0" baseline="0" dirty="0">
                <a:ln>
                  <a:noFill/>
                </a:ln>
                <a:solidFill>
                  <a:srgbClr val="000000"/>
                </a:solidFill>
                <a:effectLst/>
                <a:uFillTx/>
                <a:latin typeface="+mn-lt"/>
                <a:ea typeface="+mn-ea"/>
                <a:cs typeface="+mn-cs"/>
                <a:sym typeface="Times New Roman"/>
              </a:rPr>
              <a:t> = 5'd1;</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we = 1'b1;</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#10;</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r>
              <a:rPr kumimoji="0" lang="en-IN" sz="900" b="0" i="0" u="none" strike="noStrike" cap="none" spc="0" normalizeH="0" baseline="0" dirty="0" err="1">
                <a:ln>
                  <a:noFill/>
                </a:ln>
                <a:solidFill>
                  <a:srgbClr val="000000"/>
                </a:solidFill>
                <a:effectLst/>
                <a:uFillTx/>
                <a:latin typeface="+mn-lt"/>
                <a:ea typeface="+mn-ea"/>
                <a:cs typeface="+mn-cs"/>
                <a:sym typeface="Times New Roman"/>
              </a:rPr>
              <a:t>addr</a:t>
            </a:r>
            <a:r>
              <a:rPr kumimoji="0" lang="en-IN" sz="900" b="0" i="0" u="none" strike="noStrike" cap="none" spc="0" normalizeH="0" baseline="0" dirty="0">
                <a:ln>
                  <a:noFill/>
                </a:ln>
                <a:solidFill>
                  <a:srgbClr val="000000"/>
                </a:solidFill>
                <a:effectLst/>
                <a:uFillTx/>
                <a:latin typeface="+mn-lt"/>
                <a:ea typeface="+mn-ea"/>
                <a:cs typeface="+mn-cs"/>
                <a:sym typeface="Times New Roman"/>
              </a:rPr>
              <a:t> = 5'd1;</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we = 1'b0;</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#10;</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r>
              <a:rPr kumimoji="0" lang="en-IN" sz="900" b="0" i="0" u="none" strike="noStrike" cap="none" spc="0" normalizeH="0" baseline="0" dirty="0" err="1">
                <a:ln>
                  <a:noFill/>
                </a:ln>
                <a:solidFill>
                  <a:srgbClr val="000000"/>
                </a:solidFill>
                <a:effectLst/>
                <a:uFillTx/>
                <a:latin typeface="+mn-lt"/>
                <a:ea typeface="+mn-ea"/>
                <a:cs typeface="+mn-cs"/>
                <a:sym typeface="Times New Roman"/>
              </a:rPr>
              <a:t>addr</a:t>
            </a:r>
            <a:r>
              <a:rPr kumimoji="0" lang="en-IN" sz="900" b="0" i="0" u="none" strike="noStrike" cap="none" spc="0" normalizeH="0" baseline="0" dirty="0">
                <a:ln>
                  <a:noFill/>
                </a:ln>
                <a:solidFill>
                  <a:srgbClr val="000000"/>
                </a:solidFill>
                <a:effectLst/>
                <a:uFillTx/>
                <a:latin typeface="+mn-lt"/>
                <a:ea typeface="+mn-ea"/>
                <a:cs typeface="+mn-cs"/>
                <a:sym typeface="Times New Roman"/>
              </a:rPr>
              <a:t> = 5'd3;</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#10;</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end</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initial</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#90 $stop;</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err="1">
                <a:ln>
                  <a:noFill/>
                </a:ln>
                <a:solidFill>
                  <a:srgbClr val="000000"/>
                </a:solidFill>
                <a:effectLst/>
                <a:uFillTx/>
                <a:latin typeface="+mn-lt"/>
                <a:ea typeface="+mn-ea"/>
                <a:cs typeface="+mn-cs"/>
                <a:sym typeface="Times New Roman"/>
              </a:rPr>
              <a:t>endmodule</a:t>
            </a:r>
            <a:endParaRPr kumimoji="0" lang="en-IN" sz="900" b="0" i="0" u="none" strike="noStrike" cap="none" spc="0" normalizeH="0" baseline="0" dirty="0">
              <a:ln>
                <a:noFill/>
              </a:ln>
              <a:solidFill>
                <a:srgbClr val="000000"/>
              </a:solidFill>
              <a:effectLst/>
              <a:uFillTx/>
              <a:latin typeface="+mn-lt"/>
              <a:ea typeface="+mn-ea"/>
              <a:cs typeface="+mn-cs"/>
              <a:sym typeface="Times New Roman"/>
            </a:endParaRPr>
          </a:p>
        </p:txBody>
      </p:sp>
      <p:cxnSp>
        <p:nvCxnSpPr>
          <p:cNvPr id="7" name="Straight Connector 6">
            <a:extLst>
              <a:ext uri="{FF2B5EF4-FFF2-40B4-BE49-F238E27FC236}">
                <a16:creationId xmlns:a16="http://schemas.microsoft.com/office/drawing/2014/main" id="{74308478-CA5D-B4B2-4228-5423A4389C5A}"/>
              </a:ext>
            </a:extLst>
          </p:cNvPr>
          <p:cNvCxnSpPr>
            <a:cxnSpLocks/>
          </p:cNvCxnSpPr>
          <p:nvPr/>
        </p:nvCxnSpPr>
        <p:spPr>
          <a:xfrm>
            <a:off x="3143250" y="757465"/>
            <a:ext cx="0" cy="5548085"/>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9" name="Straight Connector 8">
            <a:extLst>
              <a:ext uri="{FF2B5EF4-FFF2-40B4-BE49-F238E27FC236}">
                <a16:creationId xmlns:a16="http://schemas.microsoft.com/office/drawing/2014/main" id="{EAFF5079-B7A0-99CC-3DA2-260963D2C5B2}"/>
              </a:ext>
            </a:extLst>
          </p:cNvPr>
          <p:cNvCxnSpPr>
            <a:cxnSpLocks/>
          </p:cNvCxnSpPr>
          <p:nvPr/>
        </p:nvCxnSpPr>
        <p:spPr>
          <a:xfrm>
            <a:off x="7008644" y="719364"/>
            <a:ext cx="0" cy="5624285"/>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12610090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3262DF-EA9B-60BC-F162-FC3EAE9AC040}"/>
              </a:ext>
            </a:extLst>
          </p:cNvPr>
          <p:cNvSpPr txBox="1"/>
          <p:nvPr/>
        </p:nvSpPr>
        <p:spPr>
          <a:xfrm>
            <a:off x="188119" y="876300"/>
            <a:ext cx="6965156" cy="56323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1200" dirty="0"/>
              <a:t>// Dual Port RAM module design</a:t>
            </a:r>
          </a:p>
          <a:p>
            <a:endParaRPr lang="en-IN" sz="1200" dirty="0"/>
          </a:p>
          <a:p>
            <a:r>
              <a:rPr lang="en-IN" sz="1200" dirty="0"/>
              <a:t>module </a:t>
            </a:r>
            <a:r>
              <a:rPr lang="en-IN" sz="1200" dirty="0" err="1"/>
              <a:t>dual_port_ram</a:t>
            </a:r>
            <a:r>
              <a:rPr lang="en-IN" sz="1200" dirty="0"/>
              <a:t>(</a:t>
            </a:r>
          </a:p>
          <a:p>
            <a:r>
              <a:rPr lang="en-IN" sz="1200" dirty="0"/>
              <a:t>  input [7:0] </a:t>
            </a:r>
            <a:r>
              <a:rPr lang="en-IN" sz="1200" dirty="0" err="1"/>
              <a:t>data_a</a:t>
            </a:r>
            <a:r>
              <a:rPr lang="en-IN" sz="1200" dirty="0"/>
              <a:t>, </a:t>
            </a:r>
            <a:r>
              <a:rPr lang="en-IN" sz="1200" dirty="0" err="1"/>
              <a:t>data_b</a:t>
            </a:r>
            <a:r>
              <a:rPr lang="en-IN" sz="1200" dirty="0"/>
              <a:t>, //input data</a:t>
            </a:r>
          </a:p>
          <a:p>
            <a:r>
              <a:rPr lang="en-IN" sz="1200" dirty="0"/>
              <a:t>  input [5:0] </a:t>
            </a:r>
            <a:r>
              <a:rPr lang="en-IN" sz="1200" dirty="0" err="1"/>
              <a:t>addr_a</a:t>
            </a:r>
            <a:r>
              <a:rPr lang="en-IN" sz="1200" dirty="0"/>
              <a:t>, </a:t>
            </a:r>
            <a:r>
              <a:rPr lang="en-IN" sz="1200" dirty="0" err="1"/>
              <a:t>addr_b</a:t>
            </a:r>
            <a:r>
              <a:rPr lang="en-IN" sz="1200" dirty="0"/>
              <a:t>, //Port A and Port B address</a:t>
            </a:r>
          </a:p>
          <a:p>
            <a:r>
              <a:rPr lang="en-IN" sz="1200" dirty="0"/>
              <a:t>  input </a:t>
            </a:r>
            <a:r>
              <a:rPr lang="en-IN" sz="1200" dirty="0" err="1"/>
              <a:t>we_a</a:t>
            </a:r>
            <a:r>
              <a:rPr lang="en-IN" sz="1200" dirty="0"/>
              <a:t>, </a:t>
            </a:r>
            <a:r>
              <a:rPr lang="en-IN" sz="1200" dirty="0" err="1"/>
              <a:t>we_b</a:t>
            </a:r>
            <a:r>
              <a:rPr lang="en-IN" sz="1200" dirty="0"/>
              <a:t>, //write enable for Port A and Port B</a:t>
            </a:r>
          </a:p>
          <a:p>
            <a:r>
              <a:rPr lang="en-IN" sz="1200" dirty="0"/>
              <a:t>  input </a:t>
            </a:r>
            <a:r>
              <a:rPr lang="en-IN" sz="1200" dirty="0" err="1"/>
              <a:t>clk</a:t>
            </a:r>
            <a:r>
              <a:rPr lang="en-IN" sz="1200" dirty="0"/>
              <a:t>, //</a:t>
            </a:r>
            <a:r>
              <a:rPr lang="en-IN" sz="1200" dirty="0" err="1"/>
              <a:t>clk</a:t>
            </a:r>
            <a:endParaRPr lang="en-IN" sz="1200" dirty="0"/>
          </a:p>
          <a:p>
            <a:r>
              <a:rPr lang="en-IN" sz="1200" dirty="0"/>
              <a:t>  output reg [7:0] </a:t>
            </a:r>
            <a:r>
              <a:rPr lang="en-IN" sz="1200" dirty="0" err="1"/>
              <a:t>q_a</a:t>
            </a:r>
            <a:r>
              <a:rPr lang="en-IN" sz="1200" dirty="0"/>
              <a:t>, </a:t>
            </a:r>
            <a:r>
              <a:rPr lang="en-IN" sz="1200" dirty="0" err="1"/>
              <a:t>q_b</a:t>
            </a:r>
            <a:r>
              <a:rPr lang="en-IN" sz="1200" dirty="0"/>
              <a:t> //output data at Port A and Port B</a:t>
            </a:r>
          </a:p>
          <a:p>
            <a:r>
              <a:rPr lang="en-IN" sz="1200" dirty="0"/>
              <a:t>);</a:t>
            </a:r>
          </a:p>
          <a:p>
            <a:r>
              <a:rPr lang="en-IN" sz="1200" dirty="0"/>
              <a:t>  </a:t>
            </a:r>
          </a:p>
          <a:p>
            <a:r>
              <a:rPr lang="en-IN" sz="1200" dirty="0"/>
              <a:t>  reg [7:0] ram [63:0]; //8*64 bit ram</a:t>
            </a:r>
          </a:p>
          <a:p>
            <a:endParaRPr lang="en-IN" sz="1200" dirty="0"/>
          </a:p>
          <a:p>
            <a:r>
              <a:rPr lang="en-IN" sz="1200" dirty="0"/>
              <a:t> </a:t>
            </a:r>
          </a:p>
          <a:p>
            <a:r>
              <a:rPr lang="en-IN" sz="1200" dirty="0"/>
              <a:t>  always @ (</a:t>
            </a:r>
            <a:r>
              <a:rPr lang="en-IN" sz="1200" dirty="0" err="1"/>
              <a:t>posedge</a:t>
            </a:r>
            <a:r>
              <a:rPr lang="en-IN" sz="1200" dirty="0"/>
              <a:t> </a:t>
            </a:r>
            <a:r>
              <a:rPr lang="en-IN" sz="1200" dirty="0" err="1"/>
              <a:t>clk</a:t>
            </a:r>
            <a:r>
              <a:rPr lang="en-IN" sz="1200" dirty="0"/>
              <a:t>)</a:t>
            </a:r>
          </a:p>
          <a:p>
            <a:r>
              <a:rPr lang="en-IN" sz="1200" dirty="0"/>
              <a:t>    begin</a:t>
            </a:r>
          </a:p>
          <a:p>
            <a:r>
              <a:rPr lang="en-IN" sz="1200" dirty="0"/>
              <a:t>      if(</a:t>
            </a:r>
            <a:r>
              <a:rPr lang="en-IN" sz="1200" dirty="0" err="1"/>
              <a:t>we_a</a:t>
            </a:r>
            <a:r>
              <a:rPr lang="en-IN" sz="1200" dirty="0"/>
              <a:t>)</a:t>
            </a:r>
          </a:p>
          <a:p>
            <a:r>
              <a:rPr lang="en-IN" sz="1200" dirty="0"/>
              <a:t>        ram[</a:t>
            </a:r>
            <a:r>
              <a:rPr lang="en-IN" sz="1200" dirty="0" err="1"/>
              <a:t>addr_a</a:t>
            </a:r>
            <a:r>
              <a:rPr lang="en-IN" sz="1200" dirty="0"/>
              <a:t>] &lt;= </a:t>
            </a:r>
            <a:r>
              <a:rPr lang="en-IN" sz="1200" dirty="0" err="1"/>
              <a:t>data_a</a:t>
            </a:r>
            <a:r>
              <a:rPr lang="en-IN" sz="1200" dirty="0"/>
              <a:t>;</a:t>
            </a:r>
          </a:p>
          <a:p>
            <a:r>
              <a:rPr lang="en-IN" sz="1200" dirty="0"/>
              <a:t>      else</a:t>
            </a:r>
          </a:p>
          <a:p>
            <a:r>
              <a:rPr lang="en-IN" sz="1200" dirty="0"/>
              <a:t>        </a:t>
            </a:r>
            <a:r>
              <a:rPr lang="en-IN" sz="1200" dirty="0" err="1"/>
              <a:t>q_a</a:t>
            </a:r>
            <a:r>
              <a:rPr lang="en-IN" sz="1200" dirty="0"/>
              <a:t> &lt;= ram[</a:t>
            </a:r>
            <a:r>
              <a:rPr lang="en-IN" sz="1200" dirty="0" err="1"/>
              <a:t>addr_a</a:t>
            </a:r>
            <a:r>
              <a:rPr lang="en-IN" sz="1200" dirty="0"/>
              <a:t>]; </a:t>
            </a:r>
          </a:p>
          <a:p>
            <a:r>
              <a:rPr lang="en-IN" sz="1200" dirty="0"/>
              <a:t>    end</a:t>
            </a:r>
          </a:p>
          <a:p>
            <a:r>
              <a:rPr lang="en-IN" sz="1200" dirty="0"/>
              <a:t>  </a:t>
            </a:r>
          </a:p>
          <a:p>
            <a:r>
              <a:rPr lang="en-IN" sz="1200" dirty="0"/>
              <a:t>  always @ (</a:t>
            </a:r>
            <a:r>
              <a:rPr lang="en-IN" sz="1200" dirty="0" err="1"/>
              <a:t>posedge</a:t>
            </a:r>
            <a:r>
              <a:rPr lang="en-IN" sz="1200" dirty="0"/>
              <a:t> </a:t>
            </a:r>
            <a:r>
              <a:rPr lang="en-IN" sz="1200" dirty="0" err="1"/>
              <a:t>clk</a:t>
            </a:r>
            <a:r>
              <a:rPr lang="en-IN" sz="1200" dirty="0"/>
              <a:t>)</a:t>
            </a:r>
          </a:p>
          <a:p>
            <a:r>
              <a:rPr lang="en-IN" sz="1200" dirty="0"/>
              <a:t>    begin</a:t>
            </a:r>
          </a:p>
          <a:p>
            <a:r>
              <a:rPr lang="en-IN" sz="1200" dirty="0"/>
              <a:t>      if(</a:t>
            </a:r>
            <a:r>
              <a:rPr lang="en-IN" sz="1200" dirty="0" err="1"/>
              <a:t>we_b</a:t>
            </a:r>
            <a:r>
              <a:rPr lang="en-IN" sz="1200" dirty="0"/>
              <a:t>)</a:t>
            </a:r>
          </a:p>
          <a:p>
            <a:r>
              <a:rPr lang="en-IN" sz="1200" dirty="0"/>
              <a:t>        ram[</a:t>
            </a:r>
            <a:r>
              <a:rPr lang="en-IN" sz="1200" dirty="0" err="1"/>
              <a:t>addr_b</a:t>
            </a:r>
            <a:r>
              <a:rPr lang="en-IN" sz="1200" dirty="0"/>
              <a:t>] &lt;= </a:t>
            </a:r>
            <a:r>
              <a:rPr lang="en-IN" sz="1200" dirty="0" err="1"/>
              <a:t>data_b</a:t>
            </a:r>
            <a:r>
              <a:rPr lang="en-IN" sz="1200" dirty="0"/>
              <a:t>;</a:t>
            </a:r>
          </a:p>
          <a:p>
            <a:r>
              <a:rPr lang="en-IN" sz="1200" dirty="0"/>
              <a:t>      else</a:t>
            </a:r>
          </a:p>
          <a:p>
            <a:r>
              <a:rPr lang="en-IN" sz="1200" dirty="0"/>
              <a:t>        </a:t>
            </a:r>
            <a:r>
              <a:rPr lang="en-IN" sz="1200" dirty="0" err="1"/>
              <a:t>q_b</a:t>
            </a:r>
            <a:r>
              <a:rPr lang="en-IN" sz="1200" dirty="0"/>
              <a:t> &lt;= ram[</a:t>
            </a:r>
            <a:r>
              <a:rPr lang="en-IN" sz="1200" dirty="0" err="1"/>
              <a:t>addr_b</a:t>
            </a:r>
            <a:r>
              <a:rPr lang="en-IN" sz="1200" dirty="0"/>
              <a:t>]; </a:t>
            </a:r>
          </a:p>
          <a:p>
            <a:r>
              <a:rPr lang="en-IN" sz="1200" dirty="0"/>
              <a:t>    end</a:t>
            </a:r>
          </a:p>
          <a:p>
            <a:r>
              <a:rPr lang="en-IN" sz="1200" dirty="0"/>
              <a:t>  </a:t>
            </a:r>
          </a:p>
          <a:p>
            <a:r>
              <a:rPr lang="en-IN" sz="1200" dirty="0" err="1"/>
              <a:t>endmodule</a:t>
            </a:r>
            <a:endParaRPr lang="en-IN" sz="1200" dirty="0"/>
          </a:p>
        </p:txBody>
      </p:sp>
      <p:sp>
        <p:nvSpPr>
          <p:cNvPr id="4" name="TextBox 3">
            <a:extLst>
              <a:ext uri="{FF2B5EF4-FFF2-40B4-BE49-F238E27FC236}">
                <a16:creationId xmlns:a16="http://schemas.microsoft.com/office/drawing/2014/main" id="{AAB1F279-8B89-4EFD-E462-92D19E621804}"/>
              </a:ext>
            </a:extLst>
          </p:cNvPr>
          <p:cNvSpPr txBox="1"/>
          <p:nvPr/>
        </p:nvSpPr>
        <p:spPr>
          <a:xfrm>
            <a:off x="4027886" y="876300"/>
            <a:ext cx="5772150" cy="53399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100" b="0" i="0" u="none" strike="noStrike" cap="none" spc="0" normalizeH="0" baseline="0" dirty="0">
                <a:ln>
                  <a:noFill/>
                </a:ln>
                <a:solidFill>
                  <a:srgbClr val="000000"/>
                </a:solidFill>
                <a:effectLst/>
                <a:uFillTx/>
                <a:latin typeface="+mn-lt"/>
                <a:ea typeface="+mn-ea"/>
                <a:cs typeface="+mn-cs"/>
                <a:sym typeface="Times New Roman"/>
              </a:rPr>
              <a:t>// Dual Port RAM testbench</a:t>
            </a:r>
          </a:p>
          <a:p>
            <a:pPr marL="0" marR="0" indent="0" algn="l" defTabSz="914400" rtl="0" fontAlgn="auto" latinLnBrk="0" hangingPunct="0">
              <a:lnSpc>
                <a:spcPct val="100000"/>
              </a:lnSpc>
              <a:spcBef>
                <a:spcPts val="0"/>
              </a:spcBef>
              <a:spcAft>
                <a:spcPts val="0"/>
              </a:spcAft>
              <a:buClrTx/>
              <a:buSzTx/>
              <a:buFontTx/>
              <a:buNone/>
              <a:tabLst/>
            </a:pPr>
            <a:endParaRPr kumimoji="0" lang="en-IN" sz="1100" b="0" i="0" u="none" strike="noStrike" cap="none" spc="0" normalizeH="0" baseline="0" dirty="0">
              <a:ln>
                <a:noFill/>
              </a:ln>
              <a:solidFill>
                <a:srgbClr val="000000"/>
              </a:solidFill>
              <a:effectLst/>
              <a:uFillTx/>
              <a:latin typeface="+mn-lt"/>
              <a:ea typeface="+mn-ea"/>
              <a:cs typeface="+mn-cs"/>
              <a:sym typeface="Times New Roman"/>
            </a:endParaRPr>
          </a:p>
          <a:p>
            <a:pPr marL="0" marR="0" indent="0" algn="l" defTabSz="914400" rtl="0" fontAlgn="auto" latinLnBrk="0" hangingPunct="0">
              <a:lnSpc>
                <a:spcPct val="100000"/>
              </a:lnSpc>
              <a:spcBef>
                <a:spcPts val="0"/>
              </a:spcBef>
              <a:spcAft>
                <a:spcPts val="0"/>
              </a:spcAft>
              <a:buClrTx/>
              <a:buSzTx/>
              <a:buFontTx/>
              <a:buNone/>
              <a:tabLst/>
            </a:pPr>
            <a:r>
              <a:rPr kumimoji="0" lang="en-IN" sz="1100" b="0" i="0" u="none" strike="noStrike" cap="none" spc="0" normalizeH="0" baseline="0" dirty="0">
                <a:ln>
                  <a:noFill/>
                </a:ln>
                <a:solidFill>
                  <a:srgbClr val="000000"/>
                </a:solidFill>
                <a:effectLst/>
                <a:uFillTx/>
                <a:latin typeface="+mn-lt"/>
                <a:ea typeface="+mn-ea"/>
                <a:cs typeface="+mn-cs"/>
                <a:sym typeface="Times New Roman"/>
              </a:rPr>
              <a:t>module </a:t>
            </a:r>
            <a:r>
              <a:rPr kumimoji="0" lang="en-IN" sz="1100" b="0" i="0" u="none" strike="noStrike" cap="none" spc="0" normalizeH="0" baseline="0" dirty="0" err="1">
                <a:ln>
                  <a:noFill/>
                </a:ln>
                <a:solidFill>
                  <a:srgbClr val="000000"/>
                </a:solidFill>
                <a:effectLst/>
                <a:uFillTx/>
                <a:latin typeface="+mn-lt"/>
                <a:ea typeface="+mn-ea"/>
                <a:cs typeface="+mn-cs"/>
                <a:sym typeface="Times New Roman"/>
              </a:rPr>
              <a:t>dual_port_ram_tb</a:t>
            </a:r>
            <a:r>
              <a:rPr kumimoji="0" lang="en-IN" sz="1100" b="0" i="0" u="none" strike="noStrike" cap="none" spc="0" normalizeH="0" baseline="0" dirty="0">
                <a:ln>
                  <a:noFill/>
                </a:ln>
                <a:solidFill>
                  <a:srgbClr val="000000"/>
                </a:solidFill>
                <a:effectLst/>
                <a:uFillTx/>
                <a:latin typeface="+mn-lt"/>
                <a:ea typeface="+mn-ea"/>
                <a:cs typeface="+mn-cs"/>
                <a:sym typeface="Times New Roman"/>
              </a:rPr>
              <a:t>;</a:t>
            </a:r>
          </a:p>
          <a:p>
            <a:pPr marL="0" marR="0" indent="0" algn="l" defTabSz="914400" rtl="0" fontAlgn="auto" latinLnBrk="0" hangingPunct="0">
              <a:lnSpc>
                <a:spcPct val="100000"/>
              </a:lnSpc>
              <a:spcBef>
                <a:spcPts val="0"/>
              </a:spcBef>
              <a:spcAft>
                <a:spcPts val="0"/>
              </a:spcAft>
              <a:buClrTx/>
              <a:buSzTx/>
              <a:buFontTx/>
              <a:buNone/>
              <a:tabLst/>
            </a:pPr>
            <a:r>
              <a:rPr kumimoji="0" lang="en-IN" sz="1100" b="0" i="0" u="none" strike="noStrike" cap="none" spc="0" normalizeH="0" baseline="0" dirty="0">
                <a:ln>
                  <a:noFill/>
                </a:ln>
                <a:solidFill>
                  <a:srgbClr val="000000"/>
                </a:solidFill>
                <a:effectLst/>
                <a:uFillTx/>
                <a:latin typeface="+mn-lt"/>
                <a:ea typeface="+mn-ea"/>
                <a:cs typeface="+mn-cs"/>
                <a:sym typeface="Times New Roman"/>
              </a:rPr>
              <a:t>  reg [7:0] </a:t>
            </a:r>
            <a:r>
              <a:rPr kumimoji="0" lang="en-IN" sz="1100" b="0" i="0" u="none" strike="noStrike" cap="none" spc="0" normalizeH="0" baseline="0" dirty="0" err="1">
                <a:ln>
                  <a:noFill/>
                </a:ln>
                <a:solidFill>
                  <a:srgbClr val="000000"/>
                </a:solidFill>
                <a:effectLst/>
                <a:uFillTx/>
                <a:latin typeface="+mn-lt"/>
                <a:ea typeface="+mn-ea"/>
                <a:cs typeface="+mn-cs"/>
                <a:sym typeface="Times New Roman"/>
              </a:rPr>
              <a:t>data_a</a:t>
            </a:r>
            <a:r>
              <a:rPr kumimoji="0" lang="en-IN" sz="1100" b="0" i="0" u="none" strike="noStrike" cap="none" spc="0" normalizeH="0" baseline="0" dirty="0">
                <a:ln>
                  <a:noFill/>
                </a:ln>
                <a:solidFill>
                  <a:srgbClr val="000000"/>
                </a:solidFill>
                <a:effectLst/>
                <a:uFillTx/>
                <a:latin typeface="+mn-lt"/>
                <a:ea typeface="+mn-ea"/>
                <a:cs typeface="+mn-cs"/>
                <a:sym typeface="Times New Roman"/>
              </a:rPr>
              <a:t>, </a:t>
            </a:r>
            <a:r>
              <a:rPr kumimoji="0" lang="en-IN" sz="1100" b="0" i="0" u="none" strike="noStrike" cap="none" spc="0" normalizeH="0" baseline="0" dirty="0" err="1">
                <a:ln>
                  <a:noFill/>
                </a:ln>
                <a:solidFill>
                  <a:srgbClr val="000000"/>
                </a:solidFill>
                <a:effectLst/>
                <a:uFillTx/>
                <a:latin typeface="+mn-lt"/>
                <a:ea typeface="+mn-ea"/>
                <a:cs typeface="+mn-cs"/>
                <a:sym typeface="Times New Roman"/>
              </a:rPr>
              <a:t>data_b</a:t>
            </a:r>
            <a:r>
              <a:rPr kumimoji="0" lang="en-IN" sz="1100" b="0" i="0" u="none" strike="noStrike" cap="none" spc="0" normalizeH="0" baseline="0" dirty="0">
                <a:ln>
                  <a:noFill/>
                </a:ln>
                <a:solidFill>
                  <a:srgbClr val="000000"/>
                </a:solidFill>
                <a:effectLst/>
                <a:uFillTx/>
                <a:latin typeface="+mn-lt"/>
                <a:ea typeface="+mn-ea"/>
                <a:cs typeface="+mn-cs"/>
                <a:sym typeface="Times New Roman"/>
              </a:rPr>
              <a:t>; //input data</a:t>
            </a:r>
          </a:p>
          <a:p>
            <a:pPr marL="0" marR="0" indent="0" algn="l" defTabSz="914400" rtl="0" fontAlgn="auto" latinLnBrk="0" hangingPunct="0">
              <a:lnSpc>
                <a:spcPct val="100000"/>
              </a:lnSpc>
              <a:spcBef>
                <a:spcPts val="0"/>
              </a:spcBef>
              <a:spcAft>
                <a:spcPts val="0"/>
              </a:spcAft>
              <a:buClrTx/>
              <a:buSzTx/>
              <a:buFontTx/>
              <a:buNone/>
              <a:tabLst/>
            </a:pPr>
            <a:r>
              <a:rPr kumimoji="0" lang="en-IN" sz="1100" b="0" i="0" u="none" strike="noStrike" cap="none" spc="0" normalizeH="0" baseline="0" dirty="0">
                <a:ln>
                  <a:noFill/>
                </a:ln>
                <a:solidFill>
                  <a:srgbClr val="000000"/>
                </a:solidFill>
                <a:effectLst/>
                <a:uFillTx/>
                <a:latin typeface="+mn-lt"/>
                <a:ea typeface="+mn-ea"/>
                <a:cs typeface="+mn-cs"/>
                <a:sym typeface="Times New Roman"/>
              </a:rPr>
              <a:t>  reg [5:0] </a:t>
            </a:r>
            <a:r>
              <a:rPr kumimoji="0" lang="en-IN" sz="1100" b="0" i="0" u="none" strike="noStrike" cap="none" spc="0" normalizeH="0" baseline="0" dirty="0" err="1">
                <a:ln>
                  <a:noFill/>
                </a:ln>
                <a:solidFill>
                  <a:srgbClr val="000000"/>
                </a:solidFill>
                <a:effectLst/>
                <a:uFillTx/>
                <a:latin typeface="+mn-lt"/>
                <a:ea typeface="+mn-ea"/>
                <a:cs typeface="+mn-cs"/>
                <a:sym typeface="Times New Roman"/>
              </a:rPr>
              <a:t>addr_a</a:t>
            </a:r>
            <a:r>
              <a:rPr kumimoji="0" lang="en-IN" sz="1100" b="0" i="0" u="none" strike="noStrike" cap="none" spc="0" normalizeH="0" baseline="0" dirty="0">
                <a:ln>
                  <a:noFill/>
                </a:ln>
                <a:solidFill>
                  <a:srgbClr val="000000"/>
                </a:solidFill>
                <a:effectLst/>
                <a:uFillTx/>
                <a:latin typeface="+mn-lt"/>
                <a:ea typeface="+mn-ea"/>
                <a:cs typeface="+mn-cs"/>
                <a:sym typeface="Times New Roman"/>
              </a:rPr>
              <a:t>, </a:t>
            </a:r>
            <a:r>
              <a:rPr kumimoji="0" lang="en-IN" sz="1100" b="0" i="0" u="none" strike="noStrike" cap="none" spc="0" normalizeH="0" baseline="0" dirty="0" err="1">
                <a:ln>
                  <a:noFill/>
                </a:ln>
                <a:solidFill>
                  <a:srgbClr val="000000"/>
                </a:solidFill>
                <a:effectLst/>
                <a:uFillTx/>
                <a:latin typeface="+mn-lt"/>
                <a:ea typeface="+mn-ea"/>
                <a:cs typeface="+mn-cs"/>
                <a:sym typeface="Times New Roman"/>
              </a:rPr>
              <a:t>addr_b</a:t>
            </a:r>
            <a:r>
              <a:rPr kumimoji="0" lang="en-IN" sz="1100" b="0" i="0" u="none" strike="noStrike" cap="none" spc="0" normalizeH="0" baseline="0" dirty="0">
                <a:ln>
                  <a:noFill/>
                </a:ln>
                <a:solidFill>
                  <a:srgbClr val="000000"/>
                </a:solidFill>
                <a:effectLst/>
                <a:uFillTx/>
                <a:latin typeface="+mn-lt"/>
                <a:ea typeface="+mn-ea"/>
                <a:cs typeface="+mn-cs"/>
                <a:sym typeface="Times New Roman"/>
              </a:rPr>
              <a:t>; //Port A and Port B address</a:t>
            </a:r>
          </a:p>
          <a:p>
            <a:pPr marL="0" marR="0" indent="0" algn="l" defTabSz="914400" rtl="0" fontAlgn="auto" latinLnBrk="0" hangingPunct="0">
              <a:lnSpc>
                <a:spcPct val="100000"/>
              </a:lnSpc>
              <a:spcBef>
                <a:spcPts val="0"/>
              </a:spcBef>
              <a:spcAft>
                <a:spcPts val="0"/>
              </a:spcAft>
              <a:buClrTx/>
              <a:buSzTx/>
              <a:buFontTx/>
              <a:buNone/>
              <a:tabLst/>
            </a:pPr>
            <a:r>
              <a:rPr kumimoji="0" lang="en-IN" sz="1100" b="0" i="0" u="none" strike="noStrike" cap="none" spc="0" normalizeH="0" baseline="0" dirty="0">
                <a:ln>
                  <a:noFill/>
                </a:ln>
                <a:solidFill>
                  <a:srgbClr val="000000"/>
                </a:solidFill>
                <a:effectLst/>
                <a:uFillTx/>
                <a:latin typeface="+mn-lt"/>
                <a:ea typeface="+mn-ea"/>
                <a:cs typeface="+mn-cs"/>
                <a:sym typeface="Times New Roman"/>
              </a:rPr>
              <a:t>  reg </a:t>
            </a:r>
            <a:r>
              <a:rPr kumimoji="0" lang="en-IN" sz="1100" b="0" i="0" u="none" strike="noStrike" cap="none" spc="0" normalizeH="0" baseline="0" dirty="0" err="1">
                <a:ln>
                  <a:noFill/>
                </a:ln>
                <a:solidFill>
                  <a:srgbClr val="000000"/>
                </a:solidFill>
                <a:effectLst/>
                <a:uFillTx/>
                <a:latin typeface="+mn-lt"/>
                <a:ea typeface="+mn-ea"/>
                <a:cs typeface="+mn-cs"/>
                <a:sym typeface="Times New Roman"/>
              </a:rPr>
              <a:t>we_a</a:t>
            </a:r>
            <a:r>
              <a:rPr kumimoji="0" lang="en-IN" sz="1100" b="0" i="0" u="none" strike="noStrike" cap="none" spc="0" normalizeH="0" baseline="0" dirty="0">
                <a:ln>
                  <a:noFill/>
                </a:ln>
                <a:solidFill>
                  <a:srgbClr val="000000"/>
                </a:solidFill>
                <a:effectLst/>
                <a:uFillTx/>
                <a:latin typeface="+mn-lt"/>
                <a:ea typeface="+mn-ea"/>
                <a:cs typeface="+mn-cs"/>
                <a:sym typeface="Times New Roman"/>
              </a:rPr>
              <a:t>, </a:t>
            </a:r>
            <a:r>
              <a:rPr kumimoji="0" lang="en-IN" sz="1100" b="0" i="0" u="none" strike="noStrike" cap="none" spc="0" normalizeH="0" baseline="0" dirty="0" err="1">
                <a:ln>
                  <a:noFill/>
                </a:ln>
                <a:solidFill>
                  <a:srgbClr val="000000"/>
                </a:solidFill>
                <a:effectLst/>
                <a:uFillTx/>
                <a:latin typeface="+mn-lt"/>
                <a:ea typeface="+mn-ea"/>
                <a:cs typeface="+mn-cs"/>
                <a:sym typeface="Times New Roman"/>
              </a:rPr>
              <a:t>we_b</a:t>
            </a:r>
            <a:r>
              <a:rPr kumimoji="0" lang="en-IN" sz="1100" b="0" i="0" u="none" strike="noStrike" cap="none" spc="0" normalizeH="0" baseline="0" dirty="0">
                <a:ln>
                  <a:noFill/>
                </a:ln>
                <a:solidFill>
                  <a:srgbClr val="000000"/>
                </a:solidFill>
                <a:effectLst/>
                <a:uFillTx/>
                <a:latin typeface="+mn-lt"/>
                <a:ea typeface="+mn-ea"/>
                <a:cs typeface="+mn-cs"/>
                <a:sym typeface="Times New Roman"/>
              </a:rPr>
              <a:t>; //write enable for Port A and Port B</a:t>
            </a:r>
          </a:p>
          <a:p>
            <a:pPr marL="0" marR="0" indent="0" algn="l" defTabSz="914400" rtl="0" fontAlgn="auto" latinLnBrk="0" hangingPunct="0">
              <a:lnSpc>
                <a:spcPct val="100000"/>
              </a:lnSpc>
              <a:spcBef>
                <a:spcPts val="0"/>
              </a:spcBef>
              <a:spcAft>
                <a:spcPts val="0"/>
              </a:spcAft>
              <a:buClrTx/>
              <a:buSzTx/>
              <a:buFontTx/>
              <a:buNone/>
              <a:tabLst/>
            </a:pPr>
            <a:r>
              <a:rPr kumimoji="0" lang="en-IN" sz="1100" b="0" i="0" u="none" strike="noStrike" cap="none" spc="0" normalizeH="0" baseline="0" dirty="0">
                <a:ln>
                  <a:noFill/>
                </a:ln>
                <a:solidFill>
                  <a:srgbClr val="000000"/>
                </a:solidFill>
                <a:effectLst/>
                <a:uFillTx/>
                <a:latin typeface="+mn-lt"/>
                <a:ea typeface="+mn-ea"/>
                <a:cs typeface="+mn-cs"/>
                <a:sym typeface="Times New Roman"/>
              </a:rPr>
              <a:t>  reg </a:t>
            </a:r>
            <a:r>
              <a:rPr kumimoji="0" lang="en-IN" sz="1100" b="0" i="0" u="none" strike="noStrike" cap="none" spc="0" normalizeH="0" baseline="0" dirty="0" err="1">
                <a:ln>
                  <a:noFill/>
                </a:ln>
                <a:solidFill>
                  <a:srgbClr val="000000"/>
                </a:solidFill>
                <a:effectLst/>
                <a:uFillTx/>
                <a:latin typeface="+mn-lt"/>
                <a:ea typeface="+mn-ea"/>
                <a:cs typeface="+mn-cs"/>
                <a:sym typeface="Times New Roman"/>
              </a:rPr>
              <a:t>clk</a:t>
            </a:r>
            <a:r>
              <a:rPr kumimoji="0" lang="en-IN" sz="1100" b="0" i="0" u="none" strike="noStrike" cap="none" spc="0" normalizeH="0" baseline="0" dirty="0">
                <a:ln>
                  <a:noFill/>
                </a:ln>
                <a:solidFill>
                  <a:srgbClr val="000000"/>
                </a:solidFill>
                <a:effectLst/>
                <a:uFillTx/>
                <a:latin typeface="+mn-lt"/>
                <a:ea typeface="+mn-ea"/>
                <a:cs typeface="+mn-cs"/>
                <a:sym typeface="Times New Roman"/>
              </a:rPr>
              <a:t>; //</a:t>
            </a:r>
            <a:r>
              <a:rPr kumimoji="0" lang="en-IN" sz="1100" b="0" i="0" u="none" strike="noStrike" cap="none" spc="0" normalizeH="0" baseline="0" dirty="0" err="1">
                <a:ln>
                  <a:noFill/>
                </a:ln>
                <a:solidFill>
                  <a:srgbClr val="000000"/>
                </a:solidFill>
                <a:effectLst/>
                <a:uFillTx/>
                <a:latin typeface="+mn-lt"/>
                <a:ea typeface="+mn-ea"/>
                <a:cs typeface="+mn-cs"/>
                <a:sym typeface="Times New Roman"/>
              </a:rPr>
              <a:t>clk</a:t>
            </a:r>
            <a:endParaRPr kumimoji="0" lang="en-IN" sz="1100" b="0" i="0" u="none" strike="noStrike" cap="none" spc="0" normalizeH="0" baseline="0" dirty="0">
              <a:ln>
                <a:noFill/>
              </a:ln>
              <a:solidFill>
                <a:srgbClr val="000000"/>
              </a:solidFill>
              <a:effectLst/>
              <a:uFillTx/>
              <a:latin typeface="+mn-lt"/>
              <a:ea typeface="+mn-ea"/>
              <a:cs typeface="+mn-cs"/>
              <a:sym typeface="Times New Roman"/>
            </a:endParaRPr>
          </a:p>
          <a:p>
            <a:pPr marL="0" marR="0" indent="0" algn="l" defTabSz="914400" rtl="0" fontAlgn="auto" latinLnBrk="0" hangingPunct="0">
              <a:lnSpc>
                <a:spcPct val="100000"/>
              </a:lnSpc>
              <a:spcBef>
                <a:spcPts val="0"/>
              </a:spcBef>
              <a:spcAft>
                <a:spcPts val="0"/>
              </a:spcAft>
              <a:buClrTx/>
              <a:buSzTx/>
              <a:buFontTx/>
              <a:buNone/>
              <a:tabLst/>
            </a:pPr>
            <a:r>
              <a:rPr kumimoji="0" lang="en-IN" sz="1100" b="0" i="0" u="none" strike="noStrike" cap="none" spc="0" normalizeH="0" baseline="0" dirty="0">
                <a:ln>
                  <a:noFill/>
                </a:ln>
                <a:solidFill>
                  <a:srgbClr val="000000"/>
                </a:solidFill>
                <a:effectLst/>
                <a:uFillTx/>
                <a:latin typeface="+mn-lt"/>
                <a:ea typeface="+mn-ea"/>
                <a:cs typeface="+mn-cs"/>
                <a:sym typeface="Times New Roman"/>
              </a:rPr>
              <a:t>  wire [7:0] </a:t>
            </a:r>
            <a:r>
              <a:rPr kumimoji="0" lang="en-IN" sz="1100" b="0" i="0" u="none" strike="noStrike" cap="none" spc="0" normalizeH="0" baseline="0" dirty="0" err="1">
                <a:ln>
                  <a:noFill/>
                </a:ln>
                <a:solidFill>
                  <a:srgbClr val="000000"/>
                </a:solidFill>
                <a:effectLst/>
                <a:uFillTx/>
                <a:latin typeface="+mn-lt"/>
                <a:ea typeface="+mn-ea"/>
                <a:cs typeface="+mn-cs"/>
                <a:sym typeface="Times New Roman"/>
              </a:rPr>
              <a:t>q_a</a:t>
            </a:r>
            <a:r>
              <a:rPr kumimoji="0" lang="en-IN" sz="1100" b="0" i="0" u="none" strike="noStrike" cap="none" spc="0" normalizeH="0" baseline="0" dirty="0">
                <a:ln>
                  <a:noFill/>
                </a:ln>
                <a:solidFill>
                  <a:srgbClr val="000000"/>
                </a:solidFill>
                <a:effectLst/>
                <a:uFillTx/>
                <a:latin typeface="+mn-lt"/>
                <a:ea typeface="+mn-ea"/>
                <a:cs typeface="+mn-cs"/>
                <a:sym typeface="Times New Roman"/>
              </a:rPr>
              <a:t>, </a:t>
            </a:r>
            <a:r>
              <a:rPr kumimoji="0" lang="en-IN" sz="1100" b="0" i="0" u="none" strike="noStrike" cap="none" spc="0" normalizeH="0" baseline="0" dirty="0" err="1">
                <a:ln>
                  <a:noFill/>
                </a:ln>
                <a:solidFill>
                  <a:srgbClr val="000000"/>
                </a:solidFill>
                <a:effectLst/>
                <a:uFillTx/>
                <a:latin typeface="+mn-lt"/>
                <a:ea typeface="+mn-ea"/>
                <a:cs typeface="+mn-cs"/>
                <a:sym typeface="Times New Roman"/>
              </a:rPr>
              <a:t>q_b</a:t>
            </a:r>
            <a:r>
              <a:rPr kumimoji="0" lang="en-IN" sz="1100" b="0" i="0" u="none" strike="noStrike" cap="none" spc="0" normalizeH="0" baseline="0" dirty="0">
                <a:ln>
                  <a:noFill/>
                </a:ln>
                <a:solidFill>
                  <a:srgbClr val="000000"/>
                </a:solidFill>
                <a:effectLst/>
                <a:uFillTx/>
                <a:latin typeface="+mn-lt"/>
                <a:ea typeface="+mn-ea"/>
                <a:cs typeface="+mn-cs"/>
                <a:sym typeface="Times New Roman"/>
              </a:rPr>
              <a:t>; //output data at Port A and Port B</a:t>
            </a:r>
          </a:p>
          <a:p>
            <a:pPr marL="0" marR="0" indent="0" algn="l" defTabSz="914400" rtl="0" fontAlgn="auto" latinLnBrk="0" hangingPunct="0">
              <a:lnSpc>
                <a:spcPct val="100000"/>
              </a:lnSpc>
              <a:spcBef>
                <a:spcPts val="0"/>
              </a:spcBef>
              <a:spcAft>
                <a:spcPts val="0"/>
              </a:spcAft>
              <a:buClrTx/>
              <a:buSzTx/>
              <a:buFontTx/>
              <a:buNone/>
              <a:tabLst/>
            </a:pPr>
            <a:r>
              <a:rPr kumimoji="0" lang="en-IN" sz="1100" b="0" i="0" u="none" strike="noStrike" cap="none" spc="0" normalizeH="0" baseline="0" dirty="0">
                <a:ln>
                  <a:noFill/>
                </a:ln>
                <a:solidFill>
                  <a:srgbClr val="000000"/>
                </a:solidFill>
                <a:effectLst/>
                <a:uFillTx/>
                <a:latin typeface="+mn-lt"/>
                <a:ea typeface="+mn-ea"/>
                <a:cs typeface="+mn-cs"/>
                <a:sym typeface="Times New Roman"/>
              </a:rPr>
              <a:t>  </a:t>
            </a:r>
          </a:p>
          <a:p>
            <a:pPr marL="0" marR="0" indent="0" algn="l" defTabSz="914400" rtl="0" fontAlgn="auto" latinLnBrk="0" hangingPunct="0">
              <a:lnSpc>
                <a:spcPct val="100000"/>
              </a:lnSpc>
              <a:spcBef>
                <a:spcPts val="0"/>
              </a:spcBef>
              <a:spcAft>
                <a:spcPts val="0"/>
              </a:spcAft>
              <a:buClrTx/>
              <a:buSzTx/>
              <a:buFontTx/>
              <a:buNone/>
              <a:tabLst/>
            </a:pPr>
            <a:r>
              <a:rPr kumimoji="0" lang="en-IN" sz="1100" b="0" i="0" u="none" strike="noStrike" cap="none" spc="0" normalizeH="0" baseline="0" dirty="0">
                <a:ln>
                  <a:noFill/>
                </a:ln>
                <a:solidFill>
                  <a:srgbClr val="000000"/>
                </a:solidFill>
                <a:effectLst/>
                <a:uFillTx/>
                <a:latin typeface="+mn-lt"/>
                <a:ea typeface="+mn-ea"/>
                <a:cs typeface="+mn-cs"/>
                <a:sym typeface="Times New Roman"/>
              </a:rPr>
              <a:t>  </a:t>
            </a:r>
            <a:r>
              <a:rPr kumimoji="0" lang="en-IN" sz="1100" b="0" i="0" u="none" strike="noStrike" cap="none" spc="0" normalizeH="0" baseline="0" dirty="0" err="1">
                <a:ln>
                  <a:noFill/>
                </a:ln>
                <a:solidFill>
                  <a:srgbClr val="000000"/>
                </a:solidFill>
                <a:effectLst/>
                <a:uFillTx/>
                <a:latin typeface="+mn-lt"/>
                <a:ea typeface="+mn-ea"/>
                <a:cs typeface="+mn-cs"/>
                <a:sym typeface="Times New Roman"/>
              </a:rPr>
              <a:t>dual_port_ram</a:t>
            </a:r>
            <a:r>
              <a:rPr kumimoji="0" lang="en-IN" sz="1100" b="0" i="0" u="none" strike="noStrike" cap="none" spc="0" normalizeH="0" baseline="0" dirty="0">
                <a:ln>
                  <a:noFill/>
                </a:ln>
                <a:solidFill>
                  <a:srgbClr val="000000"/>
                </a:solidFill>
                <a:effectLst/>
                <a:uFillTx/>
                <a:latin typeface="+mn-lt"/>
                <a:ea typeface="+mn-ea"/>
                <a:cs typeface="+mn-cs"/>
                <a:sym typeface="Times New Roman"/>
              </a:rPr>
              <a:t> dpr1(</a:t>
            </a:r>
          </a:p>
          <a:p>
            <a:pPr marL="0" marR="0" indent="0" algn="l" defTabSz="914400" rtl="0" fontAlgn="auto" latinLnBrk="0" hangingPunct="0">
              <a:lnSpc>
                <a:spcPct val="100000"/>
              </a:lnSpc>
              <a:spcBef>
                <a:spcPts val="0"/>
              </a:spcBef>
              <a:spcAft>
                <a:spcPts val="0"/>
              </a:spcAft>
              <a:buClrTx/>
              <a:buSzTx/>
              <a:buFontTx/>
              <a:buNone/>
              <a:tabLst/>
            </a:pPr>
            <a:r>
              <a:rPr kumimoji="0" lang="en-IN" sz="1100" b="0" i="0" u="none" strike="noStrike" cap="none" spc="0" normalizeH="0" baseline="0" dirty="0">
                <a:ln>
                  <a:noFill/>
                </a:ln>
                <a:solidFill>
                  <a:srgbClr val="000000"/>
                </a:solidFill>
                <a:effectLst/>
                <a:uFillTx/>
                <a:latin typeface="+mn-lt"/>
                <a:ea typeface="+mn-ea"/>
                <a:cs typeface="+mn-cs"/>
                <a:sym typeface="Times New Roman"/>
              </a:rPr>
              <a:t>    .</a:t>
            </a:r>
            <a:r>
              <a:rPr kumimoji="0" lang="en-IN" sz="1100" b="0" i="0" u="none" strike="noStrike" cap="none" spc="0" normalizeH="0" baseline="0" dirty="0" err="1">
                <a:ln>
                  <a:noFill/>
                </a:ln>
                <a:solidFill>
                  <a:srgbClr val="000000"/>
                </a:solidFill>
                <a:effectLst/>
                <a:uFillTx/>
                <a:latin typeface="+mn-lt"/>
                <a:ea typeface="+mn-ea"/>
                <a:cs typeface="+mn-cs"/>
                <a:sym typeface="Times New Roman"/>
              </a:rPr>
              <a:t>data_a</a:t>
            </a:r>
            <a:r>
              <a:rPr kumimoji="0" lang="en-IN" sz="1100" b="0" i="0" u="none" strike="noStrike" cap="none" spc="0" normalizeH="0" baseline="0" dirty="0">
                <a:ln>
                  <a:noFill/>
                </a:ln>
                <a:solidFill>
                  <a:srgbClr val="000000"/>
                </a:solidFill>
                <a:effectLst/>
                <a:uFillTx/>
                <a:latin typeface="+mn-lt"/>
                <a:ea typeface="+mn-ea"/>
                <a:cs typeface="+mn-cs"/>
                <a:sym typeface="Times New Roman"/>
              </a:rPr>
              <a:t>(</a:t>
            </a:r>
            <a:r>
              <a:rPr kumimoji="0" lang="en-IN" sz="1100" b="0" i="0" u="none" strike="noStrike" cap="none" spc="0" normalizeH="0" baseline="0" dirty="0" err="1">
                <a:ln>
                  <a:noFill/>
                </a:ln>
                <a:solidFill>
                  <a:srgbClr val="000000"/>
                </a:solidFill>
                <a:effectLst/>
                <a:uFillTx/>
                <a:latin typeface="+mn-lt"/>
                <a:ea typeface="+mn-ea"/>
                <a:cs typeface="+mn-cs"/>
                <a:sym typeface="Times New Roman"/>
              </a:rPr>
              <a:t>data_a</a:t>
            </a:r>
            <a:r>
              <a:rPr kumimoji="0" lang="en-IN" sz="1100" b="0" i="0" u="none" strike="noStrike" cap="none" spc="0" normalizeH="0" baseline="0" dirty="0">
                <a:ln>
                  <a:noFill/>
                </a:ln>
                <a:solidFill>
                  <a:srgbClr val="000000"/>
                </a:solidFill>
                <a:effectLst/>
                <a:uFillTx/>
                <a:latin typeface="+mn-lt"/>
                <a:ea typeface="+mn-ea"/>
                <a:cs typeface="+mn-cs"/>
                <a:sym typeface="Times New Roman"/>
              </a:rPr>
              <a:t>),</a:t>
            </a:r>
          </a:p>
          <a:p>
            <a:pPr marL="0" marR="0" indent="0" algn="l" defTabSz="914400" rtl="0" fontAlgn="auto" latinLnBrk="0" hangingPunct="0">
              <a:lnSpc>
                <a:spcPct val="100000"/>
              </a:lnSpc>
              <a:spcBef>
                <a:spcPts val="0"/>
              </a:spcBef>
              <a:spcAft>
                <a:spcPts val="0"/>
              </a:spcAft>
              <a:buClrTx/>
              <a:buSzTx/>
              <a:buFontTx/>
              <a:buNone/>
              <a:tabLst/>
            </a:pPr>
            <a:r>
              <a:rPr kumimoji="0" lang="en-IN" sz="1100" b="0" i="0" u="none" strike="noStrike" cap="none" spc="0" normalizeH="0" baseline="0" dirty="0">
                <a:ln>
                  <a:noFill/>
                </a:ln>
                <a:solidFill>
                  <a:srgbClr val="000000"/>
                </a:solidFill>
                <a:effectLst/>
                <a:uFillTx/>
                <a:latin typeface="+mn-lt"/>
                <a:ea typeface="+mn-ea"/>
                <a:cs typeface="+mn-cs"/>
                <a:sym typeface="Times New Roman"/>
              </a:rPr>
              <a:t>    .</a:t>
            </a:r>
            <a:r>
              <a:rPr kumimoji="0" lang="en-IN" sz="1100" b="0" i="0" u="none" strike="noStrike" cap="none" spc="0" normalizeH="0" baseline="0" dirty="0" err="1">
                <a:ln>
                  <a:noFill/>
                </a:ln>
                <a:solidFill>
                  <a:srgbClr val="000000"/>
                </a:solidFill>
                <a:effectLst/>
                <a:uFillTx/>
                <a:latin typeface="+mn-lt"/>
                <a:ea typeface="+mn-ea"/>
                <a:cs typeface="+mn-cs"/>
                <a:sym typeface="Times New Roman"/>
              </a:rPr>
              <a:t>data_b</a:t>
            </a:r>
            <a:r>
              <a:rPr kumimoji="0" lang="en-IN" sz="1100" b="0" i="0" u="none" strike="noStrike" cap="none" spc="0" normalizeH="0" baseline="0" dirty="0">
                <a:ln>
                  <a:noFill/>
                </a:ln>
                <a:solidFill>
                  <a:srgbClr val="000000"/>
                </a:solidFill>
                <a:effectLst/>
                <a:uFillTx/>
                <a:latin typeface="+mn-lt"/>
                <a:ea typeface="+mn-ea"/>
                <a:cs typeface="+mn-cs"/>
                <a:sym typeface="Times New Roman"/>
              </a:rPr>
              <a:t>(</a:t>
            </a:r>
            <a:r>
              <a:rPr kumimoji="0" lang="en-IN" sz="1100" b="0" i="0" u="none" strike="noStrike" cap="none" spc="0" normalizeH="0" baseline="0" dirty="0" err="1">
                <a:ln>
                  <a:noFill/>
                </a:ln>
                <a:solidFill>
                  <a:srgbClr val="000000"/>
                </a:solidFill>
                <a:effectLst/>
                <a:uFillTx/>
                <a:latin typeface="+mn-lt"/>
                <a:ea typeface="+mn-ea"/>
                <a:cs typeface="+mn-cs"/>
                <a:sym typeface="Times New Roman"/>
              </a:rPr>
              <a:t>data_b</a:t>
            </a:r>
            <a:r>
              <a:rPr kumimoji="0" lang="en-IN" sz="1100" b="0" i="0" u="none" strike="noStrike" cap="none" spc="0" normalizeH="0" baseline="0" dirty="0">
                <a:ln>
                  <a:noFill/>
                </a:ln>
                <a:solidFill>
                  <a:srgbClr val="000000"/>
                </a:solidFill>
                <a:effectLst/>
                <a:uFillTx/>
                <a:latin typeface="+mn-lt"/>
                <a:ea typeface="+mn-ea"/>
                <a:cs typeface="+mn-cs"/>
                <a:sym typeface="Times New Roman"/>
              </a:rPr>
              <a:t>),</a:t>
            </a:r>
          </a:p>
          <a:p>
            <a:pPr marL="0" marR="0" indent="0" algn="l" defTabSz="914400" rtl="0" fontAlgn="auto" latinLnBrk="0" hangingPunct="0">
              <a:lnSpc>
                <a:spcPct val="100000"/>
              </a:lnSpc>
              <a:spcBef>
                <a:spcPts val="0"/>
              </a:spcBef>
              <a:spcAft>
                <a:spcPts val="0"/>
              </a:spcAft>
              <a:buClrTx/>
              <a:buSzTx/>
              <a:buFontTx/>
              <a:buNone/>
              <a:tabLst/>
            </a:pPr>
            <a:r>
              <a:rPr kumimoji="0" lang="en-IN" sz="1100" b="0" i="0" u="none" strike="noStrike" cap="none" spc="0" normalizeH="0" baseline="0" dirty="0">
                <a:ln>
                  <a:noFill/>
                </a:ln>
                <a:solidFill>
                  <a:srgbClr val="000000"/>
                </a:solidFill>
                <a:effectLst/>
                <a:uFillTx/>
                <a:latin typeface="+mn-lt"/>
                <a:ea typeface="+mn-ea"/>
                <a:cs typeface="+mn-cs"/>
                <a:sym typeface="Times New Roman"/>
              </a:rPr>
              <a:t>    .</a:t>
            </a:r>
            <a:r>
              <a:rPr kumimoji="0" lang="en-IN" sz="1100" b="0" i="0" u="none" strike="noStrike" cap="none" spc="0" normalizeH="0" baseline="0" dirty="0" err="1">
                <a:ln>
                  <a:noFill/>
                </a:ln>
                <a:solidFill>
                  <a:srgbClr val="000000"/>
                </a:solidFill>
                <a:effectLst/>
                <a:uFillTx/>
                <a:latin typeface="+mn-lt"/>
                <a:ea typeface="+mn-ea"/>
                <a:cs typeface="+mn-cs"/>
                <a:sym typeface="Times New Roman"/>
              </a:rPr>
              <a:t>addr_a</a:t>
            </a:r>
            <a:r>
              <a:rPr kumimoji="0" lang="en-IN" sz="1100" b="0" i="0" u="none" strike="noStrike" cap="none" spc="0" normalizeH="0" baseline="0" dirty="0">
                <a:ln>
                  <a:noFill/>
                </a:ln>
                <a:solidFill>
                  <a:srgbClr val="000000"/>
                </a:solidFill>
                <a:effectLst/>
                <a:uFillTx/>
                <a:latin typeface="+mn-lt"/>
                <a:ea typeface="+mn-ea"/>
                <a:cs typeface="+mn-cs"/>
                <a:sym typeface="Times New Roman"/>
              </a:rPr>
              <a:t>(</a:t>
            </a:r>
            <a:r>
              <a:rPr kumimoji="0" lang="en-IN" sz="1100" b="0" i="0" u="none" strike="noStrike" cap="none" spc="0" normalizeH="0" baseline="0" dirty="0" err="1">
                <a:ln>
                  <a:noFill/>
                </a:ln>
                <a:solidFill>
                  <a:srgbClr val="000000"/>
                </a:solidFill>
                <a:effectLst/>
                <a:uFillTx/>
                <a:latin typeface="+mn-lt"/>
                <a:ea typeface="+mn-ea"/>
                <a:cs typeface="+mn-cs"/>
                <a:sym typeface="Times New Roman"/>
              </a:rPr>
              <a:t>addr_a</a:t>
            </a:r>
            <a:r>
              <a:rPr kumimoji="0" lang="en-IN" sz="1100" b="0" i="0" u="none" strike="noStrike" cap="none" spc="0" normalizeH="0" baseline="0" dirty="0">
                <a:ln>
                  <a:noFill/>
                </a:ln>
                <a:solidFill>
                  <a:srgbClr val="000000"/>
                </a:solidFill>
                <a:effectLst/>
                <a:uFillTx/>
                <a:latin typeface="+mn-lt"/>
                <a:ea typeface="+mn-ea"/>
                <a:cs typeface="+mn-cs"/>
                <a:sym typeface="Times New Roman"/>
              </a:rPr>
              <a:t>),</a:t>
            </a:r>
          </a:p>
          <a:p>
            <a:pPr marL="0" marR="0" indent="0" algn="l" defTabSz="914400" rtl="0" fontAlgn="auto" latinLnBrk="0" hangingPunct="0">
              <a:lnSpc>
                <a:spcPct val="100000"/>
              </a:lnSpc>
              <a:spcBef>
                <a:spcPts val="0"/>
              </a:spcBef>
              <a:spcAft>
                <a:spcPts val="0"/>
              </a:spcAft>
              <a:buClrTx/>
              <a:buSzTx/>
              <a:buFontTx/>
              <a:buNone/>
              <a:tabLst/>
            </a:pPr>
            <a:r>
              <a:rPr kumimoji="0" lang="en-IN" sz="1100" b="0" i="0" u="none" strike="noStrike" cap="none" spc="0" normalizeH="0" baseline="0" dirty="0">
                <a:ln>
                  <a:noFill/>
                </a:ln>
                <a:solidFill>
                  <a:srgbClr val="000000"/>
                </a:solidFill>
                <a:effectLst/>
                <a:uFillTx/>
                <a:latin typeface="+mn-lt"/>
                <a:ea typeface="+mn-ea"/>
                <a:cs typeface="+mn-cs"/>
                <a:sym typeface="Times New Roman"/>
              </a:rPr>
              <a:t>    .</a:t>
            </a:r>
            <a:r>
              <a:rPr kumimoji="0" lang="en-IN" sz="1100" b="0" i="0" u="none" strike="noStrike" cap="none" spc="0" normalizeH="0" baseline="0" dirty="0" err="1">
                <a:ln>
                  <a:noFill/>
                </a:ln>
                <a:solidFill>
                  <a:srgbClr val="000000"/>
                </a:solidFill>
                <a:effectLst/>
                <a:uFillTx/>
                <a:latin typeface="+mn-lt"/>
                <a:ea typeface="+mn-ea"/>
                <a:cs typeface="+mn-cs"/>
                <a:sym typeface="Times New Roman"/>
              </a:rPr>
              <a:t>addr_b</a:t>
            </a:r>
            <a:r>
              <a:rPr kumimoji="0" lang="en-IN" sz="1100" b="0" i="0" u="none" strike="noStrike" cap="none" spc="0" normalizeH="0" baseline="0" dirty="0">
                <a:ln>
                  <a:noFill/>
                </a:ln>
                <a:solidFill>
                  <a:srgbClr val="000000"/>
                </a:solidFill>
                <a:effectLst/>
                <a:uFillTx/>
                <a:latin typeface="+mn-lt"/>
                <a:ea typeface="+mn-ea"/>
                <a:cs typeface="+mn-cs"/>
                <a:sym typeface="Times New Roman"/>
              </a:rPr>
              <a:t>(</a:t>
            </a:r>
            <a:r>
              <a:rPr kumimoji="0" lang="en-IN" sz="1100" b="0" i="0" u="none" strike="noStrike" cap="none" spc="0" normalizeH="0" baseline="0" dirty="0" err="1">
                <a:ln>
                  <a:noFill/>
                </a:ln>
                <a:solidFill>
                  <a:srgbClr val="000000"/>
                </a:solidFill>
                <a:effectLst/>
                <a:uFillTx/>
                <a:latin typeface="+mn-lt"/>
                <a:ea typeface="+mn-ea"/>
                <a:cs typeface="+mn-cs"/>
                <a:sym typeface="Times New Roman"/>
              </a:rPr>
              <a:t>addr_b</a:t>
            </a:r>
            <a:r>
              <a:rPr kumimoji="0" lang="en-IN" sz="1100" b="0" i="0" u="none" strike="noStrike" cap="none" spc="0" normalizeH="0" baseline="0" dirty="0">
                <a:ln>
                  <a:noFill/>
                </a:ln>
                <a:solidFill>
                  <a:srgbClr val="000000"/>
                </a:solidFill>
                <a:effectLst/>
                <a:uFillTx/>
                <a:latin typeface="+mn-lt"/>
                <a:ea typeface="+mn-ea"/>
                <a:cs typeface="+mn-cs"/>
                <a:sym typeface="Times New Roman"/>
              </a:rPr>
              <a:t>),</a:t>
            </a:r>
          </a:p>
          <a:p>
            <a:pPr marL="0" marR="0" indent="0" algn="l" defTabSz="914400" rtl="0" fontAlgn="auto" latinLnBrk="0" hangingPunct="0">
              <a:lnSpc>
                <a:spcPct val="100000"/>
              </a:lnSpc>
              <a:spcBef>
                <a:spcPts val="0"/>
              </a:spcBef>
              <a:spcAft>
                <a:spcPts val="0"/>
              </a:spcAft>
              <a:buClrTx/>
              <a:buSzTx/>
              <a:buFontTx/>
              <a:buNone/>
              <a:tabLst/>
            </a:pPr>
            <a:r>
              <a:rPr kumimoji="0" lang="en-IN" sz="1100" b="0" i="0" u="none" strike="noStrike" cap="none" spc="0" normalizeH="0" baseline="0" dirty="0">
                <a:ln>
                  <a:noFill/>
                </a:ln>
                <a:solidFill>
                  <a:srgbClr val="000000"/>
                </a:solidFill>
                <a:effectLst/>
                <a:uFillTx/>
                <a:latin typeface="+mn-lt"/>
                <a:ea typeface="+mn-ea"/>
                <a:cs typeface="+mn-cs"/>
                <a:sym typeface="Times New Roman"/>
              </a:rPr>
              <a:t>    .</a:t>
            </a:r>
            <a:r>
              <a:rPr kumimoji="0" lang="en-IN" sz="1100" b="0" i="0" u="none" strike="noStrike" cap="none" spc="0" normalizeH="0" baseline="0" dirty="0" err="1">
                <a:ln>
                  <a:noFill/>
                </a:ln>
                <a:solidFill>
                  <a:srgbClr val="000000"/>
                </a:solidFill>
                <a:effectLst/>
                <a:uFillTx/>
                <a:latin typeface="+mn-lt"/>
                <a:ea typeface="+mn-ea"/>
                <a:cs typeface="+mn-cs"/>
                <a:sym typeface="Times New Roman"/>
              </a:rPr>
              <a:t>we_a</a:t>
            </a:r>
            <a:r>
              <a:rPr kumimoji="0" lang="en-IN" sz="1100" b="0" i="0" u="none" strike="noStrike" cap="none" spc="0" normalizeH="0" baseline="0" dirty="0">
                <a:ln>
                  <a:noFill/>
                </a:ln>
                <a:solidFill>
                  <a:srgbClr val="000000"/>
                </a:solidFill>
                <a:effectLst/>
                <a:uFillTx/>
                <a:latin typeface="+mn-lt"/>
                <a:ea typeface="+mn-ea"/>
                <a:cs typeface="+mn-cs"/>
                <a:sym typeface="Times New Roman"/>
              </a:rPr>
              <a:t>(</a:t>
            </a:r>
            <a:r>
              <a:rPr kumimoji="0" lang="en-IN" sz="1100" b="0" i="0" u="none" strike="noStrike" cap="none" spc="0" normalizeH="0" baseline="0" dirty="0" err="1">
                <a:ln>
                  <a:noFill/>
                </a:ln>
                <a:solidFill>
                  <a:srgbClr val="000000"/>
                </a:solidFill>
                <a:effectLst/>
                <a:uFillTx/>
                <a:latin typeface="+mn-lt"/>
                <a:ea typeface="+mn-ea"/>
                <a:cs typeface="+mn-cs"/>
                <a:sym typeface="Times New Roman"/>
              </a:rPr>
              <a:t>we_a</a:t>
            </a:r>
            <a:r>
              <a:rPr kumimoji="0" lang="en-IN" sz="1100" b="0" i="0" u="none" strike="noStrike" cap="none" spc="0" normalizeH="0" baseline="0" dirty="0">
                <a:ln>
                  <a:noFill/>
                </a:ln>
                <a:solidFill>
                  <a:srgbClr val="000000"/>
                </a:solidFill>
                <a:effectLst/>
                <a:uFillTx/>
                <a:latin typeface="+mn-lt"/>
                <a:ea typeface="+mn-ea"/>
                <a:cs typeface="+mn-cs"/>
                <a:sym typeface="Times New Roman"/>
              </a:rPr>
              <a:t>),</a:t>
            </a:r>
          </a:p>
          <a:p>
            <a:pPr marL="0" marR="0" indent="0" algn="l" defTabSz="914400" rtl="0" fontAlgn="auto" latinLnBrk="0" hangingPunct="0">
              <a:lnSpc>
                <a:spcPct val="100000"/>
              </a:lnSpc>
              <a:spcBef>
                <a:spcPts val="0"/>
              </a:spcBef>
              <a:spcAft>
                <a:spcPts val="0"/>
              </a:spcAft>
              <a:buClrTx/>
              <a:buSzTx/>
              <a:buFontTx/>
              <a:buNone/>
              <a:tabLst/>
            </a:pPr>
            <a:r>
              <a:rPr kumimoji="0" lang="en-IN" sz="1100" b="0" i="0" u="none" strike="noStrike" cap="none" spc="0" normalizeH="0" baseline="0" dirty="0">
                <a:ln>
                  <a:noFill/>
                </a:ln>
                <a:solidFill>
                  <a:srgbClr val="000000"/>
                </a:solidFill>
                <a:effectLst/>
                <a:uFillTx/>
                <a:latin typeface="+mn-lt"/>
                <a:ea typeface="+mn-ea"/>
                <a:cs typeface="+mn-cs"/>
                <a:sym typeface="Times New Roman"/>
              </a:rPr>
              <a:t>    .</a:t>
            </a:r>
            <a:r>
              <a:rPr kumimoji="0" lang="en-IN" sz="1100" b="0" i="0" u="none" strike="noStrike" cap="none" spc="0" normalizeH="0" baseline="0" dirty="0" err="1">
                <a:ln>
                  <a:noFill/>
                </a:ln>
                <a:solidFill>
                  <a:srgbClr val="000000"/>
                </a:solidFill>
                <a:effectLst/>
                <a:uFillTx/>
                <a:latin typeface="+mn-lt"/>
                <a:ea typeface="+mn-ea"/>
                <a:cs typeface="+mn-cs"/>
                <a:sym typeface="Times New Roman"/>
              </a:rPr>
              <a:t>we_b</a:t>
            </a:r>
            <a:r>
              <a:rPr kumimoji="0" lang="en-IN" sz="1100" b="0" i="0" u="none" strike="noStrike" cap="none" spc="0" normalizeH="0" baseline="0" dirty="0">
                <a:ln>
                  <a:noFill/>
                </a:ln>
                <a:solidFill>
                  <a:srgbClr val="000000"/>
                </a:solidFill>
                <a:effectLst/>
                <a:uFillTx/>
                <a:latin typeface="+mn-lt"/>
                <a:ea typeface="+mn-ea"/>
                <a:cs typeface="+mn-cs"/>
                <a:sym typeface="Times New Roman"/>
              </a:rPr>
              <a:t>(</a:t>
            </a:r>
            <a:r>
              <a:rPr kumimoji="0" lang="en-IN" sz="1100" b="0" i="0" u="none" strike="noStrike" cap="none" spc="0" normalizeH="0" baseline="0" dirty="0" err="1">
                <a:ln>
                  <a:noFill/>
                </a:ln>
                <a:solidFill>
                  <a:srgbClr val="000000"/>
                </a:solidFill>
                <a:effectLst/>
                <a:uFillTx/>
                <a:latin typeface="+mn-lt"/>
                <a:ea typeface="+mn-ea"/>
                <a:cs typeface="+mn-cs"/>
                <a:sym typeface="Times New Roman"/>
              </a:rPr>
              <a:t>we_b</a:t>
            </a:r>
            <a:r>
              <a:rPr kumimoji="0" lang="en-IN" sz="1100" b="0" i="0" u="none" strike="noStrike" cap="none" spc="0" normalizeH="0" baseline="0" dirty="0">
                <a:ln>
                  <a:noFill/>
                </a:ln>
                <a:solidFill>
                  <a:srgbClr val="000000"/>
                </a:solidFill>
                <a:effectLst/>
                <a:uFillTx/>
                <a:latin typeface="+mn-lt"/>
                <a:ea typeface="+mn-ea"/>
                <a:cs typeface="+mn-cs"/>
                <a:sym typeface="Times New Roman"/>
              </a:rPr>
              <a:t>),</a:t>
            </a:r>
          </a:p>
          <a:p>
            <a:pPr marL="0" marR="0" indent="0" algn="l" defTabSz="914400" rtl="0" fontAlgn="auto" latinLnBrk="0" hangingPunct="0">
              <a:lnSpc>
                <a:spcPct val="100000"/>
              </a:lnSpc>
              <a:spcBef>
                <a:spcPts val="0"/>
              </a:spcBef>
              <a:spcAft>
                <a:spcPts val="0"/>
              </a:spcAft>
              <a:buClrTx/>
              <a:buSzTx/>
              <a:buFontTx/>
              <a:buNone/>
              <a:tabLst/>
            </a:pPr>
            <a:r>
              <a:rPr kumimoji="0" lang="en-IN" sz="1100" b="0" i="0" u="none" strike="noStrike" cap="none" spc="0" normalizeH="0" baseline="0" dirty="0">
                <a:ln>
                  <a:noFill/>
                </a:ln>
                <a:solidFill>
                  <a:srgbClr val="000000"/>
                </a:solidFill>
                <a:effectLst/>
                <a:uFillTx/>
                <a:latin typeface="+mn-lt"/>
                <a:ea typeface="+mn-ea"/>
                <a:cs typeface="+mn-cs"/>
                <a:sym typeface="Times New Roman"/>
              </a:rPr>
              <a:t>    .</a:t>
            </a:r>
            <a:r>
              <a:rPr kumimoji="0" lang="en-IN" sz="1100" b="0" i="0" u="none" strike="noStrike" cap="none" spc="0" normalizeH="0" baseline="0" dirty="0" err="1">
                <a:ln>
                  <a:noFill/>
                </a:ln>
                <a:solidFill>
                  <a:srgbClr val="000000"/>
                </a:solidFill>
                <a:effectLst/>
                <a:uFillTx/>
                <a:latin typeface="+mn-lt"/>
                <a:ea typeface="+mn-ea"/>
                <a:cs typeface="+mn-cs"/>
                <a:sym typeface="Times New Roman"/>
              </a:rPr>
              <a:t>clk</a:t>
            </a:r>
            <a:r>
              <a:rPr kumimoji="0" lang="en-IN" sz="1100" b="0" i="0" u="none" strike="noStrike" cap="none" spc="0" normalizeH="0" baseline="0" dirty="0">
                <a:ln>
                  <a:noFill/>
                </a:ln>
                <a:solidFill>
                  <a:srgbClr val="000000"/>
                </a:solidFill>
                <a:effectLst/>
                <a:uFillTx/>
                <a:latin typeface="+mn-lt"/>
                <a:ea typeface="+mn-ea"/>
                <a:cs typeface="+mn-cs"/>
                <a:sym typeface="Times New Roman"/>
              </a:rPr>
              <a:t>(</a:t>
            </a:r>
            <a:r>
              <a:rPr kumimoji="0" lang="en-IN" sz="1100" b="0" i="0" u="none" strike="noStrike" cap="none" spc="0" normalizeH="0" baseline="0" dirty="0" err="1">
                <a:ln>
                  <a:noFill/>
                </a:ln>
                <a:solidFill>
                  <a:srgbClr val="000000"/>
                </a:solidFill>
                <a:effectLst/>
                <a:uFillTx/>
                <a:latin typeface="+mn-lt"/>
                <a:ea typeface="+mn-ea"/>
                <a:cs typeface="+mn-cs"/>
                <a:sym typeface="Times New Roman"/>
              </a:rPr>
              <a:t>clk</a:t>
            </a:r>
            <a:r>
              <a:rPr kumimoji="0" lang="en-IN" sz="1100" b="0" i="0" u="none" strike="noStrike" cap="none" spc="0" normalizeH="0" baseline="0" dirty="0">
                <a:ln>
                  <a:noFill/>
                </a:ln>
                <a:solidFill>
                  <a:srgbClr val="000000"/>
                </a:solidFill>
                <a:effectLst/>
                <a:uFillTx/>
                <a:latin typeface="+mn-lt"/>
                <a:ea typeface="+mn-ea"/>
                <a:cs typeface="+mn-cs"/>
                <a:sym typeface="Times New Roman"/>
              </a:rPr>
              <a:t>),</a:t>
            </a:r>
          </a:p>
          <a:p>
            <a:pPr marL="0" marR="0" indent="0" algn="l" defTabSz="914400" rtl="0" fontAlgn="auto" latinLnBrk="0" hangingPunct="0">
              <a:lnSpc>
                <a:spcPct val="100000"/>
              </a:lnSpc>
              <a:spcBef>
                <a:spcPts val="0"/>
              </a:spcBef>
              <a:spcAft>
                <a:spcPts val="0"/>
              </a:spcAft>
              <a:buClrTx/>
              <a:buSzTx/>
              <a:buFontTx/>
              <a:buNone/>
              <a:tabLst/>
            </a:pPr>
            <a:r>
              <a:rPr kumimoji="0" lang="en-IN" sz="1100" b="0" i="0" u="none" strike="noStrike" cap="none" spc="0" normalizeH="0" baseline="0" dirty="0">
                <a:ln>
                  <a:noFill/>
                </a:ln>
                <a:solidFill>
                  <a:srgbClr val="000000"/>
                </a:solidFill>
                <a:effectLst/>
                <a:uFillTx/>
                <a:latin typeface="+mn-lt"/>
                <a:ea typeface="+mn-ea"/>
                <a:cs typeface="+mn-cs"/>
                <a:sym typeface="Times New Roman"/>
              </a:rPr>
              <a:t>    .</a:t>
            </a:r>
            <a:r>
              <a:rPr kumimoji="0" lang="en-IN" sz="1100" b="0" i="0" u="none" strike="noStrike" cap="none" spc="0" normalizeH="0" baseline="0" dirty="0" err="1">
                <a:ln>
                  <a:noFill/>
                </a:ln>
                <a:solidFill>
                  <a:srgbClr val="000000"/>
                </a:solidFill>
                <a:effectLst/>
                <a:uFillTx/>
                <a:latin typeface="+mn-lt"/>
                <a:ea typeface="+mn-ea"/>
                <a:cs typeface="+mn-cs"/>
                <a:sym typeface="Times New Roman"/>
              </a:rPr>
              <a:t>q_a</a:t>
            </a:r>
            <a:r>
              <a:rPr kumimoji="0" lang="en-IN" sz="1100" b="0" i="0" u="none" strike="noStrike" cap="none" spc="0" normalizeH="0" baseline="0" dirty="0">
                <a:ln>
                  <a:noFill/>
                </a:ln>
                <a:solidFill>
                  <a:srgbClr val="000000"/>
                </a:solidFill>
                <a:effectLst/>
                <a:uFillTx/>
                <a:latin typeface="+mn-lt"/>
                <a:ea typeface="+mn-ea"/>
                <a:cs typeface="+mn-cs"/>
                <a:sym typeface="Times New Roman"/>
              </a:rPr>
              <a:t>(</a:t>
            </a:r>
            <a:r>
              <a:rPr kumimoji="0" lang="en-IN" sz="1100" b="0" i="0" u="none" strike="noStrike" cap="none" spc="0" normalizeH="0" baseline="0" dirty="0" err="1">
                <a:ln>
                  <a:noFill/>
                </a:ln>
                <a:solidFill>
                  <a:srgbClr val="000000"/>
                </a:solidFill>
                <a:effectLst/>
                <a:uFillTx/>
                <a:latin typeface="+mn-lt"/>
                <a:ea typeface="+mn-ea"/>
                <a:cs typeface="+mn-cs"/>
                <a:sym typeface="Times New Roman"/>
              </a:rPr>
              <a:t>q_a</a:t>
            </a:r>
            <a:r>
              <a:rPr kumimoji="0" lang="en-IN" sz="1100" b="0" i="0" u="none" strike="noStrike" cap="none" spc="0" normalizeH="0" baseline="0" dirty="0">
                <a:ln>
                  <a:noFill/>
                </a:ln>
                <a:solidFill>
                  <a:srgbClr val="000000"/>
                </a:solidFill>
                <a:effectLst/>
                <a:uFillTx/>
                <a:latin typeface="+mn-lt"/>
                <a:ea typeface="+mn-ea"/>
                <a:cs typeface="+mn-cs"/>
                <a:sym typeface="Times New Roman"/>
              </a:rPr>
              <a:t>),</a:t>
            </a:r>
          </a:p>
          <a:p>
            <a:pPr marL="0" marR="0" indent="0" algn="l" defTabSz="914400" rtl="0" fontAlgn="auto" latinLnBrk="0" hangingPunct="0">
              <a:lnSpc>
                <a:spcPct val="100000"/>
              </a:lnSpc>
              <a:spcBef>
                <a:spcPts val="0"/>
              </a:spcBef>
              <a:spcAft>
                <a:spcPts val="0"/>
              </a:spcAft>
              <a:buClrTx/>
              <a:buSzTx/>
              <a:buFontTx/>
              <a:buNone/>
              <a:tabLst/>
            </a:pPr>
            <a:r>
              <a:rPr kumimoji="0" lang="en-IN" sz="1100" b="0" i="0" u="none" strike="noStrike" cap="none" spc="0" normalizeH="0" baseline="0" dirty="0">
                <a:ln>
                  <a:noFill/>
                </a:ln>
                <a:solidFill>
                  <a:srgbClr val="000000"/>
                </a:solidFill>
                <a:effectLst/>
                <a:uFillTx/>
                <a:latin typeface="+mn-lt"/>
                <a:ea typeface="+mn-ea"/>
                <a:cs typeface="+mn-cs"/>
                <a:sym typeface="Times New Roman"/>
              </a:rPr>
              <a:t>    .</a:t>
            </a:r>
            <a:r>
              <a:rPr kumimoji="0" lang="en-IN" sz="1100" b="0" i="0" u="none" strike="noStrike" cap="none" spc="0" normalizeH="0" baseline="0" dirty="0" err="1">
                <a:ln>
                  <a:noFill/>
                </a:ln>
                <a:solidFill>
                  <a:srgbClr val="000000"/>
                </a:solidFill>
                <a:effectLst/>
                <a:uFillTx/>
                <a:latin typeface="+mn-lt"/>
                <a:ea typeface="+mn-ea"/>
                <a:cs typeface="+mn-cs"/>
                <a:sym typeface="Times New Roman"/>
              </a:rPr>
              <a:t>q_b</a:t>
            </a:r>
            <a:r>
              <a:rPr kumimoji="0" lang="en-IN" sz="1100" b="0" i="0" u="none" strike="noStrike" cap="none" spc="0" normalizeH="0" baseline="0" dirty="0">
                <a:ln>
                  <a:noFill/>
                </a:ln>
                <a:solidFill>
                  <a:srgbClr val="000000"/>
                </a:solidFill>
                <a:effectLst/>
                <a:uFillTx/>
                <a:latin typeface="+mn-lt"/>
                <a:ea typeface="+mn-ea"/>
                <a:cs typeface="+mn-cs"/>
                <a:sym typeface="Times New Roman"/>
              </a:rPr>
              <a:t>(</a:t>
            </a:r>
            <a:r>
              <a:rPr kumimoji="0" lang="en-IN" sz="1100" b="0" i="0" u="none" strike="noStrike" cap="none" spc="0" normalizeH="0" baseline="0" dirty="0" err="1">
                <a:ln>
                  <a:noFill/>
                </a:ln>
                <a:solidFill>
                  <a:srgbClr val="000000"/>
                </a:solidFill>
                <a:effectLst/>
                <a:uFillTx/>
                <a:latin typeface="+mn-lt"/>
                <a:ea typeface="+mn-ea"/>
                <a:cs typeface="+mn-cs"/>
                <a:sym typeface="Times New Roman"/>
              </a:rPr>
              <a:t>q_b</a:t>
            </a:r>
            <a:r>
              <a:rPr kumimoji="0" lang="en-IN" sz="1100" b="0" i="0" u="none" strike="noStrike" cap="none" spc="0" normalizeH="0" baseline="0" dirty="0">
                <a:ln>
                  <a:noFill/>
                </a:ln>
                <a:solidFill>
                  <a:srgbClr val="000000"/>
                </a:solidFill>
                <a:effectLst/>
                <a:uFillTx/>
                <a:latin typeface="+mn-lt"/>
                <a:ea typeface="+mn-ea"/>
                <a:cs typeface="+mn-cs"/>
                <a:sym typeface="Times New Roman"/>
              </a:rPr>
              <a:t>)</a:t>
            </a:r>
          </a:p>
          <a:p>
            <a:pPr marL="0" marR="0" indent="0" algn="l" defTabSz="914400" rtl="0" fontAlgn="auto" latinLnBrk="0" hangingPunct="0">
              <a:lnSpc>
                <a:spcPct val="100000"/>
              </a:lnSpc>
              <a:spcBef>
                <a:spcPts val="0"/>
              </a:spcBef>
              <a:spcAft>
                <a:spcPts val="0"/>
              </a:spcAft>
              <a:buClrTx/>
              <a:buSzTx/>
              <a:buFontTx/>
              <a:buNone/>
              <a:tabLst/>
            </a:pPr>
            <a:r>
              <a:rPr kumimoji="0" lang="en-IN" sz="1100" b="0" i="0" u="none" strike="noStrike" cap="none" spc="0" normalizeH="0" baseline="0" dirty="0">
                <a:ln>
                  <a:noFill/>
                </a:ln>
                <a:solidFill>
                  <a:srgbClr val="000000"/>
                </a:solidFill>
                <a:effectLst/>
                <a:uFillTx/>
                <a:latin typeface="+mn-lt"/>
                <a:ea typeface="+mn-ea"/>
                <a:cs typeface="+mn-cs"/>
                <a:sym typeface="Times New Roman"/>
              </a:rPr>
              <a:t>  );</a:t>
            </a:r>
          </a:p>
          <a:p>
            <a:pPr marL="0" marR="0" indent="0" algn="l" defTabSz="914400" rtl="0" fontAlgn="auto" latinLnBrk="0" hangingPunct="0">
              <a:lnSpc>
                <a:spcPct val="100000"/>
              </a:lnSpc>
              <a:spcBef>
                <a:spcPts val="0"/>
              </a:spcBef>
              <a:spcAft>
                <a:spcPts val="0"/>
              </a:spcAft>
              <a:buClrTx/>
              <a:buSzTx/>
              <a:buFontTx/>
              <a:buNone/>
              <a:tabLst/>
            </a:pPr>
            <a:r>
              <a:rPr kumimoji="0" lang="en-IN" sz="1100" b="0" i="0" u="none" strike="noStrike" cap="none" spc="0" normalizeH="0" baseline="0" dirty="0">
                <a:ln>
                  <a:noFill/>
                </a:ln>
                <a:solidFill>
                  <a:srgbClr val="000000"/>
                </a:solidFill>
                <a:effectLst/>
                <a:uFillTx/>
                <a:latin typeface="+mn-lt"/>
                <a:ea typeface="+mn-ea"/>
                <a:cs typeface="+mn-cs"/>
                <a:sym typeface="Times New Roman"/>
              </a:rPr>
              <a:t>  </a:t>
            </a:r>
          </a:p>
          <a:p>
            <a:pPr marL="0" marR="0" indent="0" algn="l" defTabSz="914400" rtl="0" fontAlgn="auto" latinLnBrk="0" hangingPunct="0">
              <a:lnSpc>
                <a:spcPct val="100000"/>
              </a:lnSpc>
              <a:spcBef>
                <a:spcPts val="0"/>
              </a:spcBef>
              <a:spcAft>
                <a:spcPts val="0"/>
              </a:spcAft>
              <a:buClrTx/>
              <a:buSzTx/>
              <a:buFontTx/>
              <a:buNone/>
              <a:tabLst/>
            </a:pPr>
            <a:r>
              <a:rPr kumimoji="0" lang="en-IN" sz="1100" b="0" i="0" u="none" strike="noStrike" cap="none" spc="0" normalizeH="0" baseline="0" dirty="0">
                <a:ln>
                  <a:noFill/>
                </a:ln>
                <a:solidFill>
                  <a:srgbClr val="000000"/>
                </a:solidFill>
                <a:effectLst/>
                <a:uFillTx/>
                <a:latin typeface="+mn-lt"/>
                <a:ea typeface="+mn-ea"/>
                <a:cs typeface="+mn-cs"/>
                <a:sym typeface="Times New Roman"/>
              </a:rPr>
              <a:t>  initial</a:t>
            </a:r>
          </a:p>
          <a:p>
            <a:pPr marL="0" marR="0" indent="0" algn="l" defTabSz="914400" rtl="0" fontAlgn="auto" latinLnBrk="0" hangingPunct="0">
              <a:lnSpc>
                <a:spcPct val="100000"/>
              </a:lnSpc>
              <a:spcBef>
                <a:spcPts val="0"/>
              </a:spcBef>
              <a:spcAft>
                <a:spcPts val="0"/>
              </a:spcAft>
              <a:buClrTx/>
              <a:buSzTx/>
              <a:buFontTx/>
              <a:buNone/>
              <a:tabLst/>
            </a:pPr>
            <a:r>
              <a:rPr kumimoji="0" lang="en-IN" sz="1100" b="0" i="0" u="none" strike="noStrike" cap="none" spc="0" normalizeH="0" baseline="0" dirty="0">
                <a:ln>
                  <a:noFill/>
                </a:ln>
                <a:solidFill>
                  <a:srgbClr val="000000"/>
                </a:solidFill>
                <a:effectLst/>
                <a:uFillTx/>
                <a:latin typeface="+mn-lt"/>
                <a:ea typeface="+mn-ea"/>
                <a:cs typeface="+mn-cs"/>
                <a:sym typeface="Times New Roman"/>
              </a:rPr>
              <a:t>    begin</a:t>
            </a:r>
          </a:p>
          <a:p>
            <a:pPr marL="0" marR="0" indent="0" algn="l" defTabSz="914400" rtl="0" fontAlgn="auto" latinLnBrk="0" hangingPunct="0">
              <a:lnSpc>
                <a:spcPct val="100000"/>
              </a:lnSpc>
              <a:spcBef>
                <a:spcPts val="0"/>
              </a:spcBef>
              <a:spcAft>
                <a:spcPts val="0"/>
              </a:spcAft>
              <a:buClrTx/>
              <a:buSzTx/>
              <a:buFontTx/>
              <a:buNone/>
              <a:tabLst/>
            </a:pPr>
            <a:r>
              <a:rPr kumimoji="0" lang="en-IN" sz="1100" b="0" i="0" u="none" strike="noStrike" cap="none" spc="0" normalizeH="0" baseline="0" dirty="0">
                <a:ln>
                  <a:noFill/>
                </a:ln>
                <a:solidFill>
                  <a:srgbClr val="000000"/>
                </a:solidFill>
                <a:effectLst/>
                <a:uFillTx/>
                <a:latin typeface="+mn-lt"/>
                <a:ea typeface="+mn-ea"/>
                <a:cs typeface="+mn-cs"/>
                <a:sym typeface="Times New Roman"/>
              </a:rPr>
              <a:t>      $</a:t>
            </a:r>
            <a:r>
              <a:rPr kumimoji="0" lang="en-IN" sz="1100" b="0" i="0" u="none" strike="noStrike" cap="none" spc="0" normalizeH="0" baseline="0" dirty="0" err="1">
                <a:ln>
                  <a:noFill/>
                </a:ln>
                <a:solidFill>
                  <a:srgbClr val="000000"/>
                </a:solidFill>
                <a:effectLst/>
                <a:uFillTx/>
                <a:latin typeface="+mn-lt"/>
                <a:ea typeface="+mn-ea"/>
                <a:cs typeface="+mn-cs"/>
                <a:sym typeface="Times New Roman"/>
              </a:rPr>
              <a:t>dumpfile</a:t>
            </a:r>
            <a:r>
              <a:rPr kumimoji="0" lang="en-IN" sz="1100" b="0" i="0" u="none" strike="noStrike" cap="none" spc="0" normalizeH="0" baseline="0" dirty="0">
                <a:ln>
                  <a:noFill/>
                </a:ln>
                <a:solidFill>
                  <a:srgbClr val="000000"/>
                </a:solidFill>
                <a:effectLst/>
                <a:uFillTx/>
                <a:latin typeface="+mn-lt"/>
                <a:ea typeface="+mn-ea"/>
                <a:cs typeface="+mn-cs"/>
                <a:sym typeface="Times New Roman"/>
              </a:rPr>
              <a:t>("</a:t>
            </a:r>
            <a:r>
              <a:rPr kumimoji="0" lang="en-IN" sz="1100" b="0" i="0" u="none" strike="noStrike" cap="none" spc="0" normalizeH="0" baseline="0" dirty="0" err="1">
                <a:ln>
                  <a:noFill/>
                </a:ln>
                <a:solidFill>
                  <a:srgbClr val="000000"/>
                </a:solidFill>
                <a:effectLst/>
                <a:uFillTx/>
                <a:latin typeface="+mn-lt"/>
                <a:ea typeface="+mn-ea"/>
                <a:cs typeface="+mn-cs"/>
                <a:sym typeface="Times New Roman"/>
              </a:rPr>
              <a:t>dump.vcd</a:t>
            </a:r>
            <a:r>
              <a:rPr kumimoji="0" lang="en-IN" sz="1100" b="0" i="0" u="none" strike="noStrike" cap="none" spc="0" normalizeH="0" baseline="0" dirty="0">
                <a:ln>
                  <a:noFill/>
                </a:ln>
                <a:solidFill>
                  <a:srgbClr val="000000"/>
                </a:solidFill>
                <a:effectLst/>
                <a:uFillTx/>
                <a:latin typeface="+mn-lt"/>
                <a:ea typeface="+mn-ea"/>
                <a:cs typeface="+mn-cs"/>
                <a:sym typeface="Times New Roman"/>
              </a:rPr>
              <a:t>");</a:t>
            </a:r>
          </a:p>
          <a:p>
            <a:pPr marL="0" marR="0" indent="0" algn="l" defTabSz="914400" rtl="0" fontAlgn="auto" latinLnBrk="0" hangingPunct="0">
              <a:lnSpc>
                <a:spcPct val="100000"/>
              </a:lnSpc>
              <a:spcBef>
                <a:spcPts val="0"/>
              </a:spcBef>
              <a:spcAft>
                <a:spcPts val="0"/>
              </a:spcAft>
              <a:buClrTx/>
              <a:buSzTx/>
              <a:buFontTx/>
              <a:buNone/>
              <a:tabLst/>
            </a:pPr>
            <a:r>
              <a:rPr kumimoji="0" lang="en-IN" sz="1100" b="0" i="0" u="none" strike="noStrike" cap="none" spc="0" normalizeH="0" baseline="0" dirty="0">
                <a:ln>
                  <a:noFill/>
                </a:ln>
                <a:solidFill>
                  <a:srgbClr val="000000"/>
                </a:solidFill>
                <a:effectLst/>
                <a:uFillTx/>
                <a:latin typeface="+mn-lt"/>
                <a:ea typeface="+mn-ea"/>
                <a:cs typeface="+mn-cs"/>
                <a:sym typeface="Times New Roman"/>
              </a:rPr>
              <a:t>      $</a:t>
            </a:r>
            <a:r>
              <a:rPr kumimoji="0" lang="en-IN" sz="1100" b="0" i="0" u="none" strike="noStrike" cap="none" spc="0" normalizeH="0" baseline="0" dirty="0" err="1">
                <a:ln>
                  <a:noFill/>
                </a:ln>
                <a:solidFill>
                  <a:srgbClr val="000000"/>
                </a:solidFill>
                <a:effectLst/>
                <a:uFillTx/>
                <a:latin typeface="+mn-lt"/>
                <a:ea typeface="+mn-ea"/>
                <a:cs typeface="+mn-cs"/>
                <a:sym typeface="Times New Roman"/>
              </a:rPr>
              <a:t>dumpvars</a:t>
            </a:r>
            <a:r>
              <a:rPr kumimoji="0" lang="en-IN" sz="1100" b="0" i="0" u="none" strike="noStrike" cap="none" spc="0" normalizeH="0" baseline="0" dirty="0">
                <a:ln>
                  <a:noFill/>
                </a:ln>
                <a:solidFill>
                  <a:srgbClr val="000000"/>
                </a:solidFill>
                <a:effectLst/>
                <a:uFillTx/>
                <a:latin typeface="+mn-lt"/>
                <a:ea typeface="+mn-ea"/>
                <a:cs typeface="+mn-cs"/>
                <a:sym typeface="Times New Roman"/>
              </a:rPr>
              <a:t>(1, </a:t>
            </a:r>
            <a:r>
              <a:rPr kumimoji="0" lang="en-IN" sz="1100" b="0" i="0" u="none" strike="noStrike" cap="none" spc="0" normalizeH="0" baseline="0" dirty="0" err="1">
                <a:ln>
                  <a:noFill/>
                </a:ln>
                <a:solidFill>
                  <a:srgbClr val="000000"/>
                </a:solidFill>
                <a:effectLst/>
                <a:uFillTx/>
                <a:latin typeface="+mn-lt"/>
                <a:ea typeface="+mn-ea"/>
                <a:cs typeface="+mn-cs"/>
                <a:sym typeface="Times New Roman"/>
              </a:rPr>
              <a:t>dual_port_ram_tb</a:t>
            </a:r>
            <a:r>
              <a:rPr kumimoji="0" lang="en-IN" sz="1100" b="0" i="0" u="none" strike="noStrike" cap="none" spc="0" normalizeH="0" baseline="0" dirty="0">
                <a:ln>
                  <a:noFill/>
                </a:ln>
                <a:solidFill>
                  <a:srgbClr val="000000"/>
                </a:solidFill>
                <a:effectLst/>
                <a:uFillTx/>
                <a:latin typeface="+mn-lt"/>
                <a:ea typeface="+mn-ea"/>
                <a:cs typeface="+mn-cs"/>
                <a:sym typeface="Times New Roman"/>
              </a:rPr>
              <a:t>);       </a:t>
            </a:r>
          </a:p>
          <a:p>
            <a:pPr marL="0" marR="0" indent="0" algn="l" defTabSz="914400" rtl="0" fontAlgn="auto" latinLnBrk="0" hangingPunct="0">
              <a:lnSpc>
                <a:spcPct val="100000"/>
              </a:lnSpc>
              <a:spcBef>
                <a:spcPts val="0"/>
              </a:spcBef>
              <a:spcAft>
                <a:spcPts val="0"/>
              </a:spcAft>
              <a:buClrTx/>
              <a:buSzTx/>
              <a:buFontTx/>
              <a:buNone/>
              <a:tabLst/>
            </a:pPr>
            <a:r>
              <a:rPr kumimoji="0" lang="en-IN" sz="1100" b="0" i="0" u="none" strike="noStrike" cap="none" spc="0" normalizeH="0" baseline="0" dirty="0">
                <a:ln>
                  <a:noFill/>
                </a:ln>
                <a:solidFill>
                  <a:srgbClr val="000000"/>
                </a:solidFill>
                <a:effectLst/>
                <a:uFillTx/>
                <a:latin typeface="+mn-lt"/>
                <a:ea typeface="+mn-ea"/>
                <a:cs typeface="+mn-cs"/>
                <a:sym typeface="Times New Roman"/>
              </a:rPr>
              <a:t>      </a:t>
            </a:r>
          </a:p>
          <a:p>
            <a:pPr marL="0" marR="0" indent="0" algn="l" defTabSz="914400" rtl="0" fontAlgn="auto" latinLnBrk="0" hangingPunct="0">
              <a:lnSpc>
                <a:spcPct val="100000"/>
              </a:lnSpc>
              <a:spcBef>
                <a:spcPts val="0"/>
              </a:spcBef>
              <a:spcAft>
                <a:spcPts val="0"/>
              </a:spcAft>
              <a:buClrTx/>
              <a:buSzTx/>
              <a:buFontTx/>
              <a:buNone/>
              <a:tabLst/>
            </a:pPr>
            <a:r>
              <a:rPr kumimoji="0" lang="en-IN" sz="1100" b="0" i="0" u="none" strike="noStrike" cap="none" spc="0" normalizeH="0" baseline="0" dirty="0">
                <a:ln>
                  <a:noFill/>
                </a:ln>
                <a:solidFill>
                  <a:srgbClr val="000000"/>
                </a:solidFill>
                <a:effectLst/>
                <a:uFillTx/>
                <a:latin typeface="+mn-lt"/>
                <a:ea typeface="+mn-ea"/>
                <a:cs typeface="+mn-cs"/>
                <a:sym typeface="Times New Roman"/>
              </a:rPr>
              <a:t>      </a:t>
            </a:r>
            <a:r>
              <a:rPr kumimoji="0" lang="en-IN" sz="1100" b="0" i="0" u="none" strike="noStrike" cap="none" spc="0" normalizeH="0" baseline="0" dirty="0" err="1">
                <a:ln>
                  <a:noFill/>
                </a:ln>
                <a:solidFill>
                  <a:srgbClr val="000000"/>
                </a:solidFill>
                <a:effectLst/>
                <a:uFillTx/>
                <a:latin typeface="+mn-lt"/>
                <a:ea typeface="+mn-ea"/>
                <a:cs typeface="+mn-cs"/>
                <a:sym typeface="Times New Roman"/>
              </a:rPr>
              <a:t>clk</a:t>
            </a:r>
            <a:r>
              <a:rPr kumimoji="0" lang="en-IN" sz="1100" b="0" i="0" u="none" strike="noStrike" cap="none" spc="0" normalizeH="0" baseline="0" dirty="0">
                <a:ln>
                  <a:noFill/>
                </a:ln>
                <a:solidFill>
                  <a:srgbClr val="000000"/>
                </a:solidFill>
                <a:effectLst/>
                <a:uFillTx/>
                <a:latin typeface="+mn-lt"/>
                <a:ea typeface="+mn-ea"/>
                <a:cs typeface="+mn-cs"/>
                <a:sym typeface="Times New Roman"/>
              </a:rPr>
              <a:t>=1'b1;</a:t>
            </a:r>
          </a:p>
          <a:p>
            <a:pPr marL="0" marR="0" indent="0" algn="l" defTabSz="914400" rtl="0" fontAlgn="auto" latinLnBrk="0" hangingPunct="0">
              <a:lnSpc>
                <a:spcPct val="100000"/>
              </a:lnSpc>
              <a:spcBef>
                <a:spcPts val="0"/>
              </a:spcBef>
              <a:spcAft>
                <a:spcPts val="0"/>
              </a:spcAft>
              <a:buClrTx/>
              <a:buSzTx/>
              <a:buFontTx/>
              <a:buNone/>
              <a:tabLst/>
            </a:pPr>
            <a:r>
              <a:rPr kumimoji="0" lang="en-IN" sz="1100" b="0" i="0" u="none" strike="noStrike" cap="none" spc="0" normalizeH="0" baseline="0" dirty="0">
                <a:ln>
                  <a:noFill/>
                </a:ln>
                <a:solidFill>
                  <a:srgbClr val="000000"/>
                </a:solidFill>
                <a:effectLst/>
                <a:uFillTx/>
                <a:latin typeface="+mn-lt"/>
                <a:ea typeface="+mn-ea"/>
                <a:cs typeface="+mn-cs"/>
                <a:sym typeface="Times New Roman"/>
              </a:rPr>
              <a:t>      forever #5 </a:t>
            </a:r>
            <a:r>
              <a:rPr kumimoji="0" lang="en-IN" sz="1100" b="0" i="0" u="none" strike="noStrike" cap="none" spc="0" normalizeH="0" baseline="0" dirty="0" err="1">
                <a:ln>
                  <a:noFill/>
                </a:ln>
                <a:solidFill>
                  <a:srgbClr val="000000"/>
                </a:solidFill>
                <a:effectLst/>
                <a:uFillTx/>
                <a:latin typeface="+mn-lt"/>
                <a:ea typeface="+mn-ea"/>
                <a:cs typeface="+mn-cs"/>
                <a:sym typeface="Times New Roman"/>
              </a:rPr>
              <a:t>clk</a:t>
            </a:r>
            <a:r>
              <a:rPr kumimoji="0" lang="en-IN" sz="1100" b="0" i="0" u="none" strike="noStrike" cap="none" spc="0" normalizeH="0" baseline="0" dirty="0">
                <a:ln>
                  <a:noFill/>
                </a:ln>
                <a:solidFill>
                  <a:srgbClr val="000000"/>
                </a:solidFill>
                <a:effectLst/>
                <a:uFillTx/>
                <a:latin typeface="+mn-lt"/>
                <a:ea typeface="+mn-ea"/>
                <a:cs typeface="+mn-cs"/>
                <a:sym typeface="Times New Roman"/>
              </a:rPr>
              <a:t> = ~</a:t>
            </a:r>
            <a:r>
              <a:rPr kumimoji="0" lang="en-IN" sz="1100" b="0" i="0" u="none" strike="noStrike" cap="none" spc="0" normalizeH="0" baseline="0" dirty="0" err="1">
                <a:ln>
                  <a:noFill/>
                </a:ln>
                <a:solidFill>
                  <a:srgbClr val="000000"/>
                </a:solidFill>
                <a:effectLst/>
                <a:uFillTx/>
                <a:latin typeface="+mn-lt"/>
                <a:ea typeface="+mn-ea"/>
                <a:cs typeface="+mn-cs"/>
                <a:sym typeface="Times New Roman"/>
              </a:rPr>
              <a:t>clk</a:t>
            </a:r>
            <a:r>
              <a:rPr kumimoji="0" lang="en-IN" sz="1100" b="0" i="0" u="none" strike="noStrike" cap="none" spc="0" normalizeH="0" baseline="0" dirty="0">
                <a:ln>
                  <a:noFill/>
                </a:ln>
                <a:solidFill>
                  <a:srgbClr val="000000"/>
                </a:solidFill>
                <a:effectLst/>
                <a:uFillTx/>
                <a:latin typeface="+mn-lt"/>
                <a:ea typeface="+mn-ea"/>
                <a:cs typeface="+mn-cs"/>
                <a:sym typeface="Times New Roman"/>
              </a:rPr>
              <a:t>;</a:t>
            </a:r>
          </a:p>
          <a:p>
            <a:pPr marL="0" marR="0" indent="0" algn="l" defTabSz="914400" rtl="0" fontAlgn="auto" latinLnBrk="0" hangingPunct="0">
              <a:lnSpc>
                <a:spcPct val="100000"/>
              </a:lnSpc>
              <a:spcBef>
                <a:spcPts val="0"/>
              </a:spcBef>
              <a:spcAft>
                <a:spcPts val="0"/>
              </a:spcAft>
              <a:buClrTx/>
              <a:buSzTx/>
              <a:buFontTx/>
              <a:buNone/>
              <a:tabLst/>
            </a:pPr>
            <a:r>
              <a:rPr kumimoji="0" lang="en-IN" sz="1100" b="0" i="0" u="none" strike="noStrike" cap="none" spc="0" normalizeH="0" baseline="0" dirty="0">
                <a:ln>
                  <a:noFill/>
                </a:ln>
                <a:solidFill>
                  <a:srgbClr val="000000"/>
                </a:solidFill>
                <a:effectLst/>
                <a:uFillTx/>
                <a:latin typeface="+mn-lt"/>
                <a:ea typeface="+mn-ea"/>
                <a:cs typeface="+mn-cs"/>
                <a:sym typeface="Times New Roman"/>
              </a:rPr>
              <a:t>    end</a:t>
            </a:r>
          </a:p>
          <a:p>
            <a:pPr marL="0" marR="0" indent="0" algn="l" defTabSz="914400" rtl="0" fontAlgn="auto" latinLnBrk="0" hangingPunct="0">
              <a:lnSpc>
                <a:spcPct val="100000"/>
              </a:lnSpc>
              <a:spcBef>
                <a:spcPts val="0"/>
              </a:spcBef>
              <a:spcAft>
                <a:spcPts val="0"/>
              </a:spcAft>
              <a:buClrTx/>
              <a:buSzTx/>
              <a:buFontTx/>
              <a:buNone/>
              <a:tabLst/>
            </a:pPr>
            <a:r>
              <a:rPr kumimoji="0" lang="en-IN" sz="1100" b="0" i="0" u="none" strike="noStrike" cap="none" spc="0" normalizeH="0" baseline="0" dirty="0">
                <a:ln>
                  <a:noFill/>
                </a:ln>
                <a:solidFill>
                  <a:srgbClr val="000000"/>
                </a:solidFill>
                <a:effectLst/>
                <a:uFillTx/>
                <a:latin typeface="+mn-lt"/>
                <a:ea typeface="+mn-ea"/>
                <a:cs typeface="+mn-cs"/>
                <a:sym typeface="Times New Roman"/>
              </a:rPr>
              <a:t>  </a:t>
            </a:r>
          </a:p>
          <a:p>
            <a:pPr marL="0" marR="0" indent="0" algn="l" defTabSz="914400" rtl="0" fontAlgn="auto" latinLnBrk="0" hangingPunct="0">
              <a:lnSpc>
                <a:spcPct val="100000"/>
              </a:lnSpc>
              <a:spcBef>
                <a:spcPts val="0"/>
              </a:spcBef>
              <a:spcAft>
                <a:spcPts val="0"/>
              </a:spcAft>
              <a:buClrTx/>
              <a:buSzTx/>
              <a:buFontTx/>
              <a:buNone/>
              <a:tabLst/>
            </a:pPr>
            <a:r>
              <a:rPr kumimoji="0" lang="en-IN" sz="1100" b="0" i="0" u="none" strike="noStrike" cap="none" spc="0" normalizeH="0" baseline="0" dirty="0">
                <a:ln>
                  <a:noFill/>
                </a:ln>
                <a:solidFill>
                  <a:srgbClr val="000000"/>
                </a:solidFill>
                <a:effectLst/>
                <a:uFillTx/>
                <a:latin typeface="+mn-lt"/>
                <a:ea typeface="+mn-ea"/>
                <a:cs typeface="+mn-cs"/>
                <a:sym typeface="Times New Roman"/>
              </a:rPr>
              <a:t>  </a:t>
            </a:r>
          </a:p>
        </p:txBody>
      </p:sp>
      <p:sp>
        <p:nvSpPr>
          <p:cNvPr id="6" name="TextBox 5">
            <a:extLst>
              <a:ext uri="{FF2B5EF4-FFF2-40B4-BE49-F238E27FC236}">
                <a16:creationId xmlns:a16="http://schemas.microsoft.com/office/drawing/2014/main" id="{F56E6C97-C7DB-97E4-BD69-5EC6500520D7}"/>
              </a:ext>
            </a:extLst>
          </p:cNvPr>
          <p:cNvSpPr txBox="1"/>
          <p:nvPr/>
        </p:nvSpPr>
        <p:spPr>
          <a:xfrm>
            <a:off x="7475340" y="705518"/>
            <a:ext cx="4841080" cy="61863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initial</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begin</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r>
              <a:rPr kumimoji="0" lang="en-IN" sz="900" b="0" i="0" u="none" strike="noStrike" cap="none" spc="0" normalizeH="0" baseline="0" dirty="0" err="1">
                <a:ln>
                  <a:noFill/>
                </a:ln>
                <a:solidFill>
                  <a:srgbClr val="000000"/>
                </a:solidFill>
                <a:effectLst/>
                <a:uFillTx/>
                <a:latin typeface="+mn-lt"/>
                <a:ea typeface="+mn-ea"/>
                <a:cs typeface="+mn-cs"/>
                <a:sym typeface="Times New Roman"/>
              </a:rPr>
              <a:t>data_a</a:t>
            </a:r>
            <a:r>
              <a:rPr kumimoji="0" lang="en-IN" sz="900" b="0" i="0" u="none" strike="noStrike" cap="none" spc="0" normalizeH="0" baseline="0" dirty="0">
                <a:ln>
                  <a:noFill/>
                </a:ln>
                <a:solidFill>
                  <a:srgbClr val="000000"/>
                </a:solidFill>
                <a:effectLst/>
                <a:uFillTx/>
                <a:latin typeface="+mn-lt"/>
                <a:ea typeface="+mn-ea"/>
                <a:cs typeface="+mn-cs"/>
                <a:sym typeface="Times New Roman"/>
              </a:rPr>
              <a:t> = 8'h33;</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r>
              <a:rPr kumimoji="0" lang="en-IN" sz="900" b="0" i="0" u="none" strike="noStrike" cap="none" spc="0" normalizeH="0" baseline="0" dirty="0" err="1">
                <a:ln>
                  <a:noFill/>
                </a:ln>
                <a:solidFill>
                  <a:srgbClr val="000000"/>
                </a:solidFill>
                <a:effectLst/>
                <a:uFillTx/>
                <a:latin typeface="+mn-lt"/>
                <a:ea typeface="+mn-ea"/>
                <a:cs typeface="+mn-cs"/>
                <a:sym typeface="Times New Roman"/>
              </a:rPr>
              <a:t>addr_a</a:t>
            </a:r>
            <a:r>
              <a:rPr kumimoji="0" lang="en-IN" sz="900" b="0" i="0" u="none" strike="noStrike" cap="none" spc="0" normalizeH="0" baseline="0" dirty="0">
                <a:ln>
                  <a:noFill/>
                </a:ln>
                <a:solidFill>
                  <a:srgbClr val="000000"/>
                </a:solidFill>
                <a:effectLst/>
                <a:uFillTx/>
                <a:latin typeface="+mn-lt"/>
                <a:ea typeface="+mn-ea"/>
                <a:cs typeface="+mn-cs"/>
                <a:sym typeface="Times New Roman"/>
              </a:rPr>
              <a:t> = 6'h01;</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r>
              <a:rPr kumimoji="0" lang="en-IN" sz="900" b="0" i="0" u="none" strike="noStrike" cap="none" spc="0" normalizeH="0" baseline="0" dirty="0" err="1">
                <a:ln>
                  <a:noFill/>
                </a:ln>
                <a:solidFill>
                  <a:srgbClr val="000000"/>
                </a:solidFill>
                <a:effectLst/>
                <a:uFillTx/>
                <a:latin typeface="+mn-lt"/>
                <a:ea typeface="+mn-ea"/>
                <a:cs typeface="+mn-cs"/>
                <a:sym typeface="Times New Roman"/>
              </a:rPr>
              <a:t>data_b</a:t>
            </a:r>
            <a:r>
              <a:rPr kumimoji="0" lang="en-IN" sz="900" b="0" i="0" u="none" strike="noStrike" cap="none" spc="0" normalizeH="0" baseline="0" dirty="0">
                <a:ln>
                  <a:noFill/>
                </a:ln>
                <a:solidFill>
                  <a:srgbClr val="000000"/>
                </a:solidFill>
                <a:effectLst/>
                <a:uFillTx/>
                <a:latin typeface="+mn-lt"/>
                <a:ea typeface="+mn-ea"/>
                <a:cs typeface="+mn-cs"/>
                <a:sym typeface="Times New Roman"/>
              </a:rPr>
              <a:t> = 8'h44;</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r>
              <a:rPr kumimoji="0" lang="en-IN" sz="900" b="0" i="0" u="none" strike="noStrike" cap="none" spc="0" normalizeH="0" baseline="0" dirty="0" err="1">
                <a:ln>
                  <a:noFill/>
                </a:ln>
                <a:solidFill>
                  <a:srgbClr val="000000"/>
                </a:solidFill>
                <a:effectLst/>
                <a:uFillTx/>
                <a:latin typeface="+mn-lt"/>
                <a:ea typeface="+mn-ea"/>
                <a:cs typeface="+mn-cs"/>
                <a:sym typeface="Times New Roman"/>
              </a:rPr>
              <a:t>addr_b</a:t>
            </a:r>
            <a:r>
              <a:rPr kumimoji="0" lang="en-IN" sz="900" b="0" i="0" u="none" strike="noStrike" cap="none" spc="0" normalizeH="0" baseline="0" dirty="0">
                <a:ln>
                  <a:noFill/>
                </a:ln>
                <a:solidFill>
                  <a:srgbClr val="000000"/>
                </a:solidFill>
                <a:effectLst/>
                <a:uFillTx/>
                <a:latin typeface="+mn-lt"/>
                <a:ea typeface="+mn-ea"/>
                <a:cs typeface="+mn-cs"/>
                <a:sym typeface="Times New Roman"/>
              </a:rPr>
              <a:t> = 6'h02;</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r>
              <a:rPr kumimoji="0" lang="en-IN" sz="900" b="0" i="0" u="none" strike="noStrike" cap="none" spc="0" normalizeH="0" baseline="0" dirty="0" err="1">
                <a:ln>
                  <a:noFill/>
                </a:ln>
                <a:solidFill>
                  <a:srgbClr val="000000"/>
                </a:solidFill>
                <a:effectLst/>
                <a:uFillTx/>
                <a:latin typeface="+mn-lt"/>
                <a:ea typeface="+mn-ea"/>
                <a:cs typeface="+mn-cs"/>
                <a:sym typeface="Times New Roman"/>
              </a:rPr>
              <a:t>we_a</a:t>
            </a:r>
            <a:r>
              <a:rPr kumimoji="0" lang="en-IN" sz="900" b="0" i="0" u="none" strike="noStrike" cap="none" spc="0" normalizeH="0" baseline="0" dirty="0">
                <a:ln>
                  <a:noFill/>
                </a:ln>
                <a:solidFill>
                  <a:srgbClr val="000000"/>
                </a:solidFill>
                <a:effectLst/>
                <a:uFillTx/>
                <a:latin typeface="+mn-lt"/>
                <a:ea typeface="+mn-ea"/>
                <a:cs typeface="+mn-cs"/>
                <a:sym typeface="Times New Roman"/>
              </a:rPr>
              <a:t> = 1'b1;</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r>
              <a:rPr kumimoji="0" lang="en-IN" sz="900" b="0" i="0" u="none" strike="noStrike" cap="none" spc="0" normalizeH="0" baseline="0" dirty="0" err="1">
                <a:ln>
                  <a:noFill/>
                </a:ln>
                <a:solidFill>
                  <a:srgbClr val="000000"/>
                </a:solidFill>
                <a:effectLst/>
                <a:uFillTx/>
                <a:latin typeface="+mn-lt"/>
                <a:ea typeface="+mn-ea"/>
                <a:cs typeface="+mn-cs"/>
                <a:sym typeface="Times New Roman"/>
              </a:rPr>
              <a:t>we_b</a:t>
            </a:r>
            <a:r>
              <a:rPr kumimoji="0" lang="en-IN" sz="900" b="0" i="0" u="none" strike="noStrike" cap="none" spc="0" normalizeH="0" baseline="0" dirty="0">
                <a:ln>
                  <a:noFill/>
                </a:ln>
                <a:solidFill>
                  <a:srgbClr val="000000"/>
                </a:solidFill>
                <a:effectLst/>
                <a:uFillTx/>
                <a:latin typeface="+mn-lt"/>
                <a:ea typeface="+mn-ea"/>
                <a:cs typeface="+mn-cs"/>
                <a:sym typeface="Times New Roman"/>
              </a:rPr>
              <a:t> = 1'b1;</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#10;</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r>
              <a:rPr kumimoji="0" lang="en-IN" sz="900" b="0" i="0" u="none" strike="noStrike" cap="none" spc="0" normalizeH="0" baseline="0" dirty="0" err="1">
                <a:ln>
                  <a:noFill/>
                </a:ln>
                <a:solidFill>
                  <a:srgbClr val="000000"/>
                </a:solidFill>
                <a:effectLst/>
                <a:uFillTx/>
                <a:latin typeface="+mn-lt"/>
                <a:ea typeface="+mn-ea"/>
                <a:cs typeface="+mn-cs"/>
                <a:sym typeface="Times New Roman"/>
              </a:rPr>
              <a:t>data_a</a:t>
            </a:r>
            <a:r>
              <a:rPr kumimoji="0" lang="en-IN" sz="900" b="0" i="0" u="none" strike="noStrike" cap="none" spc="0" normalizeH="0" baseline="0" dirty="0">
                <a:ln>
                  <a:noFill/>
                </a:ln>
                <a:solidFill>
                  <a:srgbClr val="000000"/>
                </a:solidFill>
                <a:effectLst/>
                <a:uFillTx/>
                <a:latin typeface="+mn-lt"/>
                <a:ea typeface="+mn-ea"/>
                <a:cs typeface="+mn-cs"/>
                <a:sym typeface="Times New Roman"/>
              </a:rPr>
              <a:t> = 8'h55;</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r>
              <a:rPr kumimoji="0" lang="en-IN" sz="900" b="0" i="0" u="none" strike="noStrike" cap="none" spc="0" normalizeH="0" baseline="0" dirty="0" err="1">
                <a:ln>
                  <a:noFill/>
                </a:ln>
                <a:solidFill>
                  <a:srgbClr val="000000"/>
                </a:solidFill>
                <a:effectLst/>
                <a:uFillTx/>
                <a:latin typeface="+mn-lt"/>
                <a:ea typeface="+mn-ea"/>
                <a:cs typeface="+mn-cs"/>
                <a:sym typeface="Times New Roman"/>
              </a:rPr>
              <a:t>addr_a</a:t>
            </a:r>
            <a:r>
              <a:rPr kumimoji="0" lang="en-IN" sz="900" b="0" i="0" u="none" strike="noStrike" cap="none" spc="0" normalizeH="0" baseline="0" dirty="0">
                <a:ln>
                  <a:noFill/>
                </a:ln>
                <a:solidFill>
                  <a:srgbClr val="000000"/>
                </a:solidFill>
                <a:effectLst/>
                <a:uFillTx/>
                <a:latin typeface="+mn-lt"/>
                <a:ea typeface="+mn-ea"/>
                <a:cs typeface="+mn-cs"/>
                <a:sym typeface="Times New Roman"/>
              </a:rPr>
              <a:t> = 6'h03;</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r>
              <a:rPr kumimoji="0" lang="en-IN" sz="900" b="0" i="0" u="none" strike="noStrike" cap="none" spc="0" normalizeH="0" baseline="0" dirty="0" err="1">
                <a:ln>
                  <a:noFill/>
                </a:ln>
                <a:solidFill>
                  <a:srgbClr val="000000"/>
                </a:solidFill>
                <a:effectLst/>
                <a:uFillTx/>
                <a:latin typeface="+mn-lt"/>
                <a:ea typeface="+mn-ea"/>
                <a:cs typeface="+mn-cs"/>
                <a:sym typeface="Times New Roman"/>
              </a:rPr>
              <a:t>addr_b</a:t>
            </a:r>
            <a:r>
              <a:rPr kumimoji="0" lang="en-IN" sz="900" b="0" i="0" u="none" strike="noStrike" cap="none" spc="0" normalizeH="0" baseline="0" dirty="0">
                <a:ln>
                  <a:noFill/>
                </a:ln>
                <a:solidFill>
                  <a:srgbClr val="000000"/>
                </a:solidFill>
                <a:effectLst/>
                <a:uFillTx/>
                <a:latin typeface="+mn-lt"/>
                <a:ea typeface="+mn-ea"/>
                <a:cs typeface="+mn-cs"/>
                <a:sym typeface="Times New Roman"/>
              </a:rPr>
              <a:t> = 6'h01;</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r>
              <a:rPr kumimoji="0" lang="en-IN" sz="900" b="0" i="0" u="none" strike="noStrike" cap="none" spc="0" normalizeH="0" baseline="0" dirty="0" err="1">
                <a:ln>
                  <a:noFill/>
                </a:ln>
                <a:solidFill>
                  <a:srgbClr val="000000"/>
                </a:solidFill>
                <a:effectLst/>
                <a:uFillTx/>
                <a:latin typeface="+mn-lt"/>
                <a:ea typeface="+mn-ea"/>
                <a:cs typeface="+mn-cs"/>
                <a:sym typeface="Times New Roman"/>
              </a:rPr>
              <a:t>we_b</a:t>
            </a:r>
            <a:r>
              <a:rPr kumimoji="0" lang="en-IN" sz="900" b="0" i="0" u="none" strike="noStrike" cap="none" spc="0" normalizeH="0" baseline="0" dirty="0">
                <a:ln>
                  <a:noFill/>
                </a:ln>
                <a:solidFill>
                  <a:srgbClr val="000000"/>
                </a:solidFill>
                <a:effectLst/>
                <a:uFillTx/>
                <a:latin typeface="+mn-lt"/>
                <a:ea typeface="+mn-ea"/>
                <a:cs typeface="+mn-cs"/>
                <a:sym typeface="Times New Roman"/>
              </a:rPr>
              <a:t> = 1'b0;</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#10;          </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r>
              <a:rPr kumimoji="0" lang="en-IN" sz="900" b="0" i="0" u="none" strike="noStrike" cap="none" spc="0" normalizeH="0" baseline="0" dirty="0" err="1">
                <a:ln>
                  <a:noFill/>
                </a:ln>
                <a:solidFill>
                  <a:srgbClr val="000000"/>
                </a:solidFill>
                <a:effectLst/>
                <a:uFillTx/>
                <a:latin typeface="+mn-lt"/>
                <a:ea typeface="+mn-ea"/>
                <a:cs typeface="+mn-cs"/>
                <a:sym typeface="Times New Roman"/>
              </a:rPr>
              <a:t>addr_a</a:t>
            </a:r>
            <a:r>
              <a:rPr kumimoji="0" lang="en-IN" sz="900" b="0" i="0" u="none" strike="noStrike" cap="none" spc="0" normalizeH="0" baseline="0" dirty="0">
                <a:ln>
                  <a:noFill/>
                </a:ln>
                <a:solidFill>
                  <a:srgbClr val="000000"/>
                </a:solidFill>
                <a:effectLst/>
                <a:uFillTx/>
                <a:latin typeface="+mn-lt"/>
                <a:ea typeface="+mn-ea"/>
                <a:cs typeface="+mn-cs"/>
                <a:sym typeface="Times New Roman"/>
              </a:rPr>
              <a:t> = 6'h02;</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r>
              <a:rPr kumimoji="0" lang="en-IN" sz="900" b="0" i="0" u="none" strike="noStrike" cap="none" spc="0" normalizeH="0" baseline="0" dirty="0" err="1">
                <a:ln>
                  <a:noFill/>
                </a:ln>
                <a:solidFill>
                  <a:srgbClr val="000000"/>
                </a:solidFill>
                <a:effectLst/>
                <a:uFillTx/>
                <a:latin typeface="+mn-lt"/>
                <a:ea typeface="+mn-ea"/>
                <a:cs typeface="+mn-cs"/>
                <a:sym typeface="Times New Roman"/>
              </a:rPr>
              <a:t>addr_b</a:t>
            </a:r>
            <a:r>
              <a:rPr kumimoji="0" lang="en-IN" sz="900" b="0" i="0" u="none" strike="noStrike" cap="none" spc="0" normalizeH="0" baseline="0" dirty="0">
                <a:ln>
                  <a:noFill/>
                </a:ln>
                <a:solidFill>
                  <a:srgbClr val="000000"/>
                </a:solidFill>
                <a:effectLst/>
                <a:uFillTx/>
                <a:latin typeface="+mn-lt"/>
                <a:ea typeface="+mn-ea"/>
                <a:cs typeface="+mn-cs"/>
                <a:sym typeface="Times New Roman"/>
              </a:rPr>
              <a:t> = 6'h03;</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r>
              <a:rPr kumimoji="0" lang="en-IN" sz="900" b="0" i="0" u="none" strike="noStrike" cap="none" spc="0" normalizeH="0" baseline="0" dirty="0" err="1">
                <a:ln>
                  <a:noFill/>
                </a:ln>
                <a:solidFill>
                  <a:srgbClr val="000000"/>
                </a:solidFill>
                <a:effectLst/>
                <a:uFillTx/>
                <a:latin typeface="+mn-lt"/>
                <a:ea typeface="+mn-ea"/>
                <a:cs typeface="+mn-cs"/>
                <a:sym typeface="Times New Roman"/>
              </a:rPr>
              <a:t>we_a</a:t>
            </a:r>
            <a:r>
              <a:rPr kumimoji="0" lang="en-IN" sz="900" b="0" i="0" u="none" strike="noStrike" cap="none" spc="0" normalizeH="0" baseline="0" dirty="0">
                <a:ln>
                  <a:noFill/>
                </a:ln>
                <a:solidFill>
                  <a:srgbClr val="000000"/>
                </a:solidFill>
                <a:effectLst/>
                <a:uFillTx/>
                <a:latin typeface="+mn-lt"/>
                <a:ea typeface="+mn-ea"/>
                <a:cs typeface="+mn-cs"/>
                <a:sym typeface="Times New Roman"/>
              </a:rPr>
              <a:t> = 1'b0;</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#10;</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r>
              <a:rPr kumimoji="0" lang="en-IN" sz="900" b="0" i="0" u="none" strike="noStrike" cap="none" spc="0" normalizeH="0" baseline="0" dirty="0" err="1">
                <a:ln>
                  <a:noFill/>
                </a:ln>
                <a:solidFill>
                  <a:srgbClr val="000000"/>
                </a:solidFill>
                <a:effectLst/>
                <a:uFillTx/>
                <a:latin typeface="+mn-lt"/>
                <a:ea typeface="+mn-ea"/>
                <a:cs typeface="+mn-cs"/>
                <a:sym typeface="Times New Roman"/>
              </a:rPr>
              <a:t>addr_a</a:t>
            </a:r>
            <a:r>
              <a:rPr kumimoji="0" lang="en-IN" sz="900" b="0" i="0" u="none" strike="noStrike" cap="none" spc="0" normalizeH="0" baseline="0" dirty="0">
                <a:ln>
                  <a:noFill/>
                </a:ln>
                <a:solidFill>
                  <a:srgbClr val="000000"/>
                </a:solidFill>
                <a:effectLst/>
                <a:uFillTx/>
                <a:latin typeface="+mn-lt"/>
                <a:ea typeface="+mn-ea"/>
                <a:cs typeface="+mn-cs"/>
                <a:sym typeface="Times New Roman"/>
              </a:rPr>
              <a:t> = 6'h01;</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r>
              <a:rPr kumimoji="0" lang="en-IN" sz="900" b="0" i="0" u="none" strike="noStrike" cap="none" spc="0" normalizeH="0" baseline="0" dirty="0" err="1">
                <a:ln>
                  <a:noFill/>
                </a:ln>
                <a:solidFill>
                  <a:srgbClr val="000000"/>
                </a:solidFill>
                <a:effectLst/>
                <a:uFillTx/>
                <a:latin typeface="+mn-lt"/>
                <a:ea typeface="+mn-ea"/>
                <a:cs typeface="+mn-cs"/>
                <a:sym typeface="Times New Roman"/>
              </a:rPr>
              <a:t>data_b</a:t>
            </a:r>
            <a:r>
              <a:rPr kumimoji="0" lang="en-IN" sz="900" b="0" i="0" u="none" strike="noStrike" cap="none" spc="0" normalizeH="0" baseline="0" dirty="0">
                <a:ln>
                  <a:noFill/>
                </a:ln>
                <a:solidFill>
                  <a:srgbClr val="000000"/>
                </a:solidFill>
                <a:effectLst/>
                <a:uFillTx/>
                <a:latin typeface="+mn-lt"/>
                <a:ea typeface="+mn-ea"/>
                <a:cs typeface="+mn-cs"/>
                <a:sym typeface="Times New Roman"/>
              </a:rPr>
              <a:t> = 8'h77;</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r>
              <a:rPr kumimoji="0" lang="en-IN" sz="900" b="0" i="0" u="none" strike="noStrike" cap="none" spc="0" normalizeH="0" baseline="0" dirty="0" err="1">
                <a:ln>
                  <a:noFill/>
                </a:ln>
                <a:solidFill>
                  <a:srgbClr val="000000"/>
                </a:solidFill>
                <a:effectLst/>
                <a:uFillTx/>
                <a:latin typeface="+mn-lt"/>
                <a:ea typeface="+mn-ea"/>
                <a:cs typeface="+mn-cs"/>
                <a:sym typeface="Times New Roman"/>
              </a:rPr>
              <a:t>addr_b</a:t>
            </a:r>
            <a:r>
              <a:rPr kumimoji="0" lang="en-IN" sz="900" b="0" i="0" u="none" strike="noStrike" cap="none" spc="0" normalizeH="0" baseline="0" dirty="0">
                <a:ln>
                  <a:noFill/>
                </a:ln>
                <a:solidFill>
                  <a:srgbClr val="000000"/>
                </a:solidFill>
                <a:effectLst/>
                <a:uFillTx/>
                <a:latin typeface="+mn-lt"/>
                <a:ea typeface="+mn-ea"/>
                <a:cs typeface="+mn-cs"/>
                <a:sym typeface="Times New Roman"/>
              </a:rPr>
              <a:t> = 6'h02;</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r>
              <a:rPr kumimoji="0" lang="en-IN" sz="900" b="0" i="0" u="none" strike="noStrike" cap="none" spc="0" normalizeH="0" baseline="0" dirty="0" err="1">
                <a:ln>
                  <a:noFill/>
                </a:ln>
                <a:solidFill>
                  <a:srgbClr val="000000"/>
                </a:solidFill>
                <a:effectLst/>
                <a:uFillTx/>
                <a:latin typeface="+mn-lt"/>
                <a:ea typeface="+mn-ea"/>
                <a:cs typeface="+mn-cs"/>
                <a:sym typeface="Times New Roman"/>
              </a:rPr>
              <a:t>we_b</a:t>
            </a:r>
            <a:r>
              <a:rPr kumimoji="0" lang="en-IN" sz="900" b="0" i="0" u="none" strike="noStrike" cap="none" spc="0" normalizeH="0" baseline="0" dirty="0">
                <a:ln>
                  <a:noFill/>
                </a:ln>
                <a:solidFill>
                  <a:srgbClr val="000000"/>
                </a:solidFill>
                <a:effectLst/>
                <a:uFillTx/>
                <a:latin typeface="+mn-lt"/>
                <a:ea typeface="+mn-ea"/>
                <a:cs typeface="+mn-cs"/>
                <a:sym typeface="Times New Roman"/>
              </a:rPr>
              <a:t> = 1'b1;</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#10;</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end</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initial	</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#40 $stop;</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Times New Roman"/>
              </a:rPr>
              <a:t>  </a:t>
            </a:r>
          </a:p>
          <a:p>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err="1">
                <a:ln>
                  <a:noFill/>
                </a:ln>
                <a:solidFill>
                  <a:srgbClr val="000000"/>
                </a:solidFill>
                <a:effectLst/>
                <a:uFillTx/>
                <a:latin typeface="+mn-lt"/>
                <a:ea typeface="+mn-ea"/>
                <a:cs typeface="+mn-cs"/>
                <a:sym typeface="Times New Roman"/>
              </a:rPr>
              <a:t>endmodule</a:t>
            </a:r>
            <a:endParaRPr lang="en-IN" sz="900" dirty="0"/>
          </a:p>
        </p:txBody>
      </p:sp>
      <p:cxnSp>
        <p:nvCxnSpPr>
          <p:cNvPr id="8" name="Straight Connector 7">
            <a:extLst>
              <a:ext uri="{FF2B5EF4-FFF2-40B4-BE49-F238E27FC236}">
                <a16:creationId xmlns:a16="http://schemas.microsoft.com/office/drawing/2014/main" id="{E4497D8F-3F6F-6236-158A-DF27AED9CB6F}"/>
              </a:ext>
            </a:extLst>
          </p:cNvPr>
          <p:cNvCxnSpPr>
            <a:cxnSpLocks/>
          </p:cNvCxnSpPr>
          <p:nvPr/>
        </p:nvCxnSpPr>
        <p:spPr>
          <a:xfrm>
            <a:off x="4017172" y="671691"/>
            <a:ext cx="0" cy="5681484"/>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3" name="Straight Connector 12">
            <a:extLst>
              <a:ext uri="{FF2B5EF4-FFF2-40B4-BE49-F238E27FC236}">
                <a16:creationId xmlns:a16="http://schemas.microsoft.com/office/drawing/2014/main" id="{6287973E-1B5C-D422-B98F-75DB58452E97}"/>
              </a:ext>
            </a:extLst>
          </p:cNvPr>
          <p:cNvCxnSpPr>
            <a:cxnSpLocks/>
          </p:cNvCxnSpPr>
          <p:nvPr/>
        </p:nvCxnSpPr>
        <p:spPr>
          <a:xfrm>
            <a:off x="7418785" y="705518"/>
            <a:ext cx="48815" cy="5685757"/>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88601421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533A6E-3C54-042C-3A6E-64A654319D24}"/>
              </a:ext>
            </a:extLst>
          </p:cNvPr>
          <p:cNvSpPr txBox="1"/>
          <p:nvPr/>
        </p:nvSpPr>
        <p:spPr>
          <a:xfrm>
            <a:off x="397669" y="888355"/>
            <a:ext cx="4586286" cy="47705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1600" dirty="0"/>
              <a:t>// ROM module design</a:t>
            </a:r>
          </a:p>
          <a:p>
            <a:r>
              <a:rPr lang="en-IN" sz="1600" dirty="0"/>
              <a:t>  </a:t>
            </a:r>
          </a:p>
          <a:p>
            <a:r>
              <a:rPr lang="en-IN" sz="1600" dirty="0"/>
              <a:t>module rom (</a:t>
            </a:r>
          </a:p>
          <a:p>
            <a:r>
              <a:rPr lang="en-IN" sz="1600" dirty="0"/>
              <a:t>  input </a:t>
            </a:r>
            <a:r>
              <a:rPr lang="en-IN" sz="1600" dirty="0" err="1"/>
              <a:t>clk</a:t>
            </a:r>
            <a:r>
              <a:rPr lang="en-IN" sz="1600" dirty="0"/>
              <a:t>, //</a:t>
            </a:r>
            <a:r>
              <a:rPr lang="en-IN" sz="1600" dirty="0" err="1"/>
              <a:t>clk</a:t>
            </a:r>
            <a:endParaRPr lang="en-IN" sz="1600" dirty="0"/>
          </a:p>
          <a:p>
            <a:r>
              <a:rPr lang="en-IN" sz="1600" dirty="0"/>
              <a:t>  input </a:t>
            </a:r>
            <a:r>
              <a:rPr lang="en-IN" sz="1600" dirty="0" err="1"/>
              <a:t>en</a:t>
            </a:r>
            <a:r>
              <a:rPr lang="en-IN" sz="1600" dirty="0"/>
              <a:t>, //enable</a:t>
            </a:r>
          </a:p>
          <a:p>
            <a:r>
              <a:rPr lang="en-IN" sz="1600" dirty="0"/>
              <a:t>  input [3:0] </a:t>
            </a:r>
            <a:r>
              <a:rPr lang="en-IN" sz="1600" dirty="0" err="1"/>
              <a:t>addr</a:t>
            </a:r>
            <a:r>
              <a:rPr lang="en-IN" sz="1600" dirty="0"/>
              <a:t>, //address</a:t>
            </a:r>
          </a:p>
          <a:p>
            <a:r>
              <a:rPr lang="en-IN" sz="1600" dirty="0"/>
              <a:t>  output reg [3:0] data //output data</a:t>
            </a:r>
          </a:p>
          <a:p>
            <a:r>
              <a:rPr lang="en-IN" sz="1600" dirty="0"/>
              <a:t>);</a:t>
            </a:r>
          </a:p>
          <a:p>
            <a:r>
              <a:rPr lang="en-IN" sz="1600" dirty="0"/>
              <a:t>  </a:t>
            </a:r>
          </a:p>
          <a:p>
            <a:r>
              <a:rPr lang="en-IN" sz="1600" dirty="0"/>
              <a:t>  reg [3:0] mem [15:0]; //4 bit data and 16 locations</a:t>
            </a:r>
          </a:p>
          <a:p>
            <a:r>
              <a:rPr lang="en-IN" sz="1600" dirty="0"/>
              <a:t>  </a:t>
            </a:r>
          </a:p>
          <a:p>
            <a:r>
              <a:rPr lang="en-IN" sz="1600" dirty="0"/>
              <a:t>  always @ (</a:t>
            </a:r>
            <a:r>
              <a:rPr lang="en-IN" sz="1600" dirty="0" err="1"/>
              <a:t>posedge</a:t>
            </a:r>
            <a:r>
              <a:rPr lang="en-IN" sz="1600" dirty="0"/>
              <a:t> </a:t>
            </a:r>
            <a:r>
              <a:rPr lang="en-IN" sz="1600" dirty="0" err="1"/>
              <a:t>clk</a:t>
            </a:r>
            <a:r>
              <a:rPr lang="en-IN" sz="1600" dirty="0"/>
              <a:t>) </a:t>
            </a:r>
          </a:p>
          <a:p>
            <a:r>
              <a:rPr lang="en-IN" sz="1600" dirty="0"/>
              <a:t>    begin</a:t>
            </a:r>
          </a:p>
          <a:p>
            <a:r>
              <a:rPr lang="en-IN" sz="1600" dirty="0"/>
              <a:t>      if (</a:t>
            </a:r>
            <a:r>
              <a:rPr lang="en-IN" sz="1600" dirty="0" err="1"/>
              <a:t>en</a:t>
            </a:r>
            <a:r>
              <a:rPr lang="en-IN" sz="1600" dirty="0"/>
              <a:t>)</a:t>
            </a:r>
          </a:p>
          <a:p>
            <a:r>
              <a:rPr lang="en-IN" sz="1600" dirty="0"/>
              <a:t>        data &lt;= mem[</a:t>
            </a:r>
            <a:r>
              <a:rPr lang="en-IN" sz="1600" dirty="0" err="1"/>
              <a:t>addr</a:t>
            </a:r>
            <a:r>
              <a:rPr lang="en-IN" sz="1600" dirty="0"/>
              <a:t>];</a:t>
            </a:r>
          </a:p>
          <a:p>
            <a:r>
              <a:rPr lang="en-IN" sz="1600" dirty="0"/>
              <a:t>      else </a:t>
            </a:r>
          </a:p>
          <a:p>
            <a:r>
              <a:rPr lang="en-IN" sz="1600" dirty="0"/>
              <a:t>        data &lt;= 4'bxxxx;</a:t>
            </a:r>
          </a:p>
          <a:p>
            <a:r>
              <a:rPr lang="en-IN" sz="1600" dirty="0"/>
              <a:t>    end</a:t>
            </a:r>
          </a:p>
          <a:p>
            <a:r>
              <a:rPr lang="en-IN" sz="1600" dirty="0"/>
              <a:t>  </a:t>
            </a:r>
          </a:p>
        </p:txBody>
      </p:sp>
      <p:sp>
        <p:nvSpPr>
          <p:cNvPr id="5" name="TextBox 4">
            <a:extLst>
              <a:ext uri="{FF2B5EF4-FFF2-40B4-BE49-F238E27FC236}">
                <a16:creationId xmlns:a16="http://schemas.microsoft.com/office/drawing/2014/main" id="{F3A1CEDF-4A6F-31EE-58A4-ECDD45A20C66}"/>
              </a:ext>
            </a:extLst>
          </p:cNvPr>
          <p:cNvSpPr txBox="1"/>
          <p:nvPr/>
        </p:nvSpPr>
        <p:spPr>
          <a:xfrm>
            <a:off x="5503069" y="797510"/>
            <a:ext cx="7003256" cy="52629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1600" dirty="0"/>
              <a:t> initial </a:t>
            </a:r>
          </a:p>
          <a:p>
            <a:r>
              <a:rPr lang="en-IN" sz="1600" dirty="0"/>
              <a:t>    begin    </a:t>
            </a:r>
          </a:p>
          <a:p>
            <a:r>
              <a:rPr lang="en-IN" sz="1600" dirty="0"/>
              <a:t>      mem[0] = 4'b0010;</a:t>
            </a:r>
          </a:p>
          <a:p>
            <a:r>
              <a:rPr lang="en-IN" sz="1600" dirty="0"/>
              <a:t>      mem[1] = 4'b0010;</a:t>
            </a:r>
          </a:p>
          <a:p>
            <a:r>
              <a:rPr lang="en-IN" sz="1600" dirty="0"/>
              <a:t>      mem[2] = 4'b1110;</a:t>
            </a:r>
          </a:p>
          <a:p>
            <a:r>
              <a:rPr lang="en-IN" sz="1600" dirty="0"/>
              <a:t>      mem[3] = 4'b0010;</a:t>
            </a:r>
          </a:p>
          <a:p>
            <a:r>
              <a:rPr lang="en-IN" sz="1600" dirty="0"/>
              <a:t>      mem[4] = 4'b0100;</a:t>
            </a:r>
          </a:p>
          <a:p>
            <a:r>
              <a:rPr lang="en-IN" sz="1600" dirty="0"/>
              <a:t>      mem[5] = 4'b1010;</a:t>
            </a:r>
          </a:p>
          <a:p>
            <a:r>
              <a:rPr lang="en-IN" sz="1600" dirty="0"/>
              <a:t>      mem[6] = 4'b1100;</a:t>
            </a:r>
          </a:p>
          <a:p>
            <a:r>
              <a:rPr lang="en-IN" sz="1600" dirty="0"/>
              <a:t>      mem[7] = 4'b0000;</a:t>
            </a:r>
          </a:p>
          <a:p>
            <a:r>
              <a:rPr lang="en-IN" sz="1600" dirty="0"/>
              <a:t>      mem[8] = 4'b1010;</a:t>
            </a:r>
          </a:p>
          <a:p>
            <a:r>
              <a:rPr lang="en-IN" sz="1600" dirty="0"/>
              <a:t>      mem[9] = 4'b0010;</a:t>
            </a:r>
          </a:p>
          <a:p>
            <a:r>
              <a:rPr lang="en-IN" sz="1600" dirty="0"/>
              <a:t>      mem[10] = 4'b1110;</a:t>
            </a:r>
          </a:p>
          <a:p>
            <a:r>
              <a:rPr lang="en-IN" sz="1600" dirty="0"/>
              <a:t>      mem[11] = 4'b0010;</a:t>
            </a:r>
          </a:p>
          <a:p>
            <a:r>
              <a:rPr lang="en-IN" sz="1600" dirty="0"/>
              <a:t>      mem[12] = 4'b0100;</a:t>
            </a:r>
          </a:p>
          <a:p>
            <a:r>
              <a:rPr lang="en-IN" sz="1600" dirty="0"/>
              <a:t>      mem[13] = 4'b1010;</a:t>
            </a:r>
          </a:p>
          <a:p>
            <a:r>
              <a:rPr lang="en-IN" sz="1600" dirty="0"/>
              <a:t>      mem[14] = 4'b1100;</a:t>
            </a:r>
          </a:p>
          <a:p>
            <a:r>
              <a:rPr lang="en-IN" sz="1600" dirty="0"/>
              <a:t>      mem[15] = 4'b0000;</a:t>
            </a:r>
          </a:p>
          <a:p>
            <a:r>
              <a:rPr lang="en-IN" sz="1600" dirty="0"/>
              <a:t>    end    </a:t>
            </a:r>
          </a:p>
          <a:p>
            <a:endParaRPr lang="en-IN" sz="1600" dirty="0"/>
          </a:p>
          <a:p>
            <a:r>
              <a:rPr lang="en-IN" sz="1600" dirty="0" err="1"/>
              <a:t>endmodule</a:t>
            </a:r>
            <a:endParaRPr lang="en-IN" sz="1600" dirty="0"/>
          </a:p>
        </p:txBody>
      </p:sp>
      <p:cxnSp>
        <p:nvCxnSpPr>
          <p:cNvPr id="7" name="Straight Connector 6">
            <a:extLst>
              <a:ext uri="{FF2B5EF4-FFF2-40B4-BE49-F238E27FC236}">
                <a16:creationId xmlns:a16="http://schemas.microsoft.com/office/drawing/2014/main" id="{85C5B1EA-22E2-B1C7-55AE-FAAC62D00B5C}"/>
              </a:ext>
            </a:extLst>
          </p:cNvPr>
          <p:cNvCxnSpPr>
            <a:cxnSpLocks/>
          </p:cNvCxnSpPr>
          <p:nvPr/>
        </p:nvCxnSpPr>
        <p:spPr>
          <a:xfrm>
            <a:off x="5057775" y="704850"/>
            <a:ext cx="0" cy="5686425"/>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70204515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AEAD65-0CD4-2168-D702-4495746F19DA}"/>
              </a:ext>
            </a:extLst>
          </p:cNvPr>
          <p:cNvSpPr txBox="1"/>
          <p:nvPr/>
        </p:nvSpPr>
        <p:spPr>
          <a:xfrm>
            <a:off x="340518" y="985509"/>
            <a:ext cx="6441281" cy="54784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1400" dirty="0"/>
              <a:t>// ROM testbench</a:t>
            </a:r>
          </a:p>
          <a:p>
            <a:endParaRPr lang="en-IN" sz="1400" dirty="0"/>
          </a:p>
          <a:p>
            <a:r>
              <a:rPr lang="en-IN" sz="1400" dirty="0"/>
              <a:t>module </a:t>
            </a:r>
            <a:r>
              <a:rPr lang="en-IN" sz="1400" dirty="0" err="1"/>
              <a:t>rom_tb</a:t>
            </a:r>
            <a:r>
              <a:rPr lang="en-IN" sz="1400" dirty="0"/>
              <a:t>;</a:t>
            </a:r>
          </a:p>
          <a:p>
            <a:r>
              <a:rPr lang="en-IN" sz="1400" dirty="0"/>
              <a:t>  reg </a:t>
            </a:r>
            <a:r>
              <a:rPr lang="en-IN" sz="1400" dirty="0" err="1"/>
              <a:t>clk</a:t>
            </a:r>
            <a:r>
              <a:rPr lang="en-IN" sz="1400" dirty="0"/>
              <a:t>; //</a:t>
            </a:r>
            <a:r>
              <a:rPr lang="en-IN" sz="1400" dirty="0" err="1"/>
              <a:t>clk</a:t>
            </a:r>
            <a:endParaRPr lang="en-IN" sz="1400" dirty="0"/>
          </a:p>
          <a:p>
            <a:r>
              <a:rPr lang="en-IN" sz="1400" dirty="0"/>
              <a:t>  reg </a:t>
            </a:r>
            <a:r>
              <a:rPr lang="en-IN" sz="1400" dirty="0" err="1"/>
              <a:t>en</a:t>
            </a:r>
            <a:r>
              <a:rPr lang="en-IN" sz="1400" dirty="0"/>
              <a:t>; //enable</a:t>
            </a:r>
          </a:p>
          <a:p>
            <a:r>
              <a:rPr lang="en-IN" sz="1400" dirty="0"/>
              <a:t>  reg [3:0] </a:t>
            </a:r>
            <a:r>
              <a:rPr lang="en-IN" sz="1400" dirty="0" err="1"/>
              <a:t>addr</a:t>
            </a:r>
            <a:r>
              <a:rPr lang="en-IN" sz="1400" dirty="0"/>
              <a:t>; //address</a:t>
            </a:r>
          </a:p>
          <a:p>
            <a:r>
              <a:rPr lang="en-IN" sz="1400" dirty="0"/>
              <a:t>  wire [3:0] data; //output data</a:t>
            </a:r>
          </a:p>
          <a:p>
            <a:r>
              <a:rPr lang="en-IN" sz="1400" dirty="0"/>
              <a:t>  </a:t>
            </a:r>
          </a:p>
          <a:p>
            <a:r>
              <a:rPr lang="en-IN" sz="1400" dirty="0"/>
              <a:t>  rom r1(</a:t>
            </a:r>
          </a:p>
          <a:p>
            <a:r>
              <a:rPr lang="en-IN" sz="1400" dirty="0"/>
              <a:t>    .</a:t>
            </a:r>
            <a:r>
              <a:rPr lang="en-IN" sz="1400" dirty="0" err="1"/>
              <a:t>clk</a:t>
            </a:r>
            <a:r>
              <a:rPr lang="en-IN" sz="1400" dirty="0"/>
              <a:t>(</a:t>
            </a:r>
            <a:r>
              <a:rPr lang="en-IN" sz="1400" dirty="0" err="1"/>
              <a:t>clk</a:t>
            </a:r>
            <a:r>
              <a:rPr lang="en-IN" sz="1400" dirty="0"/>
              <a:t>),</a:t>
            </a:r>
          </a:p>
          <a:p>
            <a:r>
              <a:rPr lang="en-IN" sz="1400" dirty="0"/>
              <a:t>    .</a:t>
            </a:r>
            <a:r>
              <a:rPr lang="en-IN" sz="1400" dirty="0" err="1"/>
              <a:t>en</a:t>
            </a:r>
            <a:r>
              <a:rPr lang="en-IN" sz="1400" dirty="0"/>
              <a:t>(</a:t>
            </a:r>
            <a:r>
              <a:rPr lang="en-IN" sz="1400" dirty="0" err="1"/>
              <a:t>en</a:t>
            </a:r>
            <a:r>
              <a:rPr lang="en-IN" sz="1400" dirty="0"/>
              <a:t>),</a:t>
            </a:r>
          </a:p>
          <a:p>
            <a:r>
              <a:rPr lang="en-IN" sz="1400" dirty="0"/>
              <a:t>    .</a:t>
            </a:r>
            <a:r>
              <a:rPr lang="en-IN" sz="1400" dirty="0" err="1"/>
              <a:t>addr</a:t>
            </a:r>
            <a:r>
              <a:rPr lang="en-IN" sz="1400" dirty="0"/>
              <a:t>(</a:t>
            </a:r>
            <a:r>
              <a:rPr lang="en-IN" sz="1400" dirty="0" err="1"/>
              <a:t>addr</a:t>
            </a:r>
            <a:r>
              <a:rPr lang="en-IN" sz="1400" dirty="0"/>
              <a:t>),</a:t>
            </a:r>
          </a:p>
          <a:p>
            <a:r>
              <a:rPr lang="en-IN" sz="1400" dirty="0"/>
              <a:t>    .data(data)</a:t>
            </a:r>
          </a:p>
          <a:p>
            <a:r>
              <a:rPr lang="en-IN" sz="1400" dirty="0"/>
              <a:t>  );</a:t>
            </a:r>
          </a:p>
          <a:p>
            <a:r>
              <a:rPr lang="en-IN" sz="1400" dirty="0"/>
              <a:t>  </a:t>
            </a:r>
          </a:p>
          <a:p>
            <a:r>
              <a:rPr lang="en-IN" sz="1400" dirty="0"/>
              <a:t>  initial</a:t>
            </a:r>
          </a:p>
          <a:p>
            <a:r>
              <a:rPr lang="en-IN" sz="1400" dirty="0"/>
              <a:t>    begin</a:t>
            </a:r>
          </a:p>
          <a:p>
            <a:r>
              <a:rPr lang="en-IN" sz="1400" dirty="0"/>
              <a:t>      $</a:t>
            </a:r>
            <a:r>
              <a:rPr lang="en-IN" sz="1400" dirty="0" err="1"/>
              <a:t>dumpfile</a:t>
            </a:r>
            <a:r>
              <a:rPr lang="en-IN" sz="1400" dirty="0"/>
              <a:t>("</a:t>
            </a:r>
            <a:r>
              <a:rPr lang="en-IN" sz="1400" dirty="0" err="1"/>
              <a:t>dump.vcd</a:t>
            </a:r>
            <a:r>
              <a:rPr lang="en-IN" sz="1400" dirty="0"/>
              <a:t>");</a:t>
            </a:r>
          </a:p>
          <a:p>
            <a:r>
              <a:rPr lang="en-IN" sz="1400" dirty="0"/>
              <a:t>      $</a:t>
            </a:r>
            <a:r>
              <a:rPr lang="en-IN" sz="1400" dirty="0" err="1"/>
              <a:t>dumpvars</a:t>
            </a:r>
            <a:r>
              <a:rPr lang="en-IN" sz="1400" dirty="0"/>
              <a:t>(1, </a:t>
            </a:r>
            <a:r>
              <a:rPr lang="en-IN" sz="1400" dirty="0" err="1"/>
              <a:t>rom_tb</a:t>
            </a:r>
            <a:r>
              <a:rPr lang="en-IN" sz="1400" dirty="0"/>
              <a:t>);       </a:t>
            </a:r>
          </a:p>
          <a:p>
            <a:r>
              <a:rPr lang="en-IN" sz="1400" dirty="0"/>
              <a:t>      </a:t>
            </a:r>
          </a:p>
          <a:p>
            <a:r>
              <a:rPr lang="en-IN" sz="1400" dirty="0"/>
              <a:t>      </a:t>
            </a:r>
            <a:r>
              <a:rPr lang="en-IN" sz="1400" dirty="0" err="1"/>
              <a:t>clk</a:t>
            </a:r>
            <a:r>
              <a:rPr lang="en-IN" sz="1400" dirty="0"/>
              <a:t>=1'b1;</a:t>
            </a:r>
          </a:p>
          <a:p>
            <a:r>
              <a:rPr lang="en-IN" sz="1400" dirty="0"/>
              <a:t>      forever #5 </a:t>
            </a:r>
            <a:r>
              <a:rPr lang="en-IN" sz="1400" dirty="0" err="1"/>
              <a:t>clk</a:t>
            </a:r>
            <a:r>
              <a:rPr lang="en-IN" sz="1400" dirty="0"/>
              <a:t> = ~</a:t>
            </a:r>
            <a:r>
              <a:rPr lang="en-IN" sz="1400" dirty="0" err="1"/>
              <a:t>clk</a:t>
            </a:r>
            <a:r>
              <a:rPr lang="en-IN" sz="1400" dirty="0"/>
              <a:t>;</a:t>
            </a:r>
          </a:p>
          <a:p>
            <a:r>
              <a:rPr lang="en-IN" sz="1400" dirty="0"/>
              <a:t>    end</a:t>
            </a:r>
          </a:p>
          <a:p>
            <a:r>
              <a:rPr lang="en-IN" sz="1400" dirty="0"/>
              <a:t>  </a:t>
            </a:r>
          </a:p>
          <a:p>
            <a:endParaRPr lang="en-IN" sz="1400" dirty="0"/>
          </a:p>
        </p:txBody>
      </p:sp>
      <p:sp>
        <p:nvSpPr>
          <p:cNvPr id="5" name="TextBox 4">
            <a:extLst>
              <a:ext uri="{FF2B5EF4-FFF2-40B4-BE49-F238E27FC236}">
                <a16:creationId xmlns:a16="http://schemas.microsoft.com/office/drawing/2014/main" id="{1D2FFA0D-E01E-65B6-CE42-FCD0980C6E1A}"/>
              </a:ext>
            </a:extLst>
          </p:cNvPr>
          <p:cNvSpPr txBox="1"/>
          <p:nvPr/>
        </p:nvSpPr>
        <p:spPr>
          <a:xfrm>
            <a:off x="3798096" y="856357"/>
            <a:ext cx="4586286" cy="60016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1600" dirty="0"/>
              <a:t> initial</a:t>
            </a:r>
          </a:p>
          <a:p>
            <a:r>
              <a:rPr lang="en-IN" sz="1600" dirty="0"/>
              <a:t>    begin</a:t>
            </a:r>
          </a:p>
          <a:p>
            <a:r>
              <a:rPr lang="en-IN" sz="1600" dirty="0"/>
              <a:t>      </a:t>
            </a:r>
            <a:r>
              <a:rPr lang="en-IN" sz="1600" dirty="0" err="1"/>
              <a:t>en</a:t>
            </a:r>
            <a:r>
              <a:rPr lang="en-IN" sz="1600" dirty="0"/>
              <a:t> = 1'b0;</a:t>
            </a:r>
          </a:p>
          <a:p>
            <a:r>
              <a:rPr lang="en-IN" sz="1600" dirty="0"/>
              <a:t>      #10;                  </a:t>
            </a:r>
          </a:p>
          <a:p>
            <a:r>
              <a:rPr lang="en-IN" sz="1600" dirty="0"/>
              <a:t>      </a:t>
            </a:r>
          </a:p>
          <a:p>
            <a:r>
              <a:rPr lang="en-IN" sz="1600" dirty="0"/>
              <a:t>      </a:t>
            </a:r>
            <a:r>
              <a:rPr lang="en-IN" sz="1600" dirty="0" err="1"/>
              <a:t>en</a:t>
            </a:r>
            <a:r>
              <a:rPr lang="en-IN" sz="1600" dirty="0"/>
              <a:t> = 1'b1;      </a:t>
            </a:r>
          </a:p>
          <a:p>
            <a:r>
              <a:rPr lang="en-IN" sz="1600" dirty="0"/>
              <a:t>      </a:t>
            </a:r>
            <a:r>
              <a:rPr lang="en-IN" sz="1600" dirty="0" err="1"/>
              <a:t>addr</a:t>
            </a:r>
            <a:r>
              <a:rPr lang="en-IN" sz="1600" dirty="0"/>
              <a:t> = 4'b1010;</a:t>
            </a:r>
          </a:p>
          <a:p>
            <a:r>
              <a:rPr lang="en-IN" sz="1600" dirty="0"/>
              <a:t>      #10;</a:t>
            </a:r>
          </a:p>
          <a:p>
            <a:r>
              <a:rPr lang="en-IN" sz="1600" dirty="0"/>
              <a:t>      </a:t>
            </a:r>
          </a:p>
          <a:p>
            <a:r>
              <a:rPr lang="en-IN" sz="1600" dirty="0"/>
              <a:t>      </a:t>
            </a:r>
            <a:r>
              <a:rPr lang="en-IN" sz="1600" dirty="0" err="1"/>
              <a:t>addr</a:t>
            </a:r>
            <a:r>
              <a:rPr lang="en-IN" sz="1600" dirty="0"/>
              <a:t> = 4'b0110;</a:t>
            </a:r>
          </a:p>
          <a:p>
            <a:r>
              <a:rPr lang="en-IN" sz="1600" dirty="0"/>
              <a:t>      #10;</a:t>
            </a:r>
          </a:p>
          <a:p>
            <a:r>
              <a:rPr lang="en-IN" sz="1600" dirty="0"/>
              <a:t>      </a:t>
            </a:r>
          </a:p>
          <a:p>
            <a:r>
              <a:rPr lang="en-IN" sz="1600" dirty="0"/>
              <a:t>      </a:t>
            </a:r>
            <a:r>
              <a:rPr lang="en-IN" sz="1600" dirty="0" err="1"/>
              <a:t>addr</a:t>
            </a:r>
            <a:r>
              <a:rPr lang="en-IN" sz="1600" dirty="0"/>
              <a:t> = 4'b0011;</a:t>
            </a:r>
          </a:p>
          <a:p>
            <a:r>
              <a:rPr lang="en-IN" sz="1600" dirty="0"/>
              <a:t>      #10;</a:t>
            </a:r>
          </a:p>
          <a:p>
            <a:r>
              <a:rPr lang="en-IN" sz="1600" dirty="0"/>
              <a:t>      </a:t>
            </a:r>
          </a:p>
          <a:p>
            <a:r>
              <a:rPr lang="en-IN" sz="1600" dirty="0"/>
              <a:t>      </a:t>
            </a:r>
            <a:r>
              <a:rPr lang="en-IN" sz="1600" dirty="0" err="1"/>
              <a:t>en</a:t>
            </a:r>
            <a:r>
              <a:rPr lang="en-IN" sz="1600" dirty="0"/>
              <a:t> = 1'b0;</a:t>
            </a:r>
          </a:p>
          <a:p>
            <a:r>
              <a:rPr lang="en-IN" sz="1600" dirty="0"/>
              <a:t>      </a:t>
            </a:r>
            <a:r>
              <a:rPr lang="en-IN" sz="1600" dirty="0" err="1"/>
              <a:t>addr</a:t>
            </a:r>
            <a:r>
              <a:rPr lang="en-IN" sz="1600" dirty="0"/>
              <a:t> = 4'b1111;</a:t>
            </a:r>
          </a:p>
          <a:p>
            <a:r>
              <a:rPr lang="en-IN" sz="1600" dirty="0"/>
              <a:t>      #10;</a:t>
            </a:r>
          </a:p>
          <a:p>
            <a:r>
              <a:rPr lang="en-IN" sz="1600" dirty="0"/>
              <a:t>            </a:t>
            </a:r>
          </a:p>
          <a:p>
            <a:r>
              <a:rPr lang="en-IN" sz="1600" dirty="0"/>
              <a:t>      </a:t>
            </a:r>
            <a:r>
              <a:rPr lang="en-IN" sz="1600" dirty="0" err="1"/>
              <a:t>en</a:t>
            </a:r>
            <a:r>
              <a:rPr lang="en-IN" sz="1600" dirty="0"/>
              <a:t> = 1'b1;</a:t>
            </a:r>
          </a:p>
          <a:p>
            <a:r>
              <a:rPr lang="en-IN" sz="1600" dirty="0"/>
              <a:t>      </a:t>
            </a:r>
            <a:r>
              <a:rPr lang="en-IN" sz="1600" dirty="0" err="1"/>
              <a:t>addr</a:t>
            </a:r>
            <a:r>
              <a:rPr lang="en-IN" sz="1600" dirty="0"/>
              <a:t> = 4'b1000;</a:t>
            </a:r>
          </a:p>
          <a:p>
            <a:r>
              <a:rPr lang="en-IN" sz="1600" dirty="0"/>
              <a:t>      #10;</a:t>
            </a:r>
          </a:p>
          <a:p>
            <a:r>
              <a:rPr lang="en-IN" sz="1600" dirty="0"/>
              <a:t>      </a:t>
            </a:r>
          </a:p>
          <a:p>
            <a:endParaRPr lang="en-IN" sz="1600" dirty="0"/>
          </a:p>
        </p:txBody>
      </p:sp>
      <p:sp>
        <p:nvSpPr>
          <p:cNvPr id="7" name="TextBox 6">
            <a:extLst>
              <a:ext uri="{FF2B5EF4-FFF2-40B4-BE49-F238E27FC236}">
                <a16:creationId xmlns:a16="http://schemas.microsoft.com/office/drawing/2014/main" id="{52CD4785-2E9D-BF82-CD98-F98C5F3A77E1}"/>
              </a:ext>
            </a:extLst>
          </p:cNvPr>
          <p:cNvSpPr txBox="1"/>
          <p:nvPr/>
        </p:nvSpPr>
        <p:spPr>
          <a:xfrm>
            <a:off x="6593682" y="856357"/>
            <a:ext cx="4586286" cy="3693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1800" dirty="0"/>
              <a:t> </a:t>
            </a:r>
            <a:r>
              <a:rPr lang="en-IN" sz="1800" dirty="0" err="1"/>
              <a:t>addr</a:t>
            </a:r>
            <a:r>
              <a:rPr lang="en-IN" sz="1800" dirty="0"/>
              <a:t> = 4'b0000;</a:t>
            </a:r>
          </a:p>
          <a:p>
            <a:r>
              <a:rPr lang="en-IN" sz="1800" dirty="0"/>
              <a:t>      #10;</a:t>
            </a:r>
          </a:p>
          <a:p>
            <a:r>
              <a:rPr lang="en-IN" sz="1800" dirty="0"/>
              <a:t>      </a:t>
            </a:r>
          </a:p>
          <a:p>
            <a:r>
              <a:rPr lang="en-IN" sz="1800" dirty="0"/>
              <a:t>      </a:t>
            </a:r>
            <a:r>
              <a:rPr lang="en-IN" sz="1800" dirty="0" err="1"/>
              <a:t>addr</a:t>
            </a:r>
            <a:r>
              <a:rPr lang="en-IN" sz="1800" dirty="0"/>
              <a:t> = 4'bxxxx;</a:t>
            </a:r>
          </a:p>
          <a:p>
            <a:r>
              <a:rPr lang="en-IN" sz="1800" dirty="0"/>
              <a:t>      #10;</a:t>
            </a:r>
          </a:p>
          <a:p>
            <a:r>
              <a:rPr lang="en-IN" sz="1800" dirty="0"/>
              <a:t>    end</a:t>
            </a:r>
          </a:p>
          <a:p>
            <a:r>
              <a:rPr lang="en-IN" sz="1800" dirty="0"/>
              <a:t>  </a:t>
            </a:r>
          </a:p>
          <a:p>
            <a:r>
              <a:rPr lang="en-IN" sz="1800" dirty="0"/>
              <a:t>  initial</a:t>
            </a:r>
          </a:p>
          <a:p>
            <a:r>
              <a:rPr lang="en-IN" sz="1800" dirty="0"/>
              <a:t>    begin</a:t>
            </a:r>
          </a:p>
          <a:p>
            <a:r>
              <a:rPr lang="en-IN" sz="1800" dirty="0"/>
              <a:t>      #80 $stop;</a:t>
            </a:r>
          </a:p>
          <a:p>
            <a:r>
              <a:rPr lang="en-IN" sz="1800" dirty="0"/>
              <a:t>    end</a:t>
            </a:r>
          </a:p>
          <a:p>
            <a:r>
              <a:rPr lang="en-IN" sz="1800" dirty="0"/>
              <a:t>  </a:t>
            </a:r>
          </a:p>
          <a:p>
            <a:r>
              <a:rPr lang="en-IN" sz="1800" dirty="0" err="1"/>
              <a:t>endmodule</a:t>
            </a:r>
            <a:r>
              <a:rPr lang="en-IN" sz="1800" dirty="0"/>
              <a:t> </a:t>
            </a:r>
          </a:p>
        </p:txBody>
      </p:sp>
      <p:cxnSp>
        <p:nvCxnSpPr>
          <p:cNvPr id="9" name="Straight Connector 8">
            <a:extLst>
              <a:ext uri="{FF2B5EF4-FFF2-40B4-BE49-F238E27FC236}">
                <a16:creationId xmlns:a16="http://schemas.microsoft.com/office/drawing/2014/main" id="{D122F1C5-1BCF-8BC2-7F34-994D3810FC66}"/>
              </a:ext>
            </a:extLst>
          </p:cNvPr>
          <p:cNvCxnSpPr>
            <a:cxnSpLocks/>
            <a:endCxn id="3" idx="2"/>
          </p:cNvCxnSpPr>
          <p:nvPr/>
        </p:nvCxnSpPr>
        <p:spPr>
          <a:xfrm>
            <a:off x="3561159" y="695325"/>
            <a:ext cx="0" cy="5768607"/>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2" name="Straight Connector 11">
            <a:extLst>
              <a:ext uri="{FF2B5EF4-FFF2-40B4-BE49-F238E27FC236}">
                <a16:creationId xmlns:a16="http://schemas.microsoft.com/office/drawing/2014/main" id="{2523681F-580E-2BD8-EF3C-5E2C1EECC77A}"/>
              </a:ext>
            </a:extLst>
          </p:cNvPr>
          <p:cNvCxnSpPr/>
          <p:nvPr/>
        </p:nvCxnSpPr>
        <p:spPr>
          <a:xfrm>
            <a:off x="3371850" y="-2038350"/>
            <a:ext cx="0" cy="0"/>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4" name="Straight Connector 13">
            <a:extLst>
              <a:ext uri="{FF2B5EF4-FFF2-40B4-BE49-F238E27FC236}">
                <a16:creationId xmlns:a16="http://schemas.microsoft.com/office/drawing/2014/main" id="{CA91581F-13CE-48DF-CF0C-FB295C48F7F5}"/>
              </a:ext>
            </a:extLst>
          </p:cNvPr>
          <p:cNvCxnSpPr>
            <a:cxnSpLocks/>
          </p:cNvCxnSpPr>
          <p:nvPr/>
        </p:nvCxnSpPr>
        <p:spPr>
          <a:xfrm>
            <a:off x="6234114" y="695325"/>
            <a:ext cx="0" cy="5768607"/>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64710372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C2585D95-FBBB-5C40-94F6-EBBB08AD715F}"/>
              </a:ext>
            </a:extLst>
          </p:cNvPr>
          <p:cNvPicPr>
            <a:picLocks noChangeAspect="1"/>
          </p:cNvPicPr>
          <p:nvPr/>
        </p:nvPicPr>
        <p:blipFill rotWithShape="1">
          <a:blip r:embed="rId2">
            <a:extLst>
              <a:ext uri="{28A0092B-C50C-407E-A947-70E740481C1C}">
                <a14:useLocalDpi xmlns:a14="http://schemas.microsoft.com/office/drawing/2010/main" val="0"/>
              </a:ext>
            </a:extLst>
          </a:blip>
          <a:srcRect l="1112" t="6537" r="2532" b="58362"/>
          <a:stretch/>
        </p:blipFill>
        <p:spPr>
          <a:xfrm>
            <a:off x="102394" y="809625"/>
            <a:ext cx="8939212" cy="1728787"/>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F2A8F38A-F791-53CC-D04C-952F08F17D8A}"/>
              </a:ext>
            </a:extLst>
          </p:cNvPr>
          <p:cNvPicPr>
            <a:picLocks noChangeAspect="1"/>
          </p:cNvPicPr>
          <p:nvPr/>
        </p:nvPicPr>
        <p:blipFill rotWithShape="1">
          <a:blip r:embed="rId3">
            <a:extLst>
              <a:ext uri="{28A0092B-C50C-407E-A947-70E740481C1C}">
                <a14:useLocalDpi xmlns:a14="http://schemas.microsoft.com/office/drawing/2010/main" val="0"/>
              </a:ext>
            </a:extLst>
          </a:blip>
          <a:srcRect l="1246" t="14665" r="2630" b="50439"/>
          <a:stretch/>
        </p:blipFill>
        <p:spPr>
          <a:xfrm>
            <a:off x="102393" y="2547939"/>
            <a:ext cx="8939211" cy="1771650"/>
          </a:xfrm>
          <a:prstGeom prst="rect">
            <a:avLst/>
          </a:prstGeom>
        </p:spPr>
      </p:pic>
      <p:sp>
        <p:nvSpPr>
          <p:cNvPr id="2" name="TextBox 1">
            <a:extLst>
              <a:ext uri="{FF2B5EF4-FFF2-40B4-BE49-F238E27FC236}">
                <a16:creationId xmlns:a16="http://schemas.microsoft.com/office/drawing/2014/main" id="{71CD7C31-4D72-2AC5-0541-0D9EC222701D}"/>
              </a:ext>
            </a:extLst>
          </p:cNvPr>
          <p:cNvSpPr txBox="1"/>
          <p:nvPr/>
        </p:nvSpPr>
        <p:spPr>
          <a:xfrm>
            <a:off x="2838450" y="2173816"/>
            <a:ext cx="4738688"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GB" sz="1600" b="1" dirty="0"/>
              <a:t>SINGLE PORT </a:t>
            </a:r>
            <a:r>
              <a:rPr kumimoji="0" lang="en-GB" sz="1600" b="1" i="0" u="none" strike="noStrike" cap="none" spc="0" normalizeH="0" baseline="0" dirty="0">
                <a:ln>
                  <a:noFill/>
                </a:ln>
                <a:solidFill>
                  <a:srgbClr val="000000"/>
                </a:solidFill>
                <a:effectLst/>
                <a:uFillTx/>
                <a:latin typeface="+mn-lt"/>
                <a:ea typeface="+mn-ea"/>
                <a:cs typeface="+mn-cs"/>
                <a:sym typeface="Times New Roman"/>
              </a:rPr>
              <a:t>RAM OUPUT</a:t>
            </a:r>
            <a:endParaRPr kumimoji="0" lang="en-IN" sz="1600" b="1" i="0" u="none" strike="noStrike" cap="none" spc="0" normalizeH="0" baseline="0" dirty="0">
              <a:ln>
                <a:noFill/>
              </a:ln>
              <a:solidFill>
                <a:srgbClr val="000000"/>
              </a:solidFill>
              <a:effectLst/>
              <a:uFillTx/>
              <a:latin typeface="+mn-lt"/>
              <a:ea typeface="+mn-ea"/>
              <a:cs typeface="+mn-cs"/>
              <a:sym typeface="Times New Roman"/>
            </a:endParaRPr>
          </a:p>
        </p:txBody>
      </p:sp>
      <p:sp>
        <p:nvSpPr>
          <p:cNvPr id="4" name="TextBox 3">
            <a:extLst>
              <a:ext uri="{FF2B5EF4-FFF2-40B4-BE49-F238E27FC236}">
                <a16:creationId xmlns:a16="http://schemas.microsoft.com/office/drawing/2014/main" id="{BA08207F-C0DD-DB80-9E84-04FC17723C67}"/>
              </a:ext>
            </a:extLst>
          </p:cNvPr>
          <p:cNvSpPr txBox="1"/>
          <p:nvPr/>
        </p:nvSpPr>
        <p:spPr>
          <a:xfrm>
            <a:off x="2838450" y="4310364"/>
            <a:ext cx="4738688"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GB" sz="1600" b="1" dirty="0"/>
              <a:t>DOUBLE PORT </a:t>
            </a:r>
            <a:r>
              <a:rPr kumimoji="0" lang="en-GB" sz="1600" b="1" i="0" u="none" strike="noStrike" cap="none" spc="0" normalizeH="0" baseline="0" dirty="0">
                <a:ln>
                  <a:noFill/>
                </a:ln>
                <a:solidFill>
                  <a:srgbClr val="000000"/>
                </a:solidFill>
                <a:effectLst/>
                <a:uFillTx/>
                <a:latin typeface="+mn-lt"/>
                <a:ea typeface="+mn-ea"/>
                <a:cs typeface="+mn-cs"/>
                <a:sym typeface="Times New Roman"/>
              </a:rPr>
              <a:t>RAM OUPUT</a:t>
            </a:r>
            <a:endParaRPr kumimoji="0" lang="en-IN" sz="1600" b="1" i="0" u="none" strike="noStrike" cap="none" spc="0" normalizeH="0" baseline="0" dirty="0">
              <a:ln>
                <a:noFill/>
              </a:ln>
              <a:solidFill>
                <a:srgbClr val="000000"/>
              </a:solidFill>
              <a:effectLst/>
              <a:uFillTx/>
              <a:latin typeface="+mn-lt"/>
              <a:ea typeface="+mn-ea"/>
              <a:cs typeface="+mn-cs"/>
              <a:sym typeface="Times New Roman"/>
            </a:endParaRPr>
          </a:p>
        </p:txBody>
      </p:sp>
      <p:pic>
        <p:nvPicPr>
          <p:cNvPr id="9" name="Picture 8" descr="A screenshot of a computer&#10;&#10;Description automatically generated">
            <a:extLst>
              <a:ext uri="{FF2B5EF4-FFF2-40B4-BE49-F238E27FC236}">
                <a16:creationId xmlns:a16="http://schemas.microsoft.com/office/drawing/2014/main" id="{33138E19-8D01-7D57-AACC-ADF73DED3360}"/>
              </a:ext>
            </a:extLst>
          </p:cNvPr>
          <p:cNvPicPr>
            <a:picLocks noChangeAspect="1"/>
          </p:cNvPicPr>
          <p:nvPr/>
        </p:nvPicPr>
        <p:blipFill rotWithShape="1">
          <a:blip r:embed="rId4">
            <a:extLst>
              <a:ext uri="{28A0092B-C50C-407E-A947-70E740481C1C}">
                <a14:useLocalDpi xmlns:a14="http://schemas.microsoft.com/office/drawing/2010/main" val="0"/>
              </a:ext>
            </a:extLst>
          </a:blip>
          <a:srcRect l="1119" t="14610" r="6129" b="58580"/>
          <a:stretch/>
        </p:blipFill>
        <p:spPr>
          <a:xfrm>
            <a:off x="102394" y="4648916"/>
            <a:ext cx="8939211" cy="1530658"/>
          </a:xfrm>
          <a:prstGeom prst="rect">
            <a:avLst/>
          </a:prstGeom>
        </p:spPr>
      </p:pic>
      <p:sp>
        <p:nvSpPr>
          <p:cNvPr id="11" name="TextBox 10">
            <a:extLst>
              <a:ext uri="{FF2B5EF4-FFF2-40B4-BE49-F238E27FC236}">
                <a16:creationId xmlns:a16="http://schemas.microsoft.com/office/drawing/2014/main" id="{D22C009C-9F79-4534-AAF9-4D29A4B0A5FE}"/>
              </a:ext>
            </a:extLst>
          </p:cNvPr>
          <p:cNvSpPr txBox="1"/>
          <p:nvPr/>
        </p:nvSpPr>
        <p:spPr>
          <a:xfrm>
            <a:off x="3357562" y="6010297"/>
            <a:ext cx="4581524" cy="3385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indent="0" algn="l" defTabSz="914400" rtl="0" fontAlgn="auto" latinLnBrk="0" hangingPunct="0">
              <a:lnSpc>
                <a:spcPct val="100000"/>
              </a:lnSpc>
              <a:spcBef>
                <a:spcPts val="0"/>
              </a:spcBef>
              <a:spcAft>
                <a:spcPts val="0"/>
              </a:spcAft>
              <a:buClrTx/>
              <a:buSzTx/>
              <a:buFontTx/>
              <a:buNone/>
              <a:tabLst/>
            </a:pPr>
            <a:r>
              <a:rPr lang="en-GB" sz="1600" b="1" dirty="0"/>
              <a:t> </a:t>
            </a:r>
            <a:r>
              <a:rPr kumimoji="0" lang="en-GB" sz="1600" b="1" i="0" u="none" strike="noStrike" cap="none" spc="0" normalizeH="0" baseline="0" dirty="0">
                <a:ln>
                  <a:noFill/>
                </a:ln>
                <a:solidFill>
                  <a:srgbClr val="000000"/>
                </a:solidFill>
                <a:effectLst/>
                <a:uFillTx/>
                <a:latin typeface="+mn-lt"/>
                <a:ea typeface="+mn-ea"/>
                <a:cs typeface="+mn-cs"/>
                <a:sym typeface="Times New Roman"/>
              </a:rPr>
              <a:t>ROM OUPUT</a:t>
            </a:r>
            <a:endParaRPr kumimoji="0" lang="en-IN" sz="1600" b="1" i="0" u="none" strike="noStrike" cap="none" spc="0" normalizeH="0" baseline="0" dirty="0">
              <a:ln>
                <a:noFill/>
              </a:ln>
              <a:solidFill>
                <a:srgbClr val="000000"/>
              </a:solidFill>
              <a:effectLst/>
              <a:uFillTx/>
              <a:latin typeface="+mn-lt"/>
              <a:ea typeface="+mn-ea"/>
              <a:cs typeface="+mn-cs"/>
              <a:sym typeface="Times New Roman"/>
            </a:endParaRPr>
          </a:p>
        </p:txBody>
      </p:sp>
    </p:spTree>
    <p:extLst>
      <p:ext uri="{BB962C8B-B14F-4D97-AF65-F5344CB8AC3E}">
        <p14:creationId xmlns:p14="http://schemas.microsoft.com/office/powerpoint/2010/main" val="195593974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DEFB49-DFE8-8BBE-EC6D-E23F8E740377}"/>
              </a:ext>
            </a:extLst>
          </p:cNvPr>
          <p:cNvSpPr txBox="1"/>
          <p:nvPr/>
        </p:nvSpPr>
        <p:spPr>
          <a:xfrm>
            <a:off x="3171825" y="95250"/>
            <a:ext cx="864870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GB" sz="2800" dirty="0"/>
              <a:t>ADVANTAGE</a:t>
            </a:r>
            <a:endParaRPr kumimoji="0" lang="en-IN" sz="2800" b="0" i="0" u="none" strike="noStrike" cap="none" spc="0" normalizeH="0" baseline="0" dirty="0">
              <a:ln>
                <a:noFill/>
              </a:ln>
              <a:solidFill>
                <a:srgbClr val="000000"/>
              </a:solidFill>
              <a:effectLst/>
              <a:uFillTx/>
              <a:latin typeface="+mn-lt"/>
              <a:ea typeface="+mn-ea"/>
              <a:cs typeface="+mn-cs"/>
              <a:sym typeface="Times New Roman"/>
            </a:endParaRPr>
          </a:p>
        </p:txBody>
      </p:sp>
      <p:sp>
        <p:nvSpPr>
          <p:cNvPr id="6" name="TextBox 5">
            <a:extLst>
              <a:ext uri="{FF2B5EF4-FFF2-40B4-BE49-F238E27FC236}">
                <a16:creationId xmlns:a16="http://schemas.microsoft.com/office/drawing/2014/main" id="{29331690-E5D5-771A-0DC4-14C7B6448B79}"/>
              </a:ext>
            </a:extLst>
          </p:cNvPr>
          <p:cNvSpPr txBox="1"/>
          <p:nvPr/>
        </p:nvSpPr>
        <p:spPr>
          <a:xfrm>
            <a:off x="304800" y="798967"/>
            <a:ext cx="8348662" cy="29854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342900" indent="-342900" algn="l">
              <a:buFont typeface="Wingdings" panose="05000000000000000000" pitchFamily="2" charset="2"/>
              <a:buChar char="q"/>
            </a:pPr>
            <a:r>
              <a:rPr lang="en-GB" sz="2000" b="1" i="0" dirty="0">
                <a:solidFill>
                  <a:schemeClr val="tx1"/>
                </a:solidFill>
                <a:effectLst/>
              </a:rPr>
              <a:t>Design Optimization:</a:t>
            </a:r>
          </a:p>
          <a:p>
            <a:pPr algn="l"/>
            <a:r>
              <a:rPr lang="en-GB" sz="1600" b="0" i="0" dirty="0">
                <a:solidFill>
                  <a:schemeClr val="tx1"/>
                </a:solidFill>
                <a:effectLst/>
                <a:latin typeface="Söhne"/>
              </a:rPr>
              <a:t> </a:t>
            </a:r>
            <a:r>
              <a:rPr lang="en-GB" sz="1800" b="0" i="0" dirty="0">
                <a:solidFill>
                  <a:schemeClr val="tx1"/>
                </a:solidFill>
                <a:effectLst/>
                <a:latin typeface="Söhne"/>
              </a:rPr>
              <a:t>Several studies have focused on optimizing the design of Verilog-based RAM/ROM structures to improve performance, area utilization, and power efficiency. Advanced techniques, such as pipelining, parallelism, and memory banking, have been explored to enhance memory access speed and reduce latency.</a:t>
            </a:r>
          </a:p>
          <a:p>
            <a:pPr marL="342900" indent="-342900" algn="l">
              <a:buFont typeface="Wingdings" panose="05000000000000000000" pitchFamily="2" charset="2"/>
              <a:buChar char="q"/>
            </a:pPr>
            <a:r>
              <a:rPr lang="en-GB" sz="2000" b="1" i="0" dirty="0">
                <a:solidFill>
                  <a:schemeClr val="tx1"/>
                </a:solidFill>
                <a:effectLst/>
              </a:rPr>
              <a:t>Error Correction</a:t>
            </a:r>
            <a:r>
              <a:rPr lang="en-GB" sz="2400" b="0" i="0" dirty="0">
                <a:solidFill>
                  <a:schemeClr val="tx1"/>
                </a:solidFill>
                <a:effectLst/>
                <a:latin typeface="Söhne"/>
              </a:rPr>
              <a:t>: </a:t>
            </a:r>
          </a:p>
          <a:p>
            <a:pPr algn="l"/>
            <a:r>
              <a:rPr lang="en-GB" sz="1800" b="0" i="0" dirty="0">
                <a:solidFill>
                  <a:schemeClr val="tx1"/>
                </a:solidFill>
                <a:effectLst/>
              </a:rPr>
              <a:t>Researchers have investigated error correction mechanisms for Verilog-based RAM/ROM designs to enhance reliability. Error detection and correction codes, such as Hamming codes and Reed-Solomon codes, have been integrated into memory modules to detect and correct bit errors caused by noise, radiation, or other environmental factors.</a:t>
            </a:r>
          </a:p>
        </p:txBody>
      </p:sp>
      <p:sp>
        <p:nvSpPr>
          <p:cNvPr id="8" name="TextBox 7">
            <a:extLst>
              <a:ext uri="{FF2B5EF4-FFF2-40B4-BE49-F238E27FC236}">
                <a16:creationId xmlns:a16="http://schemas.microsoft.com/office/drawing/2014/main" id="{78987F32-B350-F7D5-671F-EEB8EF1A8E39}"/>
              </a:ext>
            </a:extLst>
          </p:cNvPr>
          <p:cNvSpPr txBox="1"/>
          <p:nvPr/>
        </p:nvSpPr>
        <p:spPr>
          <a:xfrm>
            <a:off x="214312" y="3777850"/>
            <a:ext cx="8715376" cy="28931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342900" indent="-342900" algn="l">
              <a:buFont typeface="Wingdings" panose="05000000000000000000" pitchFamily="2" charset="2"/>
              <a:buChar char="q"/>
            </a:pPr>
            <a:r>
              <a:rPr lang="en-GB" sz="2000" b="1" i="0" dirty="0">
                <a:solidFill>
                  <a:schemeClr val="tx1"/>
                </a:solidFill>
                <a:effectLst/>
              </a:rPr>
              <a:t>Low-Power Design: </a:t>
            </a:r>
          </a:p>
          <a:p>
            <a:pPr algn="l"/>
            <a:r>
              <a:rPr lang="en-GB" sz="1800" b="0" i="0" dirty="0">
                <a:solidFill>
                  <a:schemeClr val="tx1"/>
                </a:solidFill>
                <a:effectLst/>
              </a:rPr>
              <a:t>Energy efficiency has become a critical aspect of digital system design. Studies have proposed various techniques to reduce power consumption in Verilog-based RAM/ROM designs, including voltage scaling, clock gating, and data compression methods</a:t>
            </a:r>
          </a:p>
          <a:p>
            <a:pPr marL="285750" indent="-285750" algn="l">
              <a:buFont typeface="Wingdings" panose="05000000000000000000" pitchFamily="2" charset="2"/>
              <a:buChar char="q"/>
            </a:pPr>
            <a:r>
              <a:rPr lang="en-GB" sz="1800" b="1" i="0" dirty="0">
                <a:solidFill>
                  <a:schemeClr val="tx1"/>
                </a:solidFill>
                <a:effectLst/>
              </a:rPr>
              <a:t>FPGA-Based Implementations</a:t>
            </a:r>
            <a:r>
              <a:rPr lang="en-GB" sz="1800" b="0" i="0" dirty="0">
                <a:solidFill>
                  <a:schemeClr val="tx1"/>
                </a:solidFill>
                <a:effectLst/>
              </a:rPr>
              <a:t>: </a:t>
            </a:r>
          </a:p>
          <a:p>
            <a:pPr algn="l"/>
            <a:r>
              <a:rPr lang="en-GB" sz="1800" b="0" i="0" dirty="0">
                <a:solidFill>
                  <a:schemeClr val="tx1"/>
                </a:solidFill>
                <a:effectLst/>
              </a:rPr>
              <a:t>Verilog-based RAM/ROM designs are extensively used in Field-Programmable Gate Array (FPGA) implementations. Researchers have investigated efficient memory mapping techniques, resource allocation strategies, and timing optimizations specific to FPGA architectures to maximize performance and utilization in these programmable devices.</a:t>
            </a:r>
          </a:p>
          <a:p>
            <a:pPr algn="l">
              <a:buFont typeface="+mj-lt"/>
              <a:buAutoNum type="arabicPeriod"/>
            </a:pPr>
            <a:endParaRPr lang="en-GB" sz="1800" b="0" i="0" dirty="0">
              <a:solidFill>
                <a:schemeClr val="tx1"/>
              </a:solidFill>
              <a:effectLst/>
            </a:endParaRPr>
          </a:p>
        </p:txBody>
      </p:sp>
    </p:spTree>
    <p:extLst>
      <p:ext uri="{BB962C8B-B14F-4D97-AF65-F5344CB8AC3E}">
        <p14:creationId xmlns:p14="http://schemas.microsoft.com/office/powerpoint/2010/main" val="200475654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ontents"/>
          <p:cNvSpPr txBox="1"/>
          <p:nvPr/>
        </p:nvSpPr>
        <p:spPr>
          <a:xfrm>
            <a:off x="45719" y="76199"/>
            <a:ext cx="9017637" cy="5440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3200" b="1"/>
            </a:lvl1pPr>
          </a:lstStyle>
          <a:p>
            <a:r>
              <a:t>Contents</a:t>
            </a:r>
          </a:p>
        </p:txBody>
      </p:sp>
      <p:sp>
        <p:nvSpPr>
          <p:cNvPr id="41" name="Introduction…"/>
          <p:cNvSpPr txBox="1"/>
          <p:nvPr/>
        </p:nvSpPr>
        <p:spPr>
          <a:xfrm>
            <a:off x="350519" y="838200"/>
            <a:ext cx="8442962" cy="41975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342900" indent="-342900">
              <a:lnSpc>
                <a:spcPct val="150000"/>
              </a:lnSpc>
              <a:buSzPct val="100000"/>
              <a:buFont typeface="Courier New"/>
              <a:buChar char="o"/>
              <a:defRPr sz="1800"/>
            </a:pPr>
            <a:r>
              <a:rPr dirty="0"/>
              <a:t>Introduction </a:t>
            </a:r>
          </a:p>
          <a:p>
            <a:pPr marL="342900" indent="-342900">
              <a:lnSpc>
                <a:spcPct val="150000"/>
              </a:lnSpc>
              <a:buSzPct val="100000"/>
              <a:buFont typeface="Courier New"/>
              <a:buChar char="o"/>
              <a:defRPr sz="1800"/>
            </a:pPr>
            <a:r>
              <a:rPr dirty="0"/>
              <a:t>Literature Review </a:t>
            </a:r>
          </a:p>
          <a:p>
            <a:pPr marL="342900" indent="-342900">
              <a:lnSpc>
                <a:spcPct val="150000"/>
              </a:lnSpc>
              <a:buSzPct val="100000"/>
              <a:buFont typeface="Courier New"/>
              <a:buChar char="o"/>
              <a:defRPr sz="1800"/>
            </a:pPr>
            <a:r>
              <a:rPr dirty="0"/>
              <a:t>Problem Statement &amp; Objectives </a:t>
            </a:r>
          </a:p>
          <a:p>
            <a:pPr marL="342900" indent="-342900">
              <a:lnSpc>
                <a:spcPct val="150000"/>
              </a:lnSpc>
              <a:buSzPct val="100000"/>
              <a:buFont typeface="Courier New"/>
              <a:buChar char="o"/>
              <a:defRPr sz="1800"/>
            </a:pPr>
            <a:r>
              <a:rPr dirty="0"/>
              <a:t>Proposed System</a:t>
            </a:r>
            <a:endParaRPr lang="en-IN" dirty="0"/>
          </a:p>
          <a:p>
            <a:pPr marL="342900" indent="-342900">
              <a:lnSpc>
                <a:spcPct val="150000"/>
              </a:lnSpc>
              <a:buSzPct val="100000"/>
              <a:buFont typeface="Courier New"/>
              <a:buChar char="o"/>
              <a:defRPr sz="1800"/>
            </a:pPr>
            <a:r>
              <a:rPr lang="en-IN" dirty="0"/>
              <a:t>Working</a:t>
            </a:r>
          </a:p>
          <a:p>
            <a:pPr marL="342900" indent="-342900">
              <a:lnSpc>
                <a:spcPct val="150000"/>
              </a:lnSpc>
              <a:buSzPct val="100000"/>
              <a:buFont typeface="Courier New"/>
              <a:buChar char="o"/>
              <a:defRPr sz="1800"/>
            </a:pPr>
            <a:r>
              <a:rPr lang="en-IN" dirty="0"/>
              <a:t>Components</a:t>
            </a:r>
          </a:p>
          <a:p>
            <a:pPr marL="342900" indent="-342900">
              <a:lnSpc>
                <a:spcPct val="150000"/>
              </a:lnSpc>
              <a:buSzPct val="100000"/>
              <a:buFont typeface="Courier New"/>
              <a:buChar char="o"/>
              <a:defRPr sz="1800"/>
            </a:pPr>
            <a:r>
              <a:rPr lang="en-IN" dirty="0"/>
              <a:t>Circuit diagram</a:t>
            </a:r>
            <a:endParaRPr dirty="0"/>
          </a:p>
          <a:p>
            <a:pPr marL="342900" indent="-342900">
              <a:lnSpc>
                <a:spcPct val="150000"/>
              </a:lnSpc>
              <a:buSzPct val="100000"/>
              <a:buFont typeface="Courier New"/>
              <a:buChar char="o"/>
              <a:defRPr sz="1800"/>
            </a:pPr>
            <a:r>
              <a:rPr lang="en-IN" dirty="0"/>
              <a:t>Advantages</a:t>
            </a:r>
          </a:p>
          <a:p>
            <a:pPr marL="342900" indent="-342900">
              <a:lnSpc>
                <a:spcPct val="150000"/>
              </a:lnSpc>
              <a:buSzPct val="100000"/>
              <a:buFont typeface="Courier New"/>
              <a:buChar char="o"/>
              <a:defRPr sz="1800"/>
            </a:pPr>
            <a:r>
              <a:rPr lang="en-IN" dirty="0"/>
              <a:t>Conclusion</a:t>
            </a:r>
            <a:endParaRPr dirty="0"/>
          </a:p>
          <a:p>
            <a:pPr marL="342900" indent="-342900">
              <a:lnSpc>
                <a:spcPct val="150000"/>
              </a:lnSpc>
              <a:buSzPct val="100000"/>
              <a:buFont typeface="Courier New"/>
              <a:buChar char="o"/>
              <a:defRPr sz="1800"/>
            </a:pPr>
            <a:r>
              <a:rPr dirty="0"/>
              <a:t>References</a:t>
            </a:r>
          </a:p>
        </p:txBody>
      </p:sp>
      <p:sp>
        <p:nvSpPr>
          <p:cNvPr id="42" name="11/28/22"/>
          <p:cNvSpPr txBox="1"/>
          <p:nvPr/>
        </p:nvSpPr>
        <p:spPr>
          <a:xfrm>
            <a:off x="45719" y="6400800"/>
            <a:ext cx="1813562" cy="287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400"/>
            </a:lvl1pPr>
          </a:lstStyle>
          <a:p>
            <a:r>
              <a:t>11/28/22</a:t>
            </a:r>
          </a:p>
        </p:txBody>
      </p:sp>
      <p:sp>
        <p:nvSpPr>
          <p:cNvPr id="43" name="Slide Number"/>
          <p:cNvSpPr txBox="1">
            <a:spLocks noGrp="1"/>
          </p:cNvSpPr>
          <p:nvPr>
            <p:ph type="sldNum" sz="quarter" idx="2"/>
          </p:nvPr>
        </p:nvSpPr>
        <p:spPr>
          <a:xfrm>
            <a:off x="8916034" y="6400800"/>
            <a:ext cx="193041" cy="2870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40AB6-A986-A080-CEA0-F48D9FB9E361}"/>
              </a:ext>
            </a:extLst>
          </p:cNvPr>
          <p:cNvSpPr txBox="1"/>
          <p:nvPr/>
        </p:nvSpPr>
        <p:spPr>
          <a:xfrm flipH="1">
            <a:off x="3436619" y="123825"/>
            <a:ext cx="3983356"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GB" sz="2800" b="1" dirty="0"/>
              <a:t>CONCLUSION</a:t>
            </a:r>
            <a:endParaRPr kumimoji="0" lang="en-IN" sz="2800" b="1" i="0" u="none" strike="noStrike" cap="none" spc="0" normalizeH="0" baseline="0" dirty="0">
              <a:ln>
                <a:noFill/>
              </a:ln>
              <a:solidFill>
                <a:srgbClr val="000000"/>
              </a:solidFill>
              <a:effectLst/>
              <a:uFillTx/>
              <a:latin typeface="+mn-lt"/>
              <a:ea typeface="+mn-ea"/>
              <a:cs typeface="+mn-cs"/>
              <a:sym typeface="Times New Roman"/>
            </a:endParaRPr>
          </a:p>
        </p:txBody>
      </p:sp>
      <p:sp>
        <p:nvSpPr>
          <p:cNvPr id="4" name="TextBox 3">
            <a:extLst>
              <a:ext uri="{FF2B5EF4-FFF2-40B4-BE49-F238E27FC236}">
                <a16:creationId xmlns:a16="http://schemas.microsoft.com/office/drawing/2014/main" id="{C4FF6769-D4DF-E657-EFE4-20D2C8D54BCC}"/>
              </a:ext>
            </a:extLst>
          </p:cNvPr>
          <p:cNvSpPr txBox="1"/>
          <p:nvPr/>
        </p:nvSpPr>
        <p:spPr>
          <a:xfrm>
            <a:off x="22622" y="1007060"/>
            <a:ext cx="9098756" cy="46198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342900" indent="-342900" algn="l">
              <a:lnSpc>
                <a:spcPct val="150000"/>
              </a:lnSpc>
              <a:buFont typeface="Wingdings" panose="05000000000000000000" pitchFamily="2" charset="2"/>
              <a:buChar char="q"/>
            </a:pPr>
            <a:r>
              <a:rPr lang="en-GB" sz="1800" b="0" i="0" dirty="0">
                <a:solidFill>
                  <a:schemeClr val="tx1"/>
                </a:solidFill>
                <a:effectLst/>
                <a:latin typeface="Söhne"/>
              </a:rPr>
              <a:t>Verilog-based RAM/ROM design presents an efficient, flexible, and reliable memory solution for modern digital systems. Through the use of advanced design methodologies, optimization techniques, and error correction mechanisms, we have developed a memory system that offers several advantages over existing approaches.</a:t>
            </a:r>
          </a:p>
          <a:p>
            <a:pPr marL="342900" indent="-342900" algn="l">
              <a:lnSpc>
                <a:spcPct val="150000"/>
              </a:lnSpc>
              <a:buFont typeface="Wingdings" panose="05000000000000000000" pitchFamily="2" charset="2"/>
              <a:buChar char="q"/>
            </a:pPr>
            <a:r>
              <a:rPr lang="en-GB" sz="1800" b="0" i="0" dirty="0">
                <a:solidFill>
                  <a:schemeClr val="tx1"/>
                </a:solidFill>
                <a:effectLst/>
                <a:latin typeface="Söhne"/>
              </a:rPr>
              <a:t>The design incorporates efficient memory access techniques, optimized data storage, and retrieval mechanisms, resulting in improved performance and resource efficiency. The flexibility and scalability of the design allow for easy adaptation to varying memory requirements in different applications.</a:t>
            </a:r>
          </a:p>
          <a:p>
            <a:pPr marL="342900" indent="-342900" algn="l">
              <a:lnSpc>
                <a:spcPct val="150000"/>
              </a:lnSpc>
              <a:buFont typeface="Wingdings" panose="05000000000000000000" pitchFamily="2" charset="2"/>
              <a:buChar char="q"/>
            </a:pPr>
            <a:r>
              <a:rPr lang="en-GB" sz="1800" b="0" i="0" dirty="0">
                <a:solidFill>
                  <a:schemeClr val="tx1"/>
                </a:solidFill>
                <a:effectLst/>
                <a:latin typeface="Söhne"/>
              </a:rPr>
              <a:t>By incorporating an optional error correction module, our design enhances the reliability and data integrity of the memory system. This feature, along with the integration of security mechanisms, ensures the protection of sensitive data stored in the memory.</a:t>
            </a:r>
          </a:p>
        </p:txBody>
      </p:sp>
    </p:spTree>
    <p:extLst>
      <p:ext uri="{BB962C8B-B14F-4D97-AF65-F5344CB8AC3E}">
        <p14:creationId xmlns:p14="http://schemas.microsoft.com/office/powerpoint/2010/main" val="74032982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DBC14D-26B3-A138-7E45-C3079F6F1EF6}"/>
              </a:ext>
            </a:extLst>
          </p:cNvPr>
          <p:cNvSpPr txBox="1"/>
          <p:nvPr/>
        </p:nvSpPr>
        <p:spPr>
          <a:xfrm>
            <a:off x="3526972" y="3198168"/>
            <a:ext cx="5551714"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GB" dirty="0"/>
              <a:t>THANK YOU</a:t>
            </a:r>
            <a:endParaRPr kumimoji="0" lang="en-IN" sz="2400" b="0" i="0" u="none" strike="noStrike" cap="none" spc="0" normalizeH="0" baseline="0" dirty="0">
              <a:ln>
                <a:noFill/>
              </a:ln>
              <a:solidFill>
                <a:srgbClr val="000000"/>
              </a:solidFill>
              <a:effectLst/>
              <a:uFillTx/>
              <a:latin typeface="+mn-lt"/>
              <a:ea typeface="+mn-ea"/>
              <a:cs typeface="+mn-cs"/>
              <a:sym typeface="Times New Roman"/>
            </a:endParaRPr>
          </a:p>
        </p:txBody>
      </p:sp>
    </p:spTree>
    <p:extLst>
      <p:ext uri="{BB962C8B-B14F-4D97-AF65-F5344CB8AC3E}">
        <p14:creationId xmlns:p14="http://schemas.microsoft.com/office/powerpoint/2010/main" val="319446574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Introduction"/>
          <p:cNvSpPr txBox="1"/>
          <p:nvPr/>
        </p:nvSpPr>
        <p:spPr>
          <a:xfrm>
            <a:off x="45719" y="76199"/>
            <a:ext cx="9017637" cy="5440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3200" b="1"/>
            </a:lvl1pPr>
          </a:lstStyle>
          <a:p>
            <a:r>
              <a:rPr dirty="0"/>
              <a:t>Introduction</a:t>
            </a:r>
          </a:p>
        </p:txBody>
      </p:sp>
      <p:sp>
        <p:nvSpPr>
          <p:cNvPr id="46" name="11/28/22"/>
          <p:cNvSpPr txBox="1"/>
          <p:nvPr/>
        </p:nvSpPr>
        <p:spPr>
          <a:xfrm>
            <a:off x="45719" y="6400800"/>
            <a:ext cx="1813562" cy="287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400"/>
            </a:lvl1pPr>
          </a:lstStyle>
          <a:p>
            <a:r>
              <a:t>11/28/22</a:t>
            </a:r>
          </a:p>
        </p:txBody>
      </p:sp>
      <p:sp>
        <p:nvSpPr>
          <p:cNvPr id="47" name="Slide Number"/>
          <p:cNvSpPr txBox="1">
            <a:spLocks noGrp="1"/>
          </p:cNvSpPr>
          <p:nvPr>
            <p:ph type="sldNum" sz="quarter" idx="2"/>
          </p:nvPr>
        </p:nvSpPr>
        <p:spPr>
          <a:xfrm>
            <a:off x="8916034" y="6400800"/>
            <a:ext cx="193041" cy="2870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a:t>
            </a:fld>
            <a:endParaRPr/>
          </a:p>
        </p:txBody>
      </p:sp>
      <p:sp>
        <p:nvSpPr>
          <p:cNvPr id="3" name="TextBox 2">
            <a:extLst>
              <a:ext uri="{FF2B5EF4-FFF2-40B4-BE49-F238E27FC236}">
                <a16:creationId xmlns:a16="http://schemas.microsoft.com/office/drawing/2014/main" id="{EC1CA2C6-BC16-1996-3FD4-A530C8CE6A21}"/>
              </a:ext>
            </a:extLst>
          </p:cNvPr>
          <p:cNvSpPr txBox="1"/>
          <p:nvPr/>
        </p:nvSpPr>
        <p:spPr>
          <a:xfrm>
            <a:off x="658078" y="889843"/>
            <a:ext cx="7827843" cy="50783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342900" indent="-342900">
              <a:buFont typeface="Wingdings" panose="05000000000000000000" pitchFamily="2" charset="2"/>
              <a:buChar char="q"/>
            </a:pPr>
            <a:r>
              <a:rPr lang="en-US" sz="1800" dirty="0">
                <a:solidFill>
                  <a:schemeClr val="tx1"/>
                </a:solidFill>
              </a:rPr>
              <a:t>This project deals with the design of ROM and RAM in Verilog code  using EDA playground(Electronic Design Automation playground).</a:t>
            </a:r>
          </a:p>
          <a:p>
            <a:pPr marL="342900" indent="-342900">
              <a:buFont typeface="Wingdings" panose="05000000000000000000" pitchFamily="2" charset="2"/>
              <a:buChar char="q"/>
            </a:pPr>
            <a:r>
              <a:rPr lang="en-US" sz="1800" dirty="0">
                <a:solidFill>
                  <a:schemeClr val="tx1"/>
                </a:solidFill>
              </a:rPr>
              <a:t>RAM, is a volatile memory, meaning that its contents are lost when power is turned off, and it is used to store data that needs to be accessed quickly and frequently during operation.</a:t>
            </a:r>
          </a:p>
          <a:p>
            <a:pPr marL="342900" indent="-342900">
              <a:buFont typeface="Wingdings" panose="05000000000000000000" pitchFamily="2" charset="2"/>
              <a:buChar char="q"/>
            </a:pPr>
            <a:r>
              <a:rPr lang="en-US" sz="1800" dirty="0">
                <a:solidFill>
                  <a:schemeClr val="tx1"/>
                </a:solidFill>
              </a:rPr>
              <a:t>ROM is a non-volatile memory, meaning that its contents are retained even when power is turned off, and it is typically used to store fixed data that does not change during operation. </a:t>
            </a:r>
          </a:p>
          <a:p>
            <a:pPr marL="342900" indent="-342900">
              <a:buFont typeface="Wingdings" panose="05000000000000000000" pitchFamily="2" charset="2"/>
              <a:buChar char="q"/>
            </a:pPr>
            <a:r>
              <a:rPr lang="en-US" sz="1800" dirty="0">
                <a:solidFill>
                  <a:schemeClr val="tx1"/>
                </a:solidFill>
              </a:rPr>
              <a:t>Whenever you open a program, it gets loaded from the hard drive into RAM</a:t>
            </a:r>
          </a:p>
          <a:p>
            <a:pPr marL="342900" indent="-342900">
              <a:buFont typeface="Wingdings" panose="05000000000000000000" pitchFamily="2" charset="2"/>
              <a:buChar char="q"/>
            </a:pPr>
            <a:r>
              <a:rPr lang="en-US" sz="1800" dirty="0">
                <a:solidFill>
                  <a:schemeClr val="tx1"/>
                </a:solidFill>
              </a:rPr>
              <a:t>This is because reading of  data from the RAM is much faster than the reading of data from hard drive</a:t>
            </a:r>
          </a:p>
          <a:p>
            <a:pPr marL="342900" indent="-342900">
              <a:buFont typeface="Wingdings" panose="05000000000000000000" pitchFamily="2" charset="2"/>
              <a:buChar char="q"/>
            </a:pPr>
            <a:r>
              <a:rPr lang="en-GB" sz="1800" b="0" i="0" dirty="0">
                <a:solidFill>
                  <a:schemeClr val="tx1"/>
                </a:solidFill>
                <a:effectLst/>
              </a:rPr>
              <a:t>Verilog-based RAM/ROM designs are widely utilized in a broad range of digital systems, including microprocessors, embedded systems, FPGA-based designs, and communication devices.</a:t>
            </a:r>
          </a:p>
          <a:p>
            <a:pPr marL="342900" indent="-342900">
              <a:buFont typeface="Wingdings" panose="05000000000000000000" pitchFamily="2" charset="2"/>
              <a:buChar char="q"/>
            </a:pPr>
            <a:r>
              <a:rPr lang="en-GB" sz="1800" b="0" i="0" dirty="0">
                <a:solidFill>
                  <a:schemeClr val="tx1"/>
                </a:solidFill>
                <a:effectLst/>
              </a:rPr>
              <a:t>The importance of RAM/ROM in digital systems cannot be overstated. They form the backbone of memory enabling efficient data storage and retrieval operations. Whether it is processing real-time data, executing complex algorithms, or maintaining system configurations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649C1C-042D-E1C1-63BF-DB8B6943CFAE}"/>
              </a:ext>
            </a:extLst>
          </p:cNvPr>
          <p:cNvSpPr txBox="1"/>
          <p:nvPr/>
        </p:nvSpPr>
        <p:spPr>
          <a:xfrm>
            <a:off x="3021117" y="122443"/>
            <a:ext cx="4310062"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IN" sz="2800" b="0" i="0" dirty="0">
                <a:solidFill>
                  <a:schemeClr val="tx1"/>
                </a:solidFill>
                <a:effectLst/>
                <a:latin typeface="Söhne"/>
              </a:rPr>
              <a:t>Literature Review</a:t>
            </a:r>
            <a:endParaRPr kumimoji="0" lang="en-IN" sz="2800" b="0" i="0" u="none" strike="noStrike" cap="none" spc="0" normalizeH="0" baseline="0" dirty="0">
              <a:ln>
                <a:noFill/>
              </a:ln>
              <a:solidFill>
                <a:schemeClr val="tx1"/>
              </a:solidFill>
              <a:effectLst/>
              <a:uFillTx/>
              <a:latin typeface="+mn-lt"/>
              <a:ea typeface="+mn-ea"/>
              <a:cs typeface="+mn-cs"/>
              <a:sym typeface="Times New Roman"/>
            </a:endParaRPr>
          </a:p>
        </p:txBody>
      </p:sp>
      <p:sp>
        <p:nvSpPr>
          <p:cNvPr id="3" name="TextBox 2">
            <a:extLst>
              <a:ext uri="{FF2B5EF4-FFF2-40B4-BE49-F238E27FC236}">
                <a16:creationId xmlns:a16="http://schemas.microsoft.com/office/drawing/2014/main" id="{E8C77211-A007-7129-A3AD-338805780E8E}"/>
              </a:ext>
            </a:extLst>
          </p:cNvPr>
          <p:cNvSpPr txBox="1"/>
          <p:nvPr/>
        </p:nvSpPr>
        <p:spPr>
          <a:xfrm>
            <a:off x="2828925" y="2643188"/>
            <a:ext cx="4033838" cy="7858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2400" b="0" i="0" u="none" strike="noStrike" cap="none" spc="0" normalizeH="0" baseline="0" dirty="0">
              <a:ln>
                <a:noFill/>
              </a:ln>
              <a:solidFill>
                <a:srgbClr val="000000"/>
              </a:solidFill>
              <a:effectLst/>
              <a:uFillTx/>
              <a:latin typeface="+mn-lt"/>
              <a:ea typeface="+mn-ea"/>
              <a:cs typeface="+mn-cs"/>
              <a:sym typeface="Times New Roman"/>
            </a:endParaRPr>
          </a:p>
        </p:txBody>
      </p:sp>
      <p:graphicFrame>
        <p:nvGraphicFramePr>
          <p:cNvPr id="4" name="Table 3">
            <a:extLst>
              <a:ext uri="{FF2B5EF4-FFF2-40B4-BE49-F238E27FC236}">
                <a16:creationId xmlns:a16="http://schemas.microsoft.com/office/drawing/2014/main" id="{DA8D2841-52D2-E522-1400-64DFEF3CEA1D}"/>
              </a:ext>
            </a:extLst>
          </p:cNvPr>
          <p:cNvGraphicFramePr>
            <a:graphicFrameLocks noGrp="1"/>
          </p:cNvGraphicFramePr>
          <p:nvPr>
            <p:extLst>
              <p:ext uri="{D42A27DB-BD31-4B8C-83A1-F6EECF244321}">
                <p14:modId xmlns:p14="http://schemas.microsoft.com/office/powerpoint/2010/main" val="1739725066"/>
              </p:ext>
            </p:extLst>
          </p:nvPr>
        </p:nvGraphicFramePr>
        <p:xfrm>
          <a:off x="430675" y="1244194"/>
          <a:ext cx="7972000" cy="4251321"/>
        </p:xfrm>
        <a:graphic>
          <a:graphicData uri="http://schemas.openxmlformats.org/drawingml/2006/table">
            <a:tbl>
              <a:tblPr firstRow="1" bandRow="1">
                <a:tableStyleId>{073A0DAA-6AF3-43AB-8588-CEC1D06C72B9}</a:tableStyleId>
              </a:tblPr>
              <a:tblGrid>
                <a:gridCol w="2107669">
                  <a:extLst>
                    <a:ext uri="{9D8B030D-6E8A-4147-A177-3AD203B41FA5}">
                      <a16:colId xmlns:a16="http://schemas.microsoft.com/office/drawing/2014/main" val="3752223504"/>
                    </a:ext>
                  </a:extLst>
                </a:gridCol>
                <a:gridCol w="1954677">
                  <a:extLst>
                    <a:ext uri="{9D8B030D-6E8A-4147-A177-3AD203B41FA5}">
                      <a16:colId xmlns:a16="http://schemas.microsoft.com/office/drawing/2014/main" val="3849728457"/>
                    </a:ext>
                  </a:extLst>
                </a:gridCol>
                <a:gridCol w="1954827">
                  <a:extLst>
                    <a:ext uri="{9D8B030D-6E8A-4147-A177-3AD203B41FA5}">
                      <a16:colId xmlns:a16="http://schemas.microsoft.com/office/drawing/2014/main" val="764158979"/>
                    </a:ext>
                  </a:extLst>
                </a:gridCol>
                <a:gridCol w="1954827">
                  <a:extLst>
                    <a:ext uri="{9D8B030D-6E8A-4147-A177-3AD203B41FA5}">
                      <a16:colId xmlns:a16="http://schemas.microsoft.com/office/drawing/2014/main" val="2834385443"/>
                    </a:ext>
                  </a:extLst>
                </a:gridCol>
              </a:tblGrid>
              <a:tr h="891127">
                <a:tc>
                  <a:txBody>
                    <a:bodyPr/>
                    <a:lstStyle/>
                    <a:p>
                      <a:pPr algn="ctr"/>
                      <a:r>
                        <a:rPr lang="en-GB" dirty="0"/>
                        <a:t>Title of the paper</a:t>
                      </a:r>
                      <a:endParaRPr lang="en-IN" dirty="0"/>
                    </a:p>
                  </a:txBody>
                  <a:tcPr/>
                </a:tc>
                <a:tc>
                  <a:txBody>
                    <a:bodyPr/>
                    <a:lstStyle/>
                    <a:p>
                      <a:pPr algn="ctr"/>
                      <a:r>
                        <a:rPr lang="en-GB" dirty="0"/>
                        <a:t>Author &amp; year of publication </a:t>
                      </a:r>
                      <a:endParaRPr lang="en-IN" dirty="0"/>
                    </a:p>
                  </a:txBody>
                  <a:tcPr/>
                </a:tc>
                <a:tc>
                  <a:txBody>
                    <a:bodyPr/>
                    <a:lstStyle/>
                    <a:p>
                      <a:pPr algn="ctr"/>
                      <a:r>
                        <a:rPr lang="en-GB" dirty="0"/>
                        <a:t>Outcome </a:t>
                      </a:r>
                      <a:endParaRPr lang="en-IN" dirty="0"/>
                    </a:p>
                  </a:txBody>
                  <a:tcPr/>
                </a:tc>
                <a:tc>
                  <a:txBody>
                    <a:bodyPr/>
                    <a:lstStyle/>
                    <a:p>
                      <a:pPr algn="ctr"/>
                      <a:r>
                        <a:rPr lang="en-GB" dirty="0"/>
                        <a:t>Limitation </a:t>
                      </a:r>
                      <a:endParaRPr lang="en-IN" dirty="0"/>
                    </a:p>
                  </a:txBody>
                  <a:tcPr/>
                </a:tc>
                <a:extLst>
                  <a:ext uri="{0D108BD9-81ED-4DB2-BD59-A6C34878D82A}">
                    <a16:rowId xmlns:a16="http://schemas.microsoft.com/office/drawing/2014/main" val="980416576"/>
                  </a:ext>
                </a:extLst>
              </a:tr>
              <a:tr h="3360194">
                <a:tc>
                  <a:txBody>
                    <a:bodyPr/>
                    <a:lstStyle/>
                    <a:p>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IN" dirty="0"/>
                    </a:p>
                  </a:txBody>
                  <a:tcPr/>
                </a:tc>
                <a:extLst>
                  <a:ext uri="{0D108BD9-81ED-4DB2-BD59-A6C34878D82A}">
                    <a16:rowId xmlns:a16="http://schemas.microsoft.com/office/drawing/2014/main" val="1656061187"/>
                  </a:ext>
                </a:extLst>
              </a:tr>
            </a:tbl>
          </a:graphicData>
        </a:graphic>
      </p:graphicFrame>
    </p:spTree>
    <p:extLst>
      <p:ext uri="{BB962C8B-B14F-4D97-AF65-F5344CB8AC3E}">
        <p14:creationId xmlns:p14="http://schemas.microsoft.com/office/powerpoint/2010/main" val="200078566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2EBA3F-11D2-1EA8-7897-BBE34F00758F}"/>
              </a:ext>
            </a:extLst>
          </p:cNvPr>
          <p:cNvSpPr txBox="1"/>
          <p:nvPr/>
        </p:nvSpPr>
        <p:spPr>
          <a:xfrm>
            <a:off x="85008" y="859066"/>
            <a:ext cx="9103442" cy="51398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GB" sz="2000" b="1" i="0" dirty="0">
                <a:solidFill>
                  <a:schemeClr val="tx1"/>
                </a:solidFill>
                <a:effectLst/>
              </a:rPr>
              <a:t>Problem Statement:</a:t>
            </a:r>
          </a:p>
          <a:p>
            <a:pPr marL="0" marR="0" indent="0" algn="l" defTabSz="914400" rtl="0" fontAlgn="auto" latinLnBrk="0" hangingPunct="0">
              <a:lnSpc>
                <a:spcPct val="100000"/>
              </a:lnSpc>
              <a:spcBef>
                <a:spcPts val="0"/>
              </a:spcBef>
              <a:spcAft>
                <a:spcPts val="0"/>
              </a:spcAft>
              <a:buClrTx/>
              <a:buSzTx/>
              <a:buFontTx/>
              <a:buNone/>
              <a:tabLst/>
            </a:pPr>
            <a:r>
              <a:rPr lang="en-GB" sz="1800" i="0" dirty="0">
                <a:solidFill>
                  <a:schemeClr val="tx1"/>
                </a:solidFill>
                <a:effectLst/>
              </a:rPr>
              <a:t>The problem we aim to address with our Verilog-based RAM/ROM design is the need for an efficient and optimized memory solution for digital systems. Traditional RAM/ROM designs may not always meet the specific requirements of modern applications in terms of performance, area utilization, power efficiency, and security. Therefore, our goal is to develop a Verilog-based RAM/ROM design that addresses these challenges and provides a reliable and high-performance memory solution.</a:t>
            </a:r>
          </a:p>
          <a:p>
            <a:pPr marL="0" marR="0" indent="0" algn="l" defTabSz="914400" rtl="0" fontAlgn="auto" latinLnBrk="0" hangingPunct="0">
              <a:lnSpc>
                <a:spcPct val="100000"/>
              </a:lnSpc>
              <a:spcBef>
                <a:spcPts val="0"/>
              </a:spcBef>
              <a:spcAft>
                <a:spcPts val="0"/>
              </a:spcAft>
              <a:buClrTx/>
              <a:buSzTx/>
              <a:buFontTx/>
              <a:buNone/>
              <a:tabLst/>
            </a:pPr>
            <a:endParaRPr lang="en-GB" sz="1800" i="0" dirty="0">
              <a:solidFill>
                <a:schemeClr val="tx1"/>
              </a:solidFill>
              <a:effectLst/>
            </a:endParaRPr>
          </a:p>
          <a:p>
            <a:pPr marL="0" marR="0" indent="0" algn="l" defTabSz="914400" rtl="0" fontAlgn="auto" latinLnBrk="0" hangingPunct="0">
              <a:lnSpc>
                <a:spcPct val="100000"/>
              </a:lnSpc>
              <a:spcBef>
                <a:spcPts val="0"/>
              </a:spcBef>
              <a:spcAft>
                <a:spcPts val="0"/>
              </a:spcAft>
              <a:buClrTx/>
              <a:buSzTx/>
              <a:buFontTx/>
              <a:buNone/>
              <a:tabLst/>
            </a:pPr>
            <a:r>
              <a:rPr kumimoji="0" lang="en-GB" sz="2000" b="1" u="none" strike="noStrike" cap="none" spc="0" normalizeH="0" baseline="0" dirty="0">
                <a:ln>
                  <a:noFill/>
                </a:ln>
                <a:solidFill>
                  <a:schemeClr val="tx1"/>
                </a:solidFill>
                <a:uFillTx/>
                <a:ea typeface="+mn-ea"/>
                <a:cs typeface="+mn-cs"/>
                <a:sym typeface="Times New Roman"/>
              </a:rPr>
              <a:t>Objectives:</a:t>
            </a:r>
          </a:p>
          <a:p>
            <a:pPr marL="285750" indent="-285750" algn="l">
              <a:buFont typeface="Wingdings" panose="05000000000000000000" pitchFamily="2" charset="2"/>
              <a:buChar char="q"/>
            </a:pPr>
            <a:r>
              <a:rPr lang="en-GB" sz="1800" b="0" i="0" dirty="0">
                <a:solidFill>
                  <a:schemeClr val="tx1"/>
                </a:solidFill>
                <a:effectLst/>
              </a:rPr>
              <a:t>Efficient Design: Our objective is to create a Verilog-based RAM/ROM design that optimizes memory access speed, reduces latency, and minimizes area utilization.</a:t>
            </a:r>
          </a:p>
          <a:p>
            <a:pPr marL="285750" indent="-285750" algn="l">
              <a:buFont typeface="Wingdings" panose="05000000000000000000" pitchFamily="2" charset="2"/>
              <a:buChar char="q"/>
            </a:pPr>
            <a:r>
              <a:rPr lang="en-GB" sz="1800" b="0" i="0" dirty="0">
                <a:solidFill>
                  <a:schemeClr val="tx1"/>
                </a:solidFill>
                <a:effectLst/>
              </a:rPr>
              <a:t>Power Optimization: Power consumption is a critical consideration in modern digital systems. We aim to develop a Verilog-based RAM/ROM design that incorporates low-power design techniques to reduce power dissipation.</a:t>
            </a:r>
          </a:p>
          <a:p>
            <a:pPr marL="285750" indent="-285750" algn="l">
              <a:buFont typeface="Wingdings" panose="05000000000000000000" pitchFamily="2" charset="2"/>
              <a:buChar char="q"/>
            </a:pPr>
            <a:r>
              <a:rPr lang="en-GB" sz="1800" b="0" i="0" dirty="0">
                <a:solidFill>
                  <a:schemeClr val="tx1"/>
                </a:solidFill>
                <a:effectLst/>
              </a:rPr>
              <a:t>Through our project objectives, we aim to achieve a Verilog-based RAM/ROM design that offers improved performance, power efficiency, reliability, security, and verification. By leveraging EDA tools for design, simulation, and validation, we aim to create a robust and optimized memory solution that meets the specific requirements of modern digital systems</a:t>
            </a:r>
            <a:r>
              <a:rPr lang="en-GB" sz="1800" b="0" i="0" dirty="0">
                <a:solidFill>
                  <a:schemeClr val="tx1"/>
                </a:solidFill>
                <a:effectLst/>
                <a:latin typeface="Söhne"/>
              </a:rPr>
              <a:t>.</a:t>
            </a:r>
            <a:endParaRPr kumimoji="0" lang="en-IN" sz="1800" b="1" i="0" u="none" strike="noStrike" cap="none" spc="0" normalizeH="0" baseline="0" dirty="0">
              <a:ln>
                <a:noFill/>
              </a:ln>
              <a:solidFill>
                <a:schemeClr val="tx1"/>
              </a:solidFill>
              <a:effectLst/>
              <a:uFillTx/>
              <a:ea typeface="+mn-ea"/>
              <a:cs typeface="+mn-cs"/>
              <a:sym typeface="Times New Roman"/>
            </a:endParaRPr>
          </a:p>
        </p:txBody>
      </p:sp>
      <p:sp>
        <p:nvSpPr>
          <p:cNvPr id="3" name="TextBox 2">
            <a:extLst>
              <a:ext uri="{FF2B5EF4-FFF2-40B4-BE49-F238E27FC236}">
                <a16:creationId xmlns:a16="http://schemas.microsoft.com/office/drawing/2014/main" id="{C2CA7F2E-7EE3-2F3B-86FA-6E99543435F1}"/>
              </a:ext>
            </a:extLst>
          </p:cNvPr>
          <p:cNvSpPr txBox="1"/>
          <p:nvPr/>
        </p:nvSpPr>
        <p:spPr>
          <a:xfrm>
            <a:off x="2293375" y="132736"/>
            <a:ext cx="5633884"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b="1" i="0" dirty="0">
                <a:solidFill>
                  <a:schemeClr val="tx1"/>
                </a:solidFill>
                <a:effectLst/>
              </a:rPr>
              <a:t>Problem Statement &amp; Objectives</a:t>
            </a:r>
          </a:p>
          <a:p>
            <a:pPr marL="0" marR="0" indent="0" algn="l" defTabSz="914400" rtl="0" fontAlgn="auto" latinLnBrk="0" hangingPunct="0">
              <a:lnSpc>
                <a:spcPct val="100000"/>
              </a:lnSpc>
              <a:spcBef>
                <a:spcPts val="0"/>
              </a:spcBef>
              <a:spcAft>
                <a:spcPts val="0"/>
              </a:spcAft>
              <a:buClrTx/>
              <a:buSzTx/>
              <a:buFontTx/>
              <a:buNone/>
              <a:tabLst/>
            </a:pPr>
            <a:endParaRPr kumimoji="0" lang="en-IN" b="0" i="0" u="none" strike="noStrike" cap="none" spc="0" normalizeH="0" baseline="0" dirty="0">
              <a:ln>
                <a:noFill/>
              </a:ln>
              <a:solidFill>
                <a:srgbClr val="000000"/>
              </a:solidFill>
              <a:effectLst/>
              <a:uFillTx/>
              <a:ea typeface="+mn-ea"/>
              <a:cs typeface="+mn-cs"/>
              <a:sym typeface="Times New Roman"/>
            </a:endParaRPr>
          </a:p>
        </p:txBody>
      </p:sp>
    </p:spTree>
    <p:extLst>
      <p:ext uri="{BB962C8B-B14F-4D97-AF65-F5344CB8AC3E}">
        <p14:creationId xmlns:p14="http://schemas.microsoft.com/office/powerpoint/2010/main" val="119970651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F29D38-DC9A-DE93-7E82-C523AA371BFE}"/>
              </a:ext>
            </a:extLst>
          </p:cNvPr>
          <p:cNvSpPr txBox="1"/>
          <p:nvPr/>
        </p:nvSpPr>
        <p:spPr>
          <a:xfrm>
            <a:off x="3237270" y="76599"/>
            <a:ext cx="5412658"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GB" sz="2800" b="1" dirty="0"/>
              <a:t>Proposed system</a:t>
            </a:r>
            <a:endParaRPr kumimoji="0" lang="en-IN" sz="2800" b="1" i="0" u="none" strike="noStrike" cap="none" spc="0" normalizeH="0" baseline="0" dirty="0">
              <a:ln>
                <a:noFill/>
              </a:ln>
              <a:solidFill>
                <a:srgbClr val="000000"/>
              </a:solidFill>
              <a:effectLst/>
              <a:uFillTx/>
              <a:latin typeface="+mn-lt"/>
              <a:ea typeface="+mn-ea"/>
              <a:cs typeface="+mn-cs"/>
              <a:sym typeface="Times New Roman"/>
            </a:endParaRPr>
          </a:p>
        </p:txBody>
      </p:sp>
      <p:sp>
        <p:nvSpPr>
          <p:cNvPr id="4" name="TextBox 3">
            <a:extLst>
              <a:ext uri="{FF2B5EF4-FFF2-40B4-BE49-F238E27FC236}">
                <a16:creationId xmlns:a16="http://schemas.microsoft.com/office/drawing/2014/main" id="{A4179E98-93F8-9A95-F602-C62BE3683AE4}"/>
              </a:ext>
            </a:extLst>
          </p:cNvPr>
          <p:cNvSpPr txBox="1"/>
          <p:nvPr/>
        </p:nvSpPr>
        <p:spPr>
          <a:xfrm>
            <a:off x="274689" y="998999"/>
            <a:ext cx="8594622" cy="50783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lgn="l">
              <a:buFont typeface="Wingdings" panose="05000000000000000000" pitchFamily="2" charset="2"/>
              <a:buChar char="q"/>
            </a:pPr>
            <a:r>
              <a:rPr lang="en-GB" sz="1800" b="1" i="0" dirty="0">
                <a:solidFill>
                  <a:schemeClr val="tx1"/>
                </a:solidFill>
                <a:effectLst/>
              </a:rPr>
              <a:t>Design Methodology</a:t>
            </a:r>
            <a:r>
              <a:rPr lang="en-GB" sz="1800" b="0" i="0" dirty="0">
                <a:solidFill>
                  <a:schemeClr val="tx1"/>
                </a:solidFill>
                <a:effectLst/>
              </a:rPr>
              <a:t>:</a:t>
            </a:r>
          </a:p>
          <a:p>
            <a:pPr algn="l"/>
            <a:r>
              <a:rPr lang="en-GB" sz="1800" b="0" i="0" dirty="0">
                <a:solidFill>
                  <a:schemeClr val="tx1"/>
                </a:solidFill>
                <a:effectLst/>
              </a:rPr>
              <a:t> We will follow a modular and hierarchical design methodology, breaking down the overall RAM/ROM system into smaller functional modules. This approach allows for easier design, verification, and integration of the various components. We will use the Verilog hardware description language to model and describe each module.</a:t>
            </a:r>
          </a:p>
          <a:p>
            <a:pPr marL="285750" indent="-285750" algn="l">
              <a:buFont typeface="Wingdings" panose="05000000000000000000" pitchFamily="2" charset="2"/>
              <a:buChar char="q"/>
            </a:pPr>
            <a:r>
              <a:rPr lang="en-GB" sz="1800" b="1" i="0" dirty="0">
                <a:solidFill>
                  <a:schemeClr val="tx1"/>
                </a:solidFill>
                <a:effectLst/>
              </a:rPr>
              <a:t>Algorithm Selection:</a:t>
            </a:r>
            <a:r>
              <a:rPr lang="en-GB" sz="1800" b="0" i="0" dirty="0">
                <a:solidFill>
                  <a:schemeClr val="tx1"/>
                </a:solidFill>
                <a:effectLst/>
              </a:rPr>
              <a:t> </a:t>
            </a:r>
          </a:p>
          <a:p>
            <a:pPr algn="l"/>
            <a:r>
              <a:rPr lang="en-GB" sz="1800" b="0" i="0" dirty="0">
                <a:solidFill>
                  <a:schemeClr val="tx1"/>
                </a:solidFill>
                <a:effectLst/>
              </a:rPr>
              <a:t>For the RAM design, we plan to employ a synchronous memory architecture, such as a single-port or dual-port RAM, based on the application requirements. We will utilize the algorithmic approach for efficient address decoding, data storage, and retrieval. The choice of specific algorithms will depend on factors like performance, power consumption, and area utilization.</a:t>
            </a:r>
          </a:p>
          <a:p>
            <a:pPr marL="285750" indent="-285750">
              <a:buFont typeface="Wingdings" panose="05000000000000000000" pitchFamily="2" charset="2"/>
              <a:buChar char="q"/>
            </a:pPr>
            <a:r>
              <a:rPr lang="en-GB" sz="1800" b="1" i="0" dirty="0">
                <a:solidFill>
                  <a:schemeClr val="tx1"/>
                </a:solidFill>
                <a:effectLst/>
              </a:rPr>
              <a:t>Verification and Simulation:</a:t>
            </a:r>
          </a:p>
          <a:p>
            <a:r>
              <a:rPr lang="en-GB" sz="1800" b="0" i="0" dirty="0">
                <a:solidFill>
                  <a:schemeClr val="tx1"/>
                </a:solidFill>
                <a:effectLst/>
              </a:rPr>
              <a:t> We will extensively use EDA tools, such as Verilog simulators, to verify and validate the functionality of the Verilog-based RAM/ROM design. We will create comprehensive testbenches and develop test vectors to verify the correctness of the design and ensure it meets the desired specifications. Simulation results will be </a:t>
            </a:r>
            <a:r>
              <a:rPr lang="en-GB" sz="1800" b="0" i="0" dirty="0" err="1">
                <a:solidFill>
                  <a:schemeClr val="tx1"/>
                </a:solidFill>
                <a:effectLst/>
              </a:rPr>
              <a:t>analyzed</a:t>
            </a:r>
            <a:r>
              <a:rPr lang="en-GB" sz="1800" b="0" i="0" dirty="0">
                <a:solidFill>
                  <a:schemeClr val="tx1"/>
                </a:solidFill>
                <a:effectLst/>
              </a:rPr>
              <a:t> to identify and resolve any potential issues or bugs.</a:t>
            </a:r>
          </a:p>
          <a:p>
            <a:pPr algn="l">
              <a:buFont typeface="+mj-lt"/>
              <a:buAutoNum type="arabicPeriod"/>
            </a:pPr>
            <a:endParaRPr lang="en-GB" sz="1800" b="0" i="0" dirty="0">
              <a:solidFill>
                <a:schemeClr val="tx1"/>
              </a:solidFill>
              <a:effectLst/>
            </a:endParaRPr>
          </a:p>
        </p:txBody>
      </p:sp>
    </p:spTree>
    <p:extLst>
      <p:ext uri="{BB962C8B-B14F-4D97-AF65-F5344CB8AC3E}">
        <p14:creationId xmlns:p14="http://schemas.microsoft.com/office/powerpoint/2010/main" val="262489768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CBA2DA-7C83-0B62-D8AA-9FD04A41D56D}"/>
              </a:ext>
            </a:extLst>
          </p:cNvPr>
          <p:cNvSpPr txBox="1"/>
          <p:nvPr/>
        </p:nvSpPr>
        <p:spPr>
          <a:xfrm>
            <a:off x="3045542" y="58993"/>
            <a:ext cx="480060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GB" sz="2800" b="1" dirty="0"/>
              <a:t>Working Principle</a:t>
            </a:r>
            <a:endParaRPr kumimoji="0" lang="en-IN" sz="2800" b="1" i="0" u="none" strike="noStrike" cap="none" spc="0" normalizeH="0" baseline="0" dirty="0">
              <a:ln>
                <a:noFill/>
              </a:ln>
              <a:solidFill>
                <a:srgbClr val="000000"/>
              </a:solidFill>
              <a:effectLst/>
              <a:uFillTx/>
              <a:latin typeface="+mn-lt"/>
              <a:ea typeface="+mn-ea"/>
              <a:cs typeface="+mn-cs"/>
              <a:sym typeface="Times New Roman"/>
            </a:endParaRPr>
          </a:p>
        </p:txBody>
      </p:sp>
      <p:sp>
        <p:nvSpPr>
          <p:cNvPr id="4" name="TextBox 3">
            <a:extLst>
              <a:ext uri="{FF2B5EF4-FFF2-40B4-BE49-F238E27FC236}">
                <a16:creationId xmlns:a16="http://schemas.microsoft.com/office/drawing/2014/main" id="{B051B0D1-3B36-4130-BCCB-BD36975495C9}"/>
              </a:ext>
            </a:extLst>
          </p:cNvPr>
          <p:cNvSpPr txBox="1"/>
          <p:nvPr/>
        </p:nvSpPr>
        <p:spPr>
          <a:xfrm>
            <a:off x="365022" y="997566"/>
            <a:ext cx="8413955" cy="48628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indent="-342900" algn="l">
              <a:buFont typeface="Wingdings" panose="05000000000000000000" pitchFamily="2" charset="2"/>
              <a:buChar char="q"/>
            </a:pPr>
            <a:r>
              <a:rPr lang="en-GB" sz="2000" b="1" i="0" dirty="0">
                <a:solidFill>
                  <a:schemeClr val="tx1"/>
                </a:solidFill>
                <a:effectLst/>
              </a:rPr>
              <a:t>RAM (Random Access Memory):</a:t>
            </a:r>
          </a:p>
          <a:p>
            <a:pPr algn="l">
              <a:buFont typeface="Arial" panose="020B0604020202020204" pitchFamily="34" charset="0"/>
              <a:buChar char="•"/>
            </a:pPr>
            <a:r>
              <a:rPr lang="en-GB" sz="1800" b="0" i="0" dirty="0">
                <a:solidFill>
                  <a:schemeClr val="tx1"/>
                </a:solidFill>
                <a:effectLst/>
              </a:rPr>
              <a:t>Reading Data: In the RAM module, the Verilog design allows for reading data from specific memory locations based on the input address. When a read operation is triggered, the Verilog code retrieves the data stored in the addressed memory location and outputs it.</a:t>
            </a:r>
          </a:p>
          <a:p>
            <a:pPr algn="l">
              <a:buFont typeface="Arial" panose="020B0604020202020204" pitchFamily="34" charset="0"/>
              <a:buChar char="•"/>
            </a:pPr>
            <a:r>
              <a:rPr lang="en-GB" sz="1800" b="0" i="0" dirty="0">
                <a:solidFill>
                  <a:schemeClr val="tx1"/>
                </a:solidFill>
                <a:effectLst/>
              </a:rPr>
              <a:t>Writing Data: To write data into the RAM, the Verilog code takes the input data and the desired memory address. It then stores the data in the respective memory location, replacing any existing data.</a:t>
            </a:r>
          </a:p>
          <a:p>
            <a:pPr algn="l"/>
            <a:endParaRPr lang="en-GB" sz="1800" b="0" i="0" dirty="0">
              <a:solidFill>
                <a:schemeClr val="tx1"/>
              </a:solidFill>
              <a:effectLst/>
            </a:endParaRPr>
          </a:p>
          <a:p>
            <a:pPr marL="342900" indent="-342900" algn="l">
              <a:buFont typeface="Wingdings" panose="05000000000000000000" pitchFamily="2" charset="2"/>
              <a:buChar char="q"/>
            </a:pPr>
            <a:r>
              <a:rPr lang="en-GB" sz="2000" b="1" i="0" dirty="0">
                <a:solidFill>
                  <a:schemeClr val="tx1"/>
                </a:solidFill>
                <a:effectLst/>
              </a:rPr>
              <a:t>Key Features and Functionalities of RAM:</a:t>
            </a:r>
          </a:p>
          <a:p>
            <a:pPr algn="l">
              <a:buFont typeface="Arial" panose="020B0604020202020204" pitchFamily="34" charset="0"/>
              <a:buChar char="•"/>
            </a:pPr>
            <a:r>
              <a:rPr lang="en-GB" sz="1800" b="0" i="0" dirty="0">
                <a:solidFill>
                  <a:schemeClr val="tx1"/>
                </a:solidFill>
                <a:effectLst/>
              </a:rPr>
              <a:t>Random Access: Our Verilog-based RAM design enables random access to memory locations, allowing for fast and efficient retrieval of data.</a:t>
            </a:r>
          </a:p>
          <a:p>
            <a:pPr algn="l">
              <a:buFont typeface="Arial" panose="020B0604020202020204" pitchFamily="34" charset="0"/>
              <a:buChar char="•"/>
            </a:pPr>
            <a:r>
              <a:rPr lang="en-GB" sz="1800" b="0" i="0" dirty="0">
                <a:solidFill>
                  <a:schemeClr val="tx1"/>
                </a:solidFill>
                <a:effectLst/>
              </a:rPr>
              <a:t>Variable Storage Capacity: The Verilog code can be adapted to support different storage capacities by adjusting the number of memory locations and the width of each location.</a:t>
            </a:r>
          </a:p>
          <a:p>
            <a:pPr algn="l">
              <a:buFont typeface="Arial" panose="020B0604020202020204" pitchFamily="34" charset="0"/>
              <a:buChar char="•"/>
            </a:pPr>
            <a:r>
              <a:rPr lang="en-GB" sz="1800" b="0" i="0" dirty="0">
                <a:solidFill>
                  <a:schemeClr val="tx1"/>
                </a:solidFill>
                <a:effectLst/>
              </a:rPr>
              <a:t>Simultaneous Read/Write: The RAM design allows for simultaneous read and write operations, enabling concurrent access to memory locations.</a:t>
            </a:r>
          </a:p>
          <a:p>
            <a:pPr algn="l">
              <a:buFont typeface="Arial" panose="020B0604020202020204" pitchFamily="34" charset="0"/>
              <a:buChar char="•"/>
            </a:pPr>
            <a:r>
              <a:rPr lang="en-GB" sz="1800" b="0" i="0" dirty="0">
                <a:solidFill>
                  <a:schemeClr val="tx1"/>
                </a:solidFill>
                <a:effectLst/>
              </a:rPr>
              <a:t>Address Decoding: The Verilog code incorporates address decoding logic to efficiently locate the desired memory location during read and write operations.</a:t>
            </a:r>
          </a:p>
        </p:txBody>
      </p:sp>
    </p:spTree>
    <p:extLst>
      <p:ext uri="{BB962C8B-B14F-4D97-AF65-F5344CB8AC3E}">
        <p14:creationId xmlns:p14="http://schemas.microsoft.com/office/powerpoint/2010/main" val="133799895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9E5963-8CE8-2069-1A66-ABD599060C49}"/>
              </a:ext>
            </a:extLst>
          </p:cNvPr>
          <p:cNvSpPr txBox="1"/>
          <p:nvPr/>
        </p:nvSpPr>
        <p:spPr>
          <a:xfrm flipH="1">
            <a:off x="176981" y="889844"/>
            <a:ext cx="8641081" cy="54168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indent="-342900" algn="l">
              <a:buFont typeface="Wingdings" panose="05000000000000000000" pitchFamily="2" charset="2"/>
              <a:buChar char="q"/>
            </a:pPr>
            <a:r>
              <a:rPr lang="en-GB" sz="2000" b="1" i="0" dirty="0">
                <a:solidFill>
                  <a:schemeClr val="tx1"/>
                </a:solidFill>
                <a:effectLst/>
              </a:rPr>
              <a:t>ROM (Read-Only Memory):</a:t>
            </a:r>
          </a:p>
          <a:p>
            <a:pPr algn="l">
              <a:buFont typeface="Arial" panose="020B0604020202020204" pitchFamily="34" charset="0"/>
              <a:buChar char="•"/>
            </a:pPr>
            <a:r>
              <a:rPr lang="en-GB" sz="1800" b="0" i="0" dirty="0">
                <a:solidFill>
                  <a:schemeClr val="tx1"/>
                </a:solidFill>
                <a:effectLst/>
              </a:rPr>
              <a:t>Reading Data: The Verilog code in the ROM module retrieves stored data based on the input address. When a read operation is triggered, the Verilog design outputs the data stored in the addressed memory location.</a:t>
            </a:r>
          </a:p>
          <a:p>
            <a:pPr algn="l">
              <a:buFont typeface="Arial" panose="020B0604020202020204" pitchFamily="34" charset="0"/>
              <a:buChar char="•"/>
            </a:pPr>
            <a:r>
              <a:rPr lang="en-GB" sz="1800" b="0" i="0" dirty="0">
                <a:solidFill>
                  <a:schemeClr val="tx1"/>
                </a:solidFill>
                <a:effectLst/>
              </a:rPr>
              <a:t>Writing Data: Unlike RAM, ROM is a read-only memory, meaning the stored data is pre-programmed during the design stage and cannot be modified at runtime.</a:t>
            </a:r>
          </a:p>
          <a:p>
            <a:pPr algn="l"/>
            <a:endParaRPr lang="en-GB" sz="1800" b="0" i="0" dirty="0">
              <a:solidFill>
                <a:schemeClr val="tx1"/>
              </a:solidFill>
              <a:effectLst/>
            </a:endParaRPr>
          </a:p>
          <a:p>
            <a:pPr marL="342900" indent="-342900" algn="l">
              <a:buFont typeface="Wingdings" panose="05000000000000000000" pitchFamily="2" charset="2"/>
              <a:buChar char="q"/>
            </a:pPr>
            <a:r>
              <a:rPr lang="en-GB" sz="2000" b="1" i="0" dirty="0">
                <a:solidFill>
                  <a:schemeClr val="tx1"/>
                </a:solidFill>
                <a:effectLst/>
              </a:rPr>
              <a:t>Key Features and Functionalities of ROM:</a:t>
            </a:r>
          </a:p>
          <a:p>
            <a:pPr algn="l">
              <a:buFont typeface="Arial" panose="020B0604020202020204" pitchFamily="34" charset="0"/>
              <a:buChar char="•"/>
            </a:pPr>
            <a:r>
              <a:rPr lang="en-GB" sz="1800" b="0" i="0" dirty="0">
                <a:solidFill>
                  <a:schemeClr val="tx1"/>
                </a:solidFill>
                <a:effectLst/>
              </a:rPr>
              <a:t>Permanent Data Storage: The Verilog-based ROM design provides permanent storage of data that remains intact even when the power is turned off. It is typically used to store firmware, boot loaders, and other fixed data.</a:t>
            </a:r>
          </a:p>
          <a:p>
            <a:pPr algn="l">
              <a:buFont typeface="Arial" panose="020B0604020202020204" pitchFamily="34" charset="0"/>
              <a:buChar char="•"/>
            </a:pPr>
            <a:r>
              <a:rPr lang="en-GB" sz="1800" b="0" i="0" dirty="0">
                <a:solidFill>
                  <a:schemeClr val="tx1"/>
                </a:solidFill>
                <a:effectLst/>
              </a:rPr>
              <a:t>Fast Data Retrieval: The ROM design ensures fast access to stored data, allowing for efficient execution of instructions or retrieval of pre-programmed values.</a:t>
            </a:r>
          </a:p>
          <a:p>
            <a:pPr algn="l">
              <a:buFont typeface="Arial" panose="020B0604020202020204" pitchFamily="34" charset="0"/>
              <a:buChar char="•"/>
            </a:pPr>
            <a:r>
              <a:rPr lang="en-GB" sz="1800" b="0" i="0" dirty="0">
                <a:solidFill>
                  <a:schemeClr val="tx1"/>
                </a:solidFill>
                <a:effectLst/>
              </a:rPr>
              <a:t>Pre-Programmed Content: The Verilog code for ROM is designed to incorporate the pre-programmed data, either through direct assignment or by loading data from an external source.</a:t>
            </a:r>
          </a:p>
          <a:p>
            <a:pPr algn="l">
              <a:buFont typeface="Arial" panose="020B0604020202020204" pitchFamily="34" charset="0"/>
              <a:buChar char="•"/>
            </a:pPr>
            <a:r>
              <a:rPr lang="en-GB" sz="1800" b="0" i="0" dirty="0">
                <a:solidFill>
                  <a:schemeClr val="tx1"/>
                </a:solidFill>
                <a:effectLst/>
              </a:rPr>
              <a:t>Address Mapping: The Verilog design utilizes address mapping techniques to locate the correct memory location corresponding to the input address during read operations.</a:t>
            </a:r>
          </a:p>
          <a:p>
            <a:pPr marL="0" marR="0" indent="0" algn="l" defTabSz="914400" rtl="0" fontAlgn="auto" latinLnBrk="0" hangingPunct="0">
              <a:lnSpc>
                <a:spcPct val="100000"/>
              </a:lnSpc>
              <a:spcBef>
                <a:spcPts val="0"/>
              </a:spcBef>
              <a:spcAft>
                <a:spcPts val="0"/>
              </a:spcAft>
              <a:buClrTx/>
              <a:buSzTx/>
              <a:buFontTx/>
              <a:buNone/>
              <a:tabLst/>
            </a:pPr>
            <a:endParaRPr kumimoji="0" lang="en-IN" sz="1800" b="1" i="0" u="none" strike="noStrike" cap="none" spc="0" normalizeH="0" baseline="0" dirty="0">
              <a:ln>
                <a:noFill/>
              </a:ln>
              <a:solidFill>
                <a:srgbClr val="000000"/>
              </a:solidFill>
              <a:effectLst/>
              <a:uFillTx/>
              <a:latin typeface="+mn-lt"/>
              <a:ea typeface="+mn-ea"/>
              <a:cs typeface="+mn-cs"/>
              <a:sym typeface="Times New Roman"/>
            </a:endParaRPr>
          </a:p>
        </p:txBody>
      </p:sp>
    </p:spTree>
    <p:extLst>
      <p:ext uri="{BB962C8B-B14F-4D97-AF65-F5344CB8AC3E}">
        <p14:creationId xmlns:p14="http://schemas.microsoft.com/office/powerpoint/2010/main" val="270163759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EE1ED4-9225-7FE0-AC22-C25FB3C4FF96}"/>
              </a:ext>
            </a:extLst>
          </p:cNvPr>
          <p:cNvSpPr txBox="1"/>
          <p:nvPr/>
        </p:nvSpPr>
        <p:spPr>
          <a:xfrm>
            <a:off x="331839" y="1194620"/>
            <a:ext cx="8163231" cy="20621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 typeface="Wingdings" panose="05000000000000000000" pitchFamily="2" charset="2"/>
              <a:buChar char="q"/>
              <a:tabLst/>
            </a:pPr>
            <a:r>
              <a:rPr lang="en-GB" sz="2000" b="1" i="0" dirty="0">
                <a:solidFill>
                  <a:schemeClr val="tx1"/>
                </a:solidFill>
                <a:effectLst/>
              </a:rPr>
              <a:t>EDA Tools for Verification and Analysis:</a:t>
            </a:r>
          </a:p>
          <a:p>
            <a:pPr marL="0" marR="0" indent="0" algn="l" defTabSz="914400" rtl="0" fontAlgn="auto" latinLnBrk="0" hangingPunct="0">
              <a:lnSpc>
                <a:spcPct val="100000"/>
              </a:lnSpc>
              <a:spcBef>
                <a:spcPts val="0"/>
              </a:spcBef>
              <a:spcAft>
                <a:spcPts val="0"/>
              </a:spcAft>
              <a:buClrTx/>
              <a:buSzTx/>
              <a:buFontTx/>
              <a:buNone/>
              <a:tabLst/>
            </a:pPr>
            <a:r>
              <a:rPr lang="en-GB" sz="1800" i="0" dirty="0">
                <a:solidFill>
                  <a:schemeClr val="tx1"/>
                </a:solidFill>
                <a:effectLst/>
              </a:rPr>
              <a:t> To validate the Verilog-based RAM/ROM design and </a:t>
            </a:r>
            <a:r>
              <a:rPr lang="en-GB" sz="1800" i="0" dirty="0" err="1">
                <a:solidFill>
                  <a:schemeClr val="tx1"/>
                </a:solidFill>
                <a:effectLst/>
              </a:rPr>
              <a:t>analyze</a:t>
            </a:r>
            <a:r>
              <a:rPr lang="en-GB" sz="1800" i="0" dirty="0">
                <a:solidFill>
                  <a:schemeClr val="tx1"/>
                </a:solidFill>
                <a:effectLst/>
              </a:rPr>
              <a:t> its performance, we will utilize Electronic Design Automation (EDA) tools such as simulators. These tools allow us to simulate the Verilog code, apply test vectors, and </a:t>
            </a:r>
            <a:r>
              <a:rPr lang="en-GB" sz="1800" i="0" dirty="0" err="1">
                <a:solidFill>
                  <a:schemeClr val="tx1"/>
                </a:solidFill>
                <a:effectLst/>
              </a:rPr>
              <a:t>analyze</a:t>
            </a:r>
            <a:r>
              <a:rPr lang="en-GB" sz="1800" i="0" dirty="0">
                <a:solidFill>
                  <a:schemeClr val="tx1"/>
                </a:solidFill>
                <a:effectLst/>
              </a:rPr>
              <a:t> the functional correctness, timing </a:t>
            </a:r>
            <a:r>
              <a:rPr lang="en-GB" sz="1800" i="0" dirty="0" err="1">
                <a:solidFill>
                  <a:schemeClr val="tx1"/>
                </a:solidFill>
                <a:effectLst/>
              </a:rPr>
              <a:t>behavior</a:t>
            </a:r>
            <a:r>
              <a:rPr lang="en-GB" sz="1800" i="0" dirty="0">
                <a:solidFill>
                  <a:schemeClr val="tx1"/>
                </a:solidFill>
                <a:effectLst/>
              </a:rPr>
              <a:t>, and power consumption of the memory design. EDA tools help in detecting and resolving any potential issues, optimizing the design, and ensuring it meets the desired specifications.</a:t>
            </a:r>
            <a:endParaRPr kumimoji="0" lang="en-IN" sz="1800" i="0" u="none" strike="noStrike" cap="none" spc="0" normalizeH="0" baseline="0" dirty="0">
              <a:ln>
                <a:noFill/>
              </a:ln>
              <a:solidFill>
                <a:schemeClr val="tx1"/>
              </a:solidFill>
              <a:effectLst/>
              <a:uFillTx/>
              <a:ea typeface="+mn-ea"/>
              <a:cs typeface="+mn-cs"/>
              <a:sym typeface="Times New Roman"/>
            </a:endParaRPr>
          </a:p>
        </p:txBody>
      </p:sp>
    </p:spTree>
    <p:extLst>
      <p:ext uri="{BB962C8B-B14F-4D97-AF65-F5344CB8AC3E}">
        <p14:creationId xmlns:p14="http://schemas.microsoft.com/office/powerpoint/2010/main" val="177629681"/>
      </p:ext>
    </p:extLst>
  </p:cSld>
  <p:clrMapOvr>
    <a:masterClrMapping/>
  </p:clrMapOvr>
  <p:transition spd="med"/>
</p:sld>
</file>

<file path=ppt/theme/theme1.xml><?xml version="1.0" encoding="utf-8"?>
<a:theme xmlns:a="http://schemas.openxmlformats.org/drawingml/2006/main" name="2_Default Design">
  <a:themeElements>
    <a:clrScheme name="2_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2_Default Design">
      <a:majorFont>
        <a:latin typeface="Helvetica"/>
        <a:ea typeface="Helvetica"/>
        <a:cs typeface="Helvetica"/>
      </a:majorFont>
      <a:minorFont>
        <a:latin typeface="Times New Roman"/>
        <a:ea typeface="Times New Roman"/>
        <a:cs typeface="Times New Roman"/>
      </a:minorFont>
    </a:fontScheme>
    <a:fmtScheme name="2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_Default Design">
  <a:themeElements>
    <a:clrScheme name="2_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2_Default Design">
      <a:majorFont>
        <a:latin typeface="Helvetica"/>
        <a:ea typeface="Helvetica"/>
        <a:cs typeface="Helvetica"/>
      </a:majorFont>
      <a:minorFont>
        <a:latin typeface="Times New Roman"/>
        <a:ea typeface="Times New Roman"/>
        <a:cs typeface="Times New Roman"/>
      </a:minorFont>
    </a:fontScheme>
    <a:fmtScheme name="2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858</TotalTime>
  <Words>3334</Words>
  <Application>Microsoft Office PowerPoint</Application>
  <PresentationFormat>On-screen Show (4:3)</PresentationFormat>
  <Paragraphs>399</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Courier New</vt:lpstr>
      <vt:lpstr>Söhne</vt:lpstr>
      <vt:lpstr>Times New Roman</vt:lpstr>
      <vt:lpstr>Wingdings</vt:lpstr>
      <vt:lpstr>2_Default Design</vt:lpstr>
      <vt:lpstr>Verilog-Based RAM/ROM Designing System using EDA Playground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SMART PLANT MONITORING SYSTEM ”</dc:title>
  <dc:creator>Allah</dc:creator>
  <cp:lastModifiedBy>Mohammed Sharuk</cp:lastModifiedBy>
  <cp:revision>4</cp:revision>
  <dcterms:modified xsi:type="dcterms:W3CDTF">2023-05-30T16:57:20Z</dcterms:modified>
</cp:coreProperties>
</file>