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954EF-D583-46A0-B2D8-34F39923FC2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30E048-9355-46E8-A94B-E47A85EB104E}">
      <dgm:prSet/>
      <dgm:spPr/>
      <dgm:t>
        <a:bodyPr/>
        <a:lstStyle/>
        <a:p>
          <a:pPr>
            <a:defRPr b="1"/>
          </a:pPr>
          <a:r>
            <a:rPr lang="en-US" b="1"/>
            <a:t>Objective:</a:t>
          </a:r>
          <a:r>
            <a:rPr lang="en-US"/>
            <a:t> </a:t>
          </a:r>
        </a:p>
      </dgm:t>
    </dgm:pt>
    <dgm:pt modelId="{1BAEDA67-C969-4C0E-8763-4461296B3AAC}" type="parTrans" cxnId="{C7FFB487-2D9F-4DB5-BE5C-B2846CB8435D}">
      <dgm:prSet/>
      <dgm:spPr/>
      <dgm:t>
        <a:bodyPr/>
        <a:lstStyle/>
        <a:p>
          <a:endParaRPr lang="en-US"/>
        </a:p>
      </dgm:t>
    </dgm:pt>
    <dgm:pt modelId="{C7FABF59-770A-4A22-927E-F78D59AA6C82}" type="sibTrans" cxnId="{C7FFB487-2D9F-4DB5-BE5C-B2846CB8435D}">
      <dgm:prSet/>
      <dgm:spPr/>
      <dgm:t>
        <a:bodyPr/>
        <a:lstStyle/>
        <a:p>
          <a:endParaRPr lang="en-US"/>
        </a:p>
      </dgm:t>
    </dgm:pt>
    <dgm:pt modelId="{44B62D9C-2923-42F7-91FB-D76973516216}">
      <dgm:prSet/>
      <dgm:spPr/>
      <dgm:t>
        <a:bodyPr/>
        <a:lstStyle/>
        <a:p>
          <a:r>
            <a:rPr lang="en-US" dirty="0"/>
            <a:t>The primary aim of this project is to predict the prices of used cars based on various features such as Type, Mileage, </a:t>
          </a:r>
          <a:r>
            <a:rPr lang="en-IN" b="0" dirty="0"/>
            <a:t>Performance &amp; Features</a:t>
          </a:r>
          <a:r>
            <a:rPr lang="en-US" dirty="0"/>
            <a:t>, etc.</a:t>
          </a:r>
        </a:p>
      </dgm:t>
    </dgm:pt>
    <dgm:pt modelId="{122DC48C-C06D-4472-9F43-D667D5A4B1E8}" type="parTrans" cxnId="{D5343AF9-A282-4492-9DBE-F63D491F778F}">
      <dgm:prSet/>
      <dgm:spPr/>
      <dgm:t>
        <a:bodyPr/>
        <a:lstStyle/>
        <a:p>
          <a:endParaRPr lang="en-US"/>
        </a:p>
      </dgm:t>
    </dgm:pt>
    <dgm:pt modelId="{CB3A173A-B613-4212-8F6E-6D070AE061C2}" type="sibTrans" cxnId="{D5343AF9-A282-4492-9DBE-F63D491F778F}">
      <dgm:prSet/>
      <dgm:spPr/>
      <dgm:t>
        <a:bodyPr/>
        <a:lstStyle/>
        <a:p>
          <a:endParaRPr lang="en-US"/>
        </a:p>
      </dgm:t>
    </dgm:pt>
    <dgm:pt modelId="{510E32AD-8F2B-4D95-85EA-D8275C1C4EB1}">
      <dgm:prSet/>
      <dgm:spPr/>
      <dgm:t>
        <a:bodyPr/>
        <a:lstStyle/>
        <a:p>
          <a:pPr>
            <a:defRPr b="1"/>
          </a:pPr>
          <a:r>
            <a:rPr lang="en-US" b="1"/>
            <a:t>Motivation:</a:t>
          </a:r>
          <a:r>
            <a:rPr lang="en-US"/>
            <a:t> </a:t>
          </a:r>
        </a:p>
      </dgm:t>
    </dgm:pt>
    <dgm:pt modelId="{960D99EA-A888-4F06-A1F9-1180803297C7}" type="parTrans" cxnId="{D04D193B-CD16-464E-897C-ECFAD2F71DA8}">
      <dgm:prSet/>
      <dgm:spPr/>
      <dgm:t>
        <a:bodyPr/>
        <a:lstStyle/>
        <a:p>
          <a:endParaRPr lang="en-US"/>
        </a:p>
      </dgm:t>
    </dgm:pt>
    <dgm:pt modelId="{D9614797-400F-4F92-BCD4-3B8D8E6CFD69}" type="sibTrans" cxnId="{D04D193B-CD16-464E-897C-ECFAD2F71DA8}">
      <dgm:prSet/>
      <dgm:spPr/>
      <dgm:t>
        <a:bodyPr/>
        <a:lstStyle/>
        <a:p>
          <a:endParaRPr lang="en-US"/>
        </a:p>
      </dgm:t>
    </dgm:pt>
    <dgm:pt modelId="{25BFE4EE-E60C-45B4-ABD6-A3D41DFFD67C}">
      <dgm:prSet/>
      <dgm:spPr/>
      <dgm:t>
        <a:bodyPr/>
        <a:lstStyle/>
        <a:p>
          <a:r>
            <a:rPr lang="en-US"/>
            <a:t>The prediction of used car prices is crucial for both buyers and sellers to make informed decisions. It helps sellers set competitive prices and assists buyers in assessing fair value.</a:t>
          </a:r>
        </a:p>
      </dgm:t>
    </dgm:pt>
    <dgm:pt modelId="{D9743757-B649-489D-BBED-325D02F686B3}" type="parTrans" cxnId="{2009C7D4-D1C8-4134-8CE1-0DC1AC828227}">
      <dgm:prSet/>
      <dgm:spPr/>
      <dgm:t>
        <a:bodyPr/>
        <a:lstStyle/>
        <a:p>
          <a:endParaRPr lang="en-US"/>
        </a:p>
      </dgm:t>
    </dgm:pt>
    <dgm:pt modelId="{D732E337-AFD1-4BAC-9DE4-7594CBA6B17F}" type="sibTrans" cxnId="{2009C7D4-D1C8-4134-8CE1-0DC1AC828227}">
      <dgm:prSet/>
      <dgm:spPr/>
      <dgm:t>
        <a:bodyPr/>
        <a:lstStyle/>
        <a:p>
          <a:endParaRPr lang="en-US"/>
        </a:p>
      </dgm:t>
    </dgm:pt>
    <dgm:pt modelId="{DB487560-7741-4A54-912A-B8C081D7A5B7}" type="pres">
      <dgm:prSet presAssocID="{55C954EF-D583-46A0-B2D8-34F39923FC25}" presName="root" presStyleCnt="0">
        <dgm:presLayoutVars>
          <dgm:dir/>
          <dgm:resizeHandles val="exact"/>
        </dgm:presLayoutVars>
      </dgm:prSet>
      <dgm:spPr/>
    </dgm:pt>
    <dgm:pt modelId="{50C69920-07A9-4883-8EA0-30137F5E1EC3}" type="pres">
      <dgm:prSet presAssocID="{9730E048-9355-46E8-A94B-E47A85EB104E}" presName="compNode" presStyleCnt="0"/>
      <dgm:spPr/>
    </dgm:pt>
    <dgm:pt modelId="{6E595BED-9D8F-48FD-AEBE-FB2F3ACB4C5D}" type="pres">
      <dgm:prSet presAssocID="{9730E048-9355-46E8-A94B-E47A85EB10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D73DA311-42FF-4F75-9CB6-472149D62CF2}" type="pres">
      <dgm:prSet presAssocID="{9730E048-9355-46E8-A94B-E47A85EB104E}" presName="iconSpace" presStyleCnt="0"/>
      <dgm:spPr/>
    </dgm:pt>
    <dgm:pt modelId="{C38A0CBE-A674-4F01-9DA7-80ABB5CB6AF8}" type="pres">
      <dgm:prSet presAssocID="{9730E048-9355-46E8-A94B-E47A85EB104E}" presName="parTx" presStyleLbl="revTx" presStyleIdx="0" presStyleCnt="4">
        <dgm:presLayoutVars>
          <dgm:chMax val="0"/>
          <dgm:chPref val="0"/>
        </dgm:presLayoutVars>
      </dgm:prSet>
      <dgm:spPr/>
    </dgm:pt>
    <dgm:pt modelId="{FA9F7F46-0FB0-4294-898C-9FA3834A4444}" type="pres">
      <dgm:prSet presAssocID="{9730E048-9355-46E8-A94B-E47A85EB104E}" presName="txSpace" presStyleCnt="0"/>
      <dgm:spPr/>
    </dgm:pt>
    <dgm:pt modelId="{A429C337-8F2F-4CB8-8C32-3B7A3EC44EEC}" type="pres">
      <dgm:prSet presAssocID="{9730E048-9355-46E8-A94B-E47A85EB104E}" presName="desTx" presStyleLbl="revTx" presStyleIdx="1" presStyleCnt="4">
        <dgm:presLayoutVars/>
      </dgm:prSet>
      <dgm:spPr/>
    </dgm:pt>
    <dgm:pt modelId="{7FD72CE5-988C-4390-AD7E-ECD6ACE652E4}" type="pres">
      <dgm:prSet presAssocID="{C7FABF59-770A-4A22-927E-F78D59AA6C82}" presName="sibTrans" presStyleCnt="0"/>
      <dgm:spPr/>
    </dgm:pt>
    <dgm:pt modelId="{7365ACE7-9F58-44FE-9D0A-D96EABCC5F1E}" type="pres">
      <dgm:prSet presAssocID="{510E32AD-8F2B-4D95-85EA-D8275C1C4EB1}" presName="compNode" presStyleCnt="0"/>
      <dgm:spPr/>
    </dgm:pt>
    <dgm:pt modelId="{EE763B7C-FF24-44DF-A7D2-07CD29D2ED38}" type="pres">
      <dgm:prSet presAssocID="{510E32AD-8F2B-4D95-85EA-D8275C1C4EB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4BA4F53-7875-459F-A9C3-924F871BA994}" type="pres">
      <dgm:prSet presAssocID="{510E32AD-8F2B-4D95-85EA-D8275C1C4EB1}" presName="iconSpace" presStyleCnt="0"/>
      <dgm:spPr/>
    </dgm:pt>
    <dgm:pt modelId="{F8916D56-3CE0-4420-85AC-CC7ABBA9F953}" type="pres">
      <dgm:prSet presAssocID="{510E32AD-8F2B-4D95-85EA-D8275C1C4EB1}" presName="parTx" presStyleLbl="revTx" presStyleIdx="2" presStyleCnt="4">
        <dgm:presLayoutVars>
          <dgm:chMax val="0"/>
          <dgm:chPref val="0"/>
        </dgm:presLayoutVars>
      </dgm:prSet>
      <dgm:spPr/>
    </dgm:pt>
    <dgm:pt modelId="{2B302201-5842-4110-ACA3-D72B683460F9}" type="pres">
      <dgm:prSet presAssocID="{510E32AD-8F2B-4D95-85EA-D8275C1C4EB1}" presName="txSpace" presStyleCnt="0"/>
      <dgm:spPr/>
    </dgm:pt>
    <dgm:pt modelId="{AFA6ECEF-981C-485A-9660-6954EFF1B9A6}" type="pres">
      <dgm:prSet presAssocID="{510E32AD-8F2B-4D95-85EA-D8275C1C4EB1}" presName="desTx" presStyleLbl="revTx" presStyleIdx="3" presStyleCnt="4">
        <dgm:presLayoutVars/>
      </dgm:prSet>
      <dgm:spPr/>
    </dgm:pt>
  </dgm:ptLst>
  <dgm:cxnLst>
    <dgm:cxn modelId="{E15D1325-210A-4C60-BDAE-FD46F04C0C9E}" type="presOf" srcId="{510E32AD-8F2B-4D95-85EA-D8275C1C4EB1}" destId="{F8916D56-3CE0-4420-85AC-CC7ABBA9F953}" srcOrd="0" destOrd="0" presId="urn:microsoft.com/office/officeart/2018/5/layout/CenteredIconLabelDescriptionList"/>
    <dgm:cxn modelId="{B1F6AC25-800B-4501-AAA4-5D2EC3E9C29E}" type="presOf" srcId="{25BFE4EE-E60C-45B4-ABD6-A3D41DFFD67C}" destId="{AFA6ECEF-981C-485A-9660-6954EFF1B9A6}" srcOrd="0" destOrd="0" presId="urn:microsoft.com/office/officeart/2018/5/layout/CenteredIconLabelDescriptionList"/>
    <dgm:cxn modelId="{D04D193B-CD16-464E-897C-ECFAD2F71DA8}" srcId="{55C954EF-D583-46A0-B2D8-34F39923FC25}" destId="{510E32AD-8F2B-4D95-85EA-D8275C1C4EB1}" srcOrd="1" destOrd="0" parTransId="{960D99EA-A888-4F06-A1F9-1180803297C7}" sibTransId="{D9614797-400F-4F92-BCD4-3B8D8E6CFD69}"/>
    <dgm:cxn modelId="{400EDF50-1267-4714-9B41-8F34EAE19344}" type="presOf" srcId="{9730E048-9355-46E8-A94B-E47A85EB104E}" destId="{C38A0CBE-A674-4F01-9DA7-80ABB5CB6AF8}" srcOrd="0" destOrd="0" presId="urn:microsoft.com/office/officeart/2018/5/layout/CenteredIconLabelDescriptionList"/>
    <dgm:cxn modelId="{51326276-EEDB-4339-A1E7-25C733F233E5}" type="presOf" srcId="{55C954EF-D583-46A0-B2D8-34F39923FC25}" destId="{DB487560-7741-4A54-912A-B8C081D7A5B7}" srcOrd="0" destOrd="0" presId="urn:microsoft.com/office/officeart/2018/5/layout/CenteredIconLabelDescriptionList"/>
    <dgm:cxn modelId="{C7FFB487-2D9F-4DB5-BE5C-B2846CB8435D}" srcId="{55C954EF-D583-46A0-B2D8-34F39923FC25}" destId="{9730E048-9355-46E8-A94B-E47A85EB104E}" srcOrd="0" destOrd="0" parTransId="{1BAEDA67-C969-4C0E-8763-4461296B3AAC}" sibTransId="{C7FABF59-770A-4A22-927E-F78D59AA6C82}"/>
    <dgm:cxn modelId="{2009C7D4-D1C8-4134-8CE1-0DC1AC828227}" srcId="{510E32AD-8F2B-4D95-85EA-D8275C1C4EB1}" destId="{25BFE4EE-E60C-45B4-ABD6-A3D41DFFD67C}" srcOrd="0" destOrd="0" parTransId="{D9743757-B649-489D-BBED-325D02F686B3}" sibTransId="{D732E337-AFD1-4BAC-9DE4-7594CBA6B17F}"/>
    <dgm:cxn modelId="{4F4869DD-E38B-4715-898E-63F9867623A3}" type="presOf" srcId="{44B62D9C-2923-42F7-91FB-D76973516216}" destId="{A429C337-8F2F-4CB8-8C32-3B7A3EC44EEC}" srcOrd="0" destOrd="0" presId="urn:microsoft.com/office/officeart/2018/5/layout/CenteredIconLabelDescriptionList"/>
    <dgm:cxn modelId="{D5343AF9-A282-4492-9DBE-F63D491F778F}" srcId="{9730E048-9355-46E8-A94B-E47A85EB104E}" destId="{44B62D9C-2923-42F7-91FB-D76973516216}" srcOrd="0" destOrd="0" parTransId="{122DC48C-C06D-4472-9F43-D667D5A4B1E8}" sibTransId="{CB3A173A-B613-4212-8F6E-6D070AE061C2}"/>
    <dgm:cxn modelId="{A20C3824-2381-4EC5-875A-6474501E7EB0}" type="presParOf" srcId="{DB487560-7741-4A54-912A-B8C081D7A5B7}" destId="{50C69920-07A9-4883-8EA0-30137F5E1EC3}" srcOrd="0" destOrd="0" presId="urn:microsoft.com/office/officeart/2018/5/layout/CenteredIconLabelDescriptionList"/>
    <dgm:cxn modelId="{B7EA438F-5CE8-4D47-ADA1-B76C3FBF8DEC}" type="presParOf" srcId="{50C69920-07A9-4883-8EA0-30137F5E1EC3}" destId="{6E595BED-9D8F-48FD-AEBE-FB2F3ACB4C5D}" srcOrd="0" destOrd="0" presId="urn:microsoft.com/office/officeart/2018/5/layout/CenteredIconLabelDescriptionList"/>
    <dgm:cxn modelId="{DAB8AEF0-1FBB-4C45-879C-2EE8B9C2B4D2}" type="presParOf" srcId="{50C69920-07A9-4883-8EA0-30137F5E1EC3}" destId="{D73DA311-42FF-4F75-9CB6-472149D62CF2}" srcOrd="1" destOrd="0" presId="urn:microsoft.com/office/officeart/2018/5/layout/CenteredIconLabelDescriptionList"/>
    <dgm:cxn modelId="{53AD14C1-6DE6-4B5D-BADF-601807F0135E}" type="presParOf" srcId="{50C69920-07A9-4883-8EA0-30137F5E1EC3}" destId="{C38A0CBE-A674-4F01-9DA7-80ABB5CB6AF8}" srcOrd="2" destOrd="0" presId="urn:microsoft.com/office/officeart/2018/5/layout/CenteredIconLabelDescriptionList"/>
    <dgm:cxn modelId="{406A0FF7-ABB2-4155-BC14-AC896171088C}" type="presParOf" srcId="{50C69920-07A9-4883-8EA0-30137F5E1EC3}" destId="{FA9F7F46-0FB0-4294-898C-9FA3834A4444}" srcOrd="3" destOrd="0" presId="urn:microsoft.com/office/officeart/2018/5/layout/CenteredIconLabelDescriptionList"/>
    <dgm:cxn modelId="{329CC2BB-BDEE-492B-A7EA-B0AF21D02951}" type="presParOf" srcId="{50C69920-07A9-4883-8EA0-30137F5E1EC3}" destId="{A429C337-8F2F-4CB8-8C32-3B7A3EC44EEC}" srcOrd="4" destOrd="0" presId="urn:microsoft.com/office/officeart/2018/5/layout/CenteredIconLabelDescriptionList"/>
    <dgm:cxn modelId="{0245B1D2-F0E8-4BA1-BBD1-62BF8DF9A1D1}" type="presParOf" srcId="{DB487560-7741-4A54-912A-B8C081D7A5B7}" destId="{7FD72CE5-988C-4390-AD7E-ECD6ACE652E4}" srcOrd="1" destOrd="0" presId="urn:microsoft.com/office/officeart/2018/5/layout/CenteredIconLabelDescriptionList"/>
    <dgm:cxn modelId="{EAC54E01-D376-4E2D-9D12-E15FD1E4AD1A}" type="presParOf" srcId="{DB487560-7741-4A54-912A-B8C081D7A5B7}" destId="{7365ACE7-9F58-44FE-9D0A-D96EABCC5F1E}" srcOrd="2" destOrd="0" presId="urn:microsoft.com/office/officeart/2018/5/layout/CenteredIconLabelDescriptionList"/>
    <dgm:cxn modelId="{B7DC368B-9FCE-4CCD-8D09-EC1DC87506E8}" type="presParOf" srcId="{7365ACE7-9F58-44FE-9D0A-D96EABCC5F1E}" destId="{EE763B7C-FF24-44DF-A7D2-07CD29D2ED38}" srcOrd="0" destOrd="0" presId="urn:microsoft.com/office/officeart/2018/5/layout/CenteredIconLabelDescriptionList"/>
    <dgm:cxn modelId="{6829A7D8-9EAE-474B-9718-939E5CAA3C38}" type="presParOf" srcId="{7365ACE7-9F58-44FE-9D0A-D96EABCC5F1E}" destId="{F4BA4F53-7875-459F-A9C3-924F871BA994}" srcOrd="1" destOrd="0" presId="urn:microsoft.com/office/officeart/2018/5/layout/CenteredIconLabelDescriptionList"/>
    <dgm:cxn modelId="{41759BF8-1A3A-4B72-A107-AE8DEEA62CA9}" type="presParOf" srcId="{7365ACE7-9F58-44FE-9D0A-D96EABCC5F1E}" destId="{F8916D56-3CE0-4420-85AC-CC7ABBA9F953}" srcOrd="2" destOrd="0" presId="urn:microsoft.com/office/officeart/2018/5/layout/CenteredIconLabelDescriptionList"/>
    <dgm:cxn modelId="{C969E2FB-0922-40EE-AD3E-948B1722058E}" type="presParOf" srcId="{7365ACE7-9F58-44FE-9D0A-D96EABCC5F1E}" destId="{2B302201-5842-4110-ACA3-D72B683460F9}" srcOrd="3" destOrd="0" presId="urn:microsoft.com/office/officeart/2018/5/layout/CenteredIconLabelDescriptionList"/>
    <dgm:cxn modelId="{2C069205-3A35-43DA-B2BE-2369E48C1B8C}" type="presParOf" srcId="{7365ACE7-9F58-44FE-9D0A-D96EABCC5F1E}" destId="{AFA6ECEF-981C-485A-9660-6954EFF1B9A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6DE866-76D6-4A58-AAAA-7233C42A584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A18E84-DC7C-42DA-AAD8-9D75D9904BE9}">
      <dgm:prSet/>
      <dgm:spPr/>
      <dgm:t>
        <a:bodyPr/>
        <a:lstStyle/>
        <a:p>
          <a:pPr>
            <a:defRPr b="1"/>
          </a:pPr>
          <a:r>
            <a:rPr lang="en-US" b="1" i="0" baseline="0"/>
            <a:t>Source:</a:t>
          </a:r>
          <a:r>
            <a:rPr lang="en-US" b="0" i="0" baseline="0"/>
            <a:t> </a:t>
          </a:r>
          <a:endParaRPr lang="en-US"/>
        </a:p>
      </dgm:t>
    </dgm:pt>
    <dgm:pt modelId="{21E501A3-AA4E-4FB8-8393-3B310E89442C}" type="parTrans" cxnId="{31818EBE-EB2D-4368-A35D-19CFCA244D6B}">
      <dgm:prSet/>
      <dgm:spPr/>
      <dgm:t>
        <a:bodyPr/>
        <a:lstStyle/>
        <a:p>
          <a:endParaRPr lang="en-US"/>
        </a:p>
      </dgm:t>
    </dgm:pt>
    <dgm:pt modelId="{2A3E5608-BEFA-4AB0-AB8B-79359F145DBB}" type="sibTrans" cxnId="{31818EBE-EB2D-4368-A35D-19CFCA244D6B}">
      <dgm:prSet/>
      <dgm:spPr/>
      <dgm:t>
        <a:bodyPr/>
        <a:lstStyle/>
        <a:p>
          <a:endParaRPr lang="en-US"/>
        </a:p>
      </dgm:t>
    </dgm:pt>
    <dgm:pt modelId="{99AC1496-4D56-4300-BBEF-9D393371629E}">
      <dgm:prSet/>
      <dgm:spPr/>
      <dgm:t>
        <a:bodyPr/>
        <a:lstStyle/>
        <a:p>
          <a:r>
            <a:rPr lang="en-US" b="0" i="0" baseline="0" dirty="0"/>
            <a:t>The dataset was sourced from CSV files containing unstructured data.</a:t>
          </a:r>
          <a:endParaRPr lang="en-US" dirty="0"/>
        </a:p>
      </dgm:t>
    </dgm:pt>
    <dgm:pt modelId="{5CC54D0C-02B4-4CDE-BAF2-E10F59999D58}" type="parTrans" cxnId="{12965C9E-E21E-418A-9EE7-A8E17971F06D}">
      <dgm:prSet/>
      <dgm:spPr/>
      <dgm:t>
        <a:bodyPr/>
        <a:lstStyle/>
        <a:p>
          <a:endParaRPr lang="en-US"/>
        </a:p>
      </dgm:t>
    </dgm:pt>
    <dgm:pt modelId="{B1365651-3727-487C-B273-C3C0D06D08FA}" type="sibTrans" cxnId="{12965C9E-E21E-418A-9EE7-A8E17971F06D}">
      <dgm:prSet/>
      <dgm:spPr/>
      <dgm:t>
        <a:bodyPr/>
        <a:lstStyle/>
        <a:p>
          <a:endParaRPr lang="en-US"/>
        </a:p>
      </dgm:t>
    </dgm:pt>
    <dgm:pt modelId="{4B114ADB-EE7D-4605-ABA2-5ABB718B0397}">
      <dgm:prSet/>
      <dgm:spPr/>
      <dgm:t>
        <a:bodyPr/>
        <a:lstStyle/>
        <a:p>
          <a:pPr>
            <a:defRPr b="1"/>
          </a:pPr>
          <a:r>
            <a:rPr lang="en-US" b="1" i="0" baseline="0"/>
            <a:t>Processing:</a:t>
          </a:r>
          <a:r>
            <a:rPr lang="en-US" b="0" i="0" baseline="0"/>
            <a:t> </a:t>
          </a:r>
          <a:endParaRPr lang="en-US"/>
        </a:p>
      </dgm:t>
    </dgm:pt>
    <dgm:pt modelId="{D129282B-2207-4D33-9E72-43BB1106A250}" type="parTrans" cxnId="{AC539785-0C6B-4E65-A3E1-89B801AD55DF}">
      <dgm:prSet/>
      <dgm:spPr/>
      <dgm:t>
        <a:bodyPr/>
        <a:lstStyle/>
        <a:p>
          <a:endParaRPr lang="en-US"/>
        </a:p>
      </dgm:t>
    </dgm:pt>
    <dgm:pt modelId="{FBA3BA5E-F705-4676-A165-196600FF3FB8}" type="sibTrans" cxnId="{AC539785-0C6B-4E65-A3E1-89B801AD55DF}">
      <dgm:prSet/>
      <dgm:spPr/>
      <dgm:t>
        <a:bodyPr/>
        <a:lstStyle/>
        <a:p>
          <a:endParaRPr lang="en-US"/>
        </a:p>
      </dgm:t>
    </dgm:pt>
    <dgm:pt modelId="{1AD7F9C5-872B-4647-AD1C-D43799014EDA}">
      <dgm:prSet/>
      <dgm:spPr/>
      <dgm:t>
        <a:bodyPr/>
        <a:lstStyle/>
        <a:p>
          <a:r>
            <a:rPr lang="en-US" b="0" i="0" baseline="0"/>
            <a:t>Utilized Python libraries like pandas to transform raw CSV data into a structured format suitable for analysis. </a:t>
          </a:r>
          <a:endParaRPr lang="en-US"/>
        </a:p>
      </dgm:t>
    </dgm:pt>
    <dgm:pt modelId="{4E19D4CF-077D-4627-A8AB-BA10EB0F8F1B}" type="parTrans" cxnId="{C97356EE-8617-452E-95F1-D102474BAA85}">
      <dgm:prSet/>
      <dgm:spPr/>
      <dgm:t>
        <a:bodyPr/>
        <a:lstStyle/>
        <a:p>
          <a:endParaRPr lang="en-US"/>
        </a:p>
      </dgm:t>
    </dgm:pt>
    <dgm:pt modelId="{E42C8633-A76F-47D8-BFCB-A4BCE7E49AD3}" type="sibTrans" cxnId="{C97356EE-8617-452E-95F1-D102474BAA85}">
      <dgm:prSet/>
      <dgm:spPr/>
      <dgm:t>
        <a:bodyPr/>
        <a:lstStyle/>
        <a:p>
          <a:endParaRPr lang="en-US"/>
        </a:p>
      </dgm:t>
    </dgm:pt>
    <dgm:pt modelId="{124693DB-5B5D-4238-AD6D-959B15D13F27}" type="pres">
      <dgm:prSet presAssocID="{146DE866-76D6-4A58-AAAA-7233C42A5845}" presName="root" presStyleCnt="0">
        <dgm:presLayoutVars>
          <dgm:dir/>
          <dgm:resizeHandles val="exact"/>
        </dgm:presLayoutVars>
      </dgm:prSet>
      <dgm:spPr/>
    </dgm:pt>
    <dgm:pt modelId="{88DC364E-A72E-4023-9A72-405692CAE663}" type="pres">
      <dgm:prSet presAssocID="{82A18E84-DC7C-42DA-AAD8-9D75D9904BE9}" presName="compNode" presStyleCnt="0"/>
      <dgm:spPr/>
    </dgm:pt>
    <dgm:pt modelId="{B0EAD1F2-D4D7-45CF-8B7A-C9E67C8F4AE8}" type="pres">
      <dgm:prSet presAssocID="{82A18E84-DC7C-42DA-AAD8-9D75D9904B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1C8E4CE-594E-4304-BD7B-CA66814F1119}" type="pres">
      <dgm:prSet presAssocID="{82A18E84-DC7C-42DA-AAD8-9D75D9904BE9}" presName="iconSpace" presStyleCnt="0"/>
      <dgm:spPr/>
    </dgm:pt>
    <dgm:pt modelId="{6389EE6F-7516-41F2-95B4-2721B2696BC1}" type="pres">
      <dgm:prSet presAssocID="{82A18E84-DC7C-42DA-AAD8-9D75D9904BE9}" presName="parTx" presStyleLbl="revTx" presStyleIdx="0" presStyleCnt="4">
        <dgm:presLayoutVars>
          <dgm:chMax val="0"/>
          <dgm:chPref val="0"/>
        </dgm:presLayoutVars>
      </dgm:prSet>
      <dgm:spPr/>
    </dgm:pt>
    <dgm:pt modelId="{91BEEEFE-0C5D-4A2C-81D6-EDE0C6E1C59C}" type="pres">
      <dgm:prSet presAssocID="{82A18E84-DC7C-42DA-AAD8-9D75D9904BE9}" presName="txSpace" presStyleCnt="0"/>
      <dgm:spPr/>
    </dgm:pt>
    <dgm:pt modelId="{C6B74997-BEBD-4035-993D-4C77C371CCBD}" type="pres">
      <dgm:prSet presAssocID="{82A18E84-DC7C-42DA-AAD8-9D75D9904BE9}" presName="desTx" presStyleLbl="revTx" presStyleIdx="1" presStyleCnt="4">
        <dgm:presLayoutVars/>
      </dgm:prSet>
      <dgm:spPr/>
    </dgm:pt>
    <dgm:pt modelId="{3AD840FD-E252-46E3-8208-A1F46F668EB3}" type="pres">
      <dgm:prSet presAssocID="{2A3E5608-BEFA-4AB0-AB8B-79359F145DBB}" presName="sibTrans" presStyleCnt="0"/>
      <dgm:spPr/>
    </dgm:pt>
    <dgm:pt modelId="{ED8B7613-593E-412D-AB05-290C55E50A2A}" type="pres">
      <dgm:prSet presAssocID="{4B114ADB-EE7D-4605-ABA2-5ABB718B0397}" presName="compNode" presStyleCnt="0"/>
      <dgm:spPr/>
    </dgm:pt>
    <dgm:pt modelId="{9E687C7B-C69A-4429-9282-171F66D633BA}" type="pres">
      <dgm:prSet presAssocID="{4B114ADB-EE7D-4605-ABA2-5ABB718B03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24DEBFD9-4288-4857-83DF-DDA0E3CD96D2}" type="pres">
      <dgm:prSet presAssocID="{4B114ADB-EE7D-4605-ABA2-5ABB718B0397}" presName="iconSpace" presStyleCnt="0"/>
      <dgm:spPr/>
    </dgm:pt>
    <dgm:pt modelId="{B61E0672-85D7-4152-BF0F-4510DF2C78B2}" type="pres">
      <dgm:prSet presAssocID="{4B114ADB-EE7D-4605-ABA2-5ABB718B0397}" presName="parTx" presStyleLbl="revTx" presStyleIdx="2" presStyleCnt="4">
        <dgm:presLayoutVars>
          <dgm:chMax val="0"/>
          <dgm:chPref val="0"/>
        </dgm:presLayoutVars>
      </dgm:prSet>
      <dgm:spPr/>
    </dgm:pt>
    <dgm:pt modelId="{27F372E8-9B92-4F85-B1DE-84EC4FB48CDF}" type="pres">
      <dgm:prSet presAssocID="{4B114ADB-EE7D-4605-ABA2-5ABB718B0397}" presName="txSpace" presStyleCnt="0"/>
      <dgm:spPr/>
    </dgm:pt>
    <dgm:pt modelId="{2DB85CF5-B4A7-4AE8-9CA5-1AF0D674726C}" type="pres">
      <dgm:prSet presAssocID="{4B114ADB-EE7D-4605-ABA2-5ABB718B0397}" presName="desTx" presStyleLbl="revTx" presStyleIdx="3" presStyleCnt="4">
        <dgm:presLayoutVars/>
      </dgm:prSet>
      <dgm:spPr/>
    </dgm:pt>
  </dgm:ptLst>
  <dgm:cxnLst>
    <dgm:cxn modelId="{C0BFB809-FB69-44DE-8BD1-ED3E47CF803E}" type="presOf" srcId="{4B114ADB-EE7D-4605-ABA2-5ABB718B0397}" destId="{B61E0672-85D7-4152-BF0F-4510DF2C78B2}" srcOrd="0" destOrd="0" presId="urn:microsoft.com/office/officeart/2018/2/layout/IconLabelDescriptionList"/>
    <dgm:cxn modelId="{AC539785-0C6B-4E65-A3E1-89B801AD55DF}" srcId="{146DE866-76D6-4A58-AAAA-7233C42A5845}" destId="{4B114ADB-EE7D-4605-ABA2-5ABB718B0397}" srcOrd="1" destOrd="0" parTransId="{D129282B-2207-4D33-9E72-43BB1106A250}" sibTransId="{FBA3BA5E-F705-4676-A165-196600FF3FB8}"/>
    <dgm:cxn modelId="{FBC1BA88-F458-4814-9437-F14D6DCA3AB2}" type="presOf" srcId="{82A18E84-DC7C-42DA-AAD8-9D75D9904BE9}" destId="{6389EE6F-7516-41F2-95B4-2721B2696BC1}" srcOrd="0" destOrd="0" presId="urn:microsoft.com/office/officeart/2018/2/layout/IconLabelDescriptionList"/>
    <dgm:cxn modelId="{9A9B3D8C-C109-4DE8-BCC2-92BFF0EC16C1}" type="presOf" srcId="{1AD7F9C5-872B-4647-AD1C-D43799014EDA}" destId="{2DB85CF5-B4A7-4AE8-9CA5-1AF0D674726C}" srcOrd="0" destOrd="0" presId="urn:microsoft.com/office/officeart/2018/2/layout/IconLabelDescriptionList"/>
    <dgm:cxn modelId="{E874009D-BCDA-4005-B142-77D473F4BBEF}" type="presOf" srcId="{99AC1496-4D56-4300-BBEF-9D393371629E}" destId="{C6B74997-BEBD-4035-993D-4C77C371CCBD}" srcOrd="0" destOrd="0" presId="urn:microsoft.com/office/officeart/2018/2/layout/IconLabelDescriptionList"/>
    <dgm:cxn modelId="{12965C9E-E21E-418A-9EE7-A8E17971F06D}" srcId="{82A18E84-DC7C-42DA-AAD8-9D75D9904BE9}" destId="{99AC1496-4D56-4300-BBEF-9D393371629E}" srcOrd="0" destOrd="0" parTransId="{5CC54D0C-02B4-4CDE-BAF2-E10F59999D58}" sibTransId="{B1365651-3727-487C-B273-C3C0D06D08FA}"/>
    <dgm:cxn modelId="{A3FFD1A9-9640-42B4-ACD7-EB3C04A93E9F}" type="presOf" srcId="{146DE866-76D6-4A58-AAAA-7233C42A5845}" destId="{124693DB-5B5D-4238-AD6D-959B15D13F27}" srcOrd="0" destOrd="0" presId="urn:microsoft.com/office/officeart/2018/2/layout/IconLabelDescriptionList"/>
    <dgm:cxn modelId="{31818EBE-EB2D-4368-A35D-19CFCA244D6B}" srcId="{146DE866-76D6-4A58-AAAA-7233C42A5845}" destId="{82A18E84-DC7C-42DA-AAD8-9D75D9904BE9}" srcOrd="0" destOrd="0" parTransId="{21E501A3-AA4E-4FB8-8393-3B310E89442C}" sibTransId="{2A3E5608-BEFA-4AB0-AB8B-79359F145DBB}"/>
    <dgm:cxn modelId="{C97356EE-8617-452E-95F1-D102474BAA85}" srcId="{4B114ADB-EE7D-4605-ABA2-5ABB718B0397}" destId="{1AD7F9C5-872B-4647-AD1C-D43799014EDA}" srcOrd="0" destOrd="0" parTransId="{4E19D4CF-077D-4627-A8AB-BA10EB0F8F1B}" sibTransId="{E42C8633-A76F-47D8-BFCB-A4BCE7E49AD3}"/>
    <dgm:cxn modelId="{A2A99453-4BDE-404F-8C9A-595EC246A1AF}" type="presParOf" srcId="{124693DB-5B5D-4238-AD6D-959B15D13F27}" destId="{88DC364E-A72E-4023-9A72-405692CAE663}" srcOrd="0" destOrd="0" presId="urn:microsoft.com/office/officeart/2018/2/layout/IconLabelDescriptionList"/>
    <dgm:cxn modelId="{2C43AB5B-F28A-4BAF-812A-E672493C2A83}" type="presParOf" srcId="{88DC364E-A72E-4023-9A72-405692CAE663}" destId="{B0EAD1F2-D4D7-45CF-8B7A-C9E67C8F4AE8}" srcOrd="0" destOrd="0" presId="urn:microsoft.com/office/officeart/2018/2/layout/IconLabelDescriptionList"/>
    <dgm:cxn modelId="{EDB1433F-645E-4D3F-8007-24F3B3B803CB}" type="presParOf" srcId="{88DC364E-A72E-4023-9A72-405692CAE663}" destId="{11C8E4CE-594E-4304-BD7B-CA66814F1119}" srcOrd="1" destOrd="0" presId="urn:microsoft.com/office/officeart/2018/2/layout/IconLabelDescriptionList"/>
    <dgm:cxn modelId="{8EFD1C65-88E0-48DC-8641-6777F91CDFAF}" type="presParOf" srcId="{88DC364E-A72E-4023-9A72-405692CAE663}" destId="{6389EE6F-7516-41F2-95B4-2721B2696BC1}" srcOrd="2" destOrd="0" presId="urn:microsoft.com/office/officeart/2018/2/layout/IconLabelDescriptionList"/>
    <dgm:cxn modelId="{169F0195-9DE9-4DCB-B1AB-29375C516700}" type="presParOf" srcId="{88DC364E-A72E-4023-9A72-405692CAE663}" destId="{91BEEEFE-0C5D-4A2C-81D6-EDE0C6E1C59C}" srcOrd="3" destOrd="0" presId="urn:microsoft.com/office/officeart/2018/2/layout/IconLabelDescriptionList"/>
    <dgm:cxn modelId="{551FA961-E4CE-4A9B-AB24-69CCD7EBB989}" type="presParOf" srcId="{88DC364E-A72E-4023-9A72-405692CAE663}" destId="{C6B74997-BEBD-4035-993D-4C77C371CCBD}" srcOrd="4" destOrd="0" presId="urn:microsoft.com/office/officeart/2018/2/layout/IconLabelDescriptionList"/>
    <dgm:cxn modelId="{DF6FFC17-A803-4255-8938-E14A661E691B}" type="presParOf" srcId="{124693DB-5B5D-4238-AD6D-959B15D13F27}" destId="{3AD840FD-E252-46E3-8208-A1F46F668EB3}" srcOrd="1" destOrd="0" presId="urn:microsoft.com/office/officeart/2018/2/layout/IconLabelDescriptionList"/>
    <dgm:cxn modelId="{730CD59F-91B0-4176-8C24-5E0457E4BC24}" type="presParOf" srcId="{124693DB-5B5D-4238-AD6D-959B15D13F27}" destId="{ED8B7613-593E-412D-AB05-290C55E50A2A}" srcOrd="2" destOrd="0" presId="urn:microsoft.com/office/officeart/2018/2/layout/IconLabelDescriptionList"/>
    <dgm:cxn modelId="{1A915F4B-C439-4AC3-9F33-073308A2775F}" type="presParOf" srcId="{ED8B7613-593E-412D-AB05-290C55E50A2A}" destId="{9E687C7B-C69A-4429-9282-171F66D633BA}" srcOrd="0" destOrd="0" presId="urn:microsoft.com/office/officeart/2018/2/layout/IconLabelDescriptionList"/>
    <dgm:cxn modelId="{CBF3BFF1-43DB-4F12-953F-F0C4005C2FB4}" type="presParOf" srcId="{ED8B7613-593E-412D-AB05-290C55E50A2A}" destId="{24DEBFD9-4288-4857-83DF-DDA0E3CD96D2}" srcOrd="1" destOrd="0" presId="urn:microsoft.com/office/officeart/2018/2/layout/IconLabelDescriptionList"/>
    <dgm:cxn modelId="{2D36BAB3-448F-4D55-8185-A6D1AD5BD85F}" type="presParOf" srcId="{ED8B7613-593E-412D-AB05-290C55E50A2A}" destId="{B61E0672-85D7-4152-BF0F-4510DF2C78B2}" srcOrd="2" destOrd="0" presId="urn:microsoft.com/office/officeart/2018/2/layout/IconLabelDescriptionList"/>
    <dgm:cxn modelId="{3717717B-1325-417E-90AF-2FB303BE0FA6}" type="presParOf" srcId="{ED8B7613-593E-412D-AB05-290C55E50A2A}" destId="{27F372E8-9B92-4F85-B1DE-84EC4FB48CDF}" srcOrd="3" destOrd="0" presId="urn:microsoft.com/office/officeart/2018/2/layout/IconLabelDescriptionList"/>
    <dgm:cxn modelId="{612BE968-A7DC-4EBA-99B8-3F861C864ACA}" type="presParOf" srcId="{ED8B7613-593E-412D-AB05-290C55E50A2A}" destId="{2DB85CF5-B4A7-4AE8-9CA5-1AF0D674726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5465AE-FB37-4953-91EB-DCD3BB92F30D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357606-755E-4174-97EB-8C87F062C91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Models Used:</a:t>
          </a:r>
          <a:endParaRPr lang="en-US"/>
        </a:p>
      </dgm:t>
    </dgm:pt>
    <dgm:pt modelId="{A6474AA4-6B60-4928-96E6-C9181A4A6AF7}" type="parTrans" cxnId="{E54A28E8-0443-40C6-A2E7-2D61AF054077}">
      <dgm:prSet/>
      <dgm:spPr/>
      <dgm:t>
        <a:bodyPr/>
        <a:lstStyle/>
        <a:p>
          <a:endParaRPr lang="en-US"/>
        </a:p>
      </dgm:t>
    </dgm:pt>
    <dgm:pt modelId="{00B60F07-0A37-4641-8D1C-C4D34392A7AD}" type="sibTrans" cxnId="{E54A28E8-0443-40C6-A2E7-2D61AF054077}">
      <dgm:prSet/>
      <dgm:spPr/>
      <dgm:t>
        <a:bodyPr/>
        <a:lstStyle/>
        <a:p>
          <a:endParaRPr lang="en-US"/>
        </a:p>
      </dgm:t>
    </dgm:pt>
    <dgm:pt modelId="{0F679661-B4FA-4324-979D-B1DD5CA1AA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Linear Regression</a:t>
          </a:r>
          <a:endParaRPr lang="en-US"/>
        </a:p>
      </dgm:t>
    </dgm:pt>
    <dgm:pt modelId="{09D360D0-38A3-45F5-83A1-803E7C19CBF9}" type="parTrans" cxnId="{F94A88B8-CF14-4F19-B834-1B8327473ED8}">
      <dgm:prSet/>
      <dgm:spPr/>
      <dgm:t>
        <a:bodyPr/>
        <a:lstStyle/>
        <a:p>
          <a:endParaRPr lang="en-US"/>
        </a:p>
      </dgm:t>
    </dgm:pt>
    <dgm:pt modelId="{2D05C5C6-58A8-470F-8A96-E896E879344B}" type="sibTrans" cxnId="{F94A88B8-CF14-4F19-B834-1B8327473ED8}">
      <dgm:prSet/>
      <dgm:spPr/>
      <dgm:t>
        <a:bodyPr/>
        <a:lstStyle/>
        <a:p>
          <a:endParaRPr lang="en-US"/>
        </a:p>
      </dgm:t>
    </dgm:pt>
    <dgm:pt modelId="{E29513C5-9668-491D-B641-38E68F418D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Random Forest</a:t>
          </a:r>
          <a:endParaRPr lang="en-US"/>
        </a:p>
      </dgm:t>
    </dgm:pt>
    <dgm:pt modelId="{D08A9993-6DBC-4A0F-AC4E-0B9B6C2A80C1}" type="parTrans" cxnId="{C2E5C1AA-618F-40AF-9AC0-785FE5FEAF09}">
      <dgm:prSet/>
      <dgm:spPr/>
      <dgm:t>
        <a:bodyPr/>
        <a:lstStyle/>
        <a:p>
          <a:endParaRPr lang="en-US"/>
        </a:p>
      </dgm:t>
    </dgm:pt>
    <dgm:pt modelId="{DBE224E4-409D-4764-9106-2107E5F6AF9B}" type="sibTrans" cxnId="{C2E5C1AA-618F-40AF-9AC0-785FE5FEAF09}">
      <dgm:prSet/>
      <dgm:spPr/>
      <dgm:t>
        <a:bodyPr/>
        <a:lstStyle/>
        <a:p>
          <a:endParaRPr lang="en-US"/>
        </a:p>
      </dgm:t>
    </dgm:pt>
    <dgm:pt modelId="{7D6FADDC-D2C6-4DDD-888D-1F0CAC0C29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XG Boost</a:t>
          </a:r>
          <a:endParaRPr lang="en-US"/>
        </a:p>
      </dgm:t>
    </dgm:pt>
    <dgm:pt modelId="{F1F23644-4D12-467D-BF37-16FA59B6129F}" type="parTrans" cxnId="{2E19E973-CEA6-4404-8E53-28F0AF5BC426}">
      <dgm:prSet/>
      <dgm:spPr/>
      <dgm:t>
        <a:bodyPr/>
        <a:lstStyle/>
        <a:p>
          <a:endParaRPr lang="en-US"/>
        </a:p>
      </dgm:t>
    </dgm:pt>
    <dgm:pt modelId="{33FE472C-278E-495B-8003-A3D237CB2AC4}" type="sibTrans" cxnId="{2E19E973-CEA6-4404-8E53-28F0AF5BC426}">
      <dgm:prSet/>
      <dgm:spPr/>
      <dgm:t>
        <a:bodyPr/>
        <a:lstStyle/>
        <a:p>
          <a:endParaRPr lang="en-US"/>
        </a:p>
      </dgm:t>
    </dgm:pt>
    <dgm:pt modelId="{8B07105A-E43F-4D64-B149-F7037115E4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Gradient Boosting</a:t>
          </a:r>
          <a:endParaRPr lang="en-US"/>
        </a:p>
      </dgm:t>
    </dgm:pt>
    <dgm:pt modelId="{D9327612-75EB-4BBC-8A9D-22CA42CCF52B}" type="parTrans" cxnId="{7048C21A-863C-4E30-B525-AA0EEF5164AE}">
      <dgm:prSet/>
      <dgm:spPr/>
      <dgm:t>
        <a:bodyPr/>
        <a:lstStyle/>
        <a:p>
          <a:endParaRPr lang="en-US"/>
        </a:p>
      </dgm:t>
    </dgm:pt>
    <dgm:pt modelId="{842867C4-7DA1-40A6-BB3F-48EFCF2D9A71}" type="sibTrans" cxnId="{7048C21A-863C-4E30-B525-AA0EEF5164AE}">
      <dgm:prSet/>
      <dgm:spPr/>
      <dgm:t>
        <a:bodyPr/>
        <a:lstStyle/>
        <a:p>
          <a:endParaRPr lang="en-US"/>
        </a:p>
      </dgm:t>
    </dgm:pt>
    <dgm:pt modelId="{2AFC6483-1B9A-4725-ADF2-0944FDF001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Decision Tree Regressor</a:t>
          </a:r>
          <a:endParaRPr lang="en-US"/>
        </a:p>
      </dgm:t>
    </dgm:pt>
    <dgm:pt modelId="{30182DCC-9156-4649-BBE1-0D69952CBA6D}" type="parTrans" cxnId="{1E544FF5-5E78-4A14-A53A-62811953B62C}">
      <dgm:prSet/>
      <dgm:spPr/>
      <dgm:t>
        <a:bodyPr/>
        <a:lstStyle/>
        <a:p>
          <a:endParaRPr lang="en-US"/>
        </a:p>
      </dgm:t>
    </dgm:pt>
    <dgm:pt modelId="{0FDC8BCC-8C77-4D0C-89DA-FB9B6AAA2823}" type="sibTrans" cxnId="{1E544FF5-5E78-4A14-A53A-62811953B62C}">
      <dgm:prSet/>
      <dgm:spPr/>
      <dgm:t>
        <a:bodyPr/>
        <a:lstStyle/>
        <a:p>
          <a:endParaRPr lang="en-US"/>
        </a:p>
      </dgm:t>
    </dgm:pt>
    <dgm:pt modelId="{4EA275AB-02FE-4786-A70E-AF0198DCE7C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 dirty="0"/>
            <a:t>Evaluation:</a:t>
          </a:r>
          <a:endParaRPr lang="en-US" dirty="0"/>
        </a:p>
      </dgm:t>
    </dgm:pt>
    <dgm:pt modelId="{E621F310-36F5-45FF-AFD9-94FFEB4529FA}" type="parTrans" cxnId="{953AF8F5-32CC-4BB9-9230-EB596517D873}">
      <dgm:prSet/>
      <dgm:spPr/>
      <dgm:t>
        <a:bodyPr/>
        <a:lstStyle/>
        <a:p>
          <a:endParaRPr lang="en-US"/>
        </a:p>
      </dgm:t>
    </dgm:pt>
    <dgm:pt modelId="{A07859C4-4482-4D48-B95C-64D496CF923C}" type="sibTrans" cxnId="{953AF8F5-32CC-4BB9-9230-EB596517D873}">
      <dgm:prSet/>
      <dgm:spPr/>
      <dgm:t>
        <a:bodyPr/>
        <a:lstStyle/>
        <a:p>
          <a:endParaRPr lang="en-US"/>
        </a:p>
      </dgm:t>
    </dgm:pt>
    <dgm:pt modelId="{CAD2B0C6-EE8E-4407-90B0-568B73CF4E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Performance metrics such as </a:t>
          </a:r>
          <a:r>
            <a:rPr lang="en-IN" b="0" i="0" dirty="0"/>
            <a:t>MSE</a:t>
          </a:r>
          <a:r>
            <a:rPr lang="en-US" b="0" i="0" baseline="0" dirty="0"/>
            <a:t>, MAE</a:t>
          </a:r>
          <a:r>
            <a:rPr lang="en-US" dirty="0"/>
            <a:t>,</a:t>
          </a:r>
          <a:r>
            <a:rPr lang="en-IN" b="0" i="0" dirty="0"/>
            <a:t>R-squared, MAPE</a:t>
          </a:r>
          <a:endParaRPr lang="en-US" dirty="0"/>
        </a:p>
      </dgm:t>
    </dgm:pt>
    <dgm:pt modelId="{818FC8E4-78C5-4607-9F05-4FDAD0B8EEAF}" type="parTrans" cxnId="{4E2152BB-430A-49DB-B85E-E77A7AB772E0}">
      <dgm:prSet/>
      <dgm:spPr/>
      <dgm:t>
        <a:bodyPr/>
        <a:lstStyle/>
        <a:p>
          <a:endParaRPr lang="en-US"/>
        </a:p>
      </dgm:t>
    </dgm:pt>
    <dgm:pt modelId="{655CCD35-19F1-489D-B873-CDA28BDEFE1B}" type="sibTrans" cxnId="{4E2152BB-430A-49DB-B85E-E77A7AB772E0}">
      <dgm:prSet/>
      <dgm:spPr/>
      <dgm:t>
        <a:bodyPr/>
        <a:lstStyle/>
        <a:p>
          <a:endParaRPr lang="en-US"/>
        </a:p>
      </dgm:t>
    </dgm:pt>
    <dgm:pt modelId="{9D4AF710-6719-4A49-826F-396C4BD994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Cross-validation to assess model robustness</a:t>
          </a:r>
          <a:endParaRPr lang="en-US" dirty="0"/>
        </a:p>
      </dgm:t>
    </dgm:pt>
    <dgm:pt modelId="{6B2FE92D-2E8B-4277-BC2F-8A2947D7BA04}" type="parTrans" cxnId="{157BEAD9-32E9-431D-AE70-25143FA2E456}">
      <dgm:prSet/>
      <dgm:spPr/>
      <dgm:t>
        <a:bodyPr/>
        <a:lstStyle/>
        <a:p>
          <a:endParaRPr lang="en-US"/>
        </a:p>
      </dgm:t>
    </dgm:pt>
    <dgm:pt modelId="{17D812F2-4125-4873-A045-FD2844D13AEE}" type="sibTrans" cxnId="{157BEAD9-32E9-431D-AE70-25143FA2E456}">
      <dgm:prSet/>
      <dgm:spPr/>
      <dgm:t>
        <a:bodyPr/>
        <a:lstStyle/>
        <a:p>
          <a:endParaRPr lang="en-US"/>
        </a:p>
      </dgm:t>
    </dgm:pt>
    <dgm:pt modelId="{7FFF59BF-E164-412B-9B9C-A946C5DC84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Comparison of model accuracies</a:t>
          </a:r>
          <a:endParaRPr lang="en-US"/>
        </a:p>
      </dgm:t>
    </dgm:pt>
    <dgm:pt modelId="{4E4BD84D-B0C4-4575-9231-C01E162DF601}" type="parTrans" cxnId="{20182AA6-4C5E-46B8-B066-55182DFAFB81}">
      <dgm:prSet/>
      <dgm:spPr/>
      <dgm:t>
        <a:bodyPr/>
        <a:lstStyle/>
        <a:p>
          <a:endParaRPr lang="en-US"/>
        </a:p>
      </dgm:t>
    </dgm:pt>
    <dgm:pt modelId="{695C9B56-356B-4D0B-BC3B-3E878D6A4B2E}" type="sibTrans" cxnId="{20182AA6-4C5E-46B8-B066-55182DFAFB81}">
      <dgm:prSet/>
      <dgm:spPr/>
      <dgm:t>
        <a:bodyPr/>
        <a:lstStyle/>
        <a:p>
          <a:endParaRPr lang="en-US"/>
        </a:p>
      </dgm:t>
    </dgm:pt>
    <dgm:pt modelId="{5085B9B8-9E61-4829-A0C0-4E736F5D9EB7}" type="pres">
      <dgm:prSet presAssocID="{B55465AE-FB37-4953-91EB-DCD3BB92F30D}" presName="root" presStyleCnt="0">
        <dgm:presLayoutVars>
          <dgm:dir/>
          <dgm:resizeHandles val="exact"/>
        </dgm:presLayoutVars>
      </dgm:prSet>
      <dgm:spPr/>
    </dgm:pt>
    <dgm:pt modelId="{5BE8D393-87C0-4317-BE65-1D02D750BDE6}" type="pres">
      <dgm:prSet presAssocID="{F6357606-755E-4174-97EB-8C87F062C91E}" presName="compNode" presStyleCnt="0"/>
      <dgm:spPr/>
    </dgm:pt>
    <dgm:pt modelId="{3FD0AECA-C6A3-46A9-963B-394747A59E1B}" type="pres">
      <dgm:prSet presAssocID="{F6357606-755E-4174-97EB-8C87F062C9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640E768F-4E5A-4766-ABF9-0FF1ABC4AE00}" type="pres">
      <dgm:prSet presAssocID="{F6357606-755E-4174-97EB-8C87F062C91E}" presName="iconSpace" presStyleCnt="0"/>
      <dgm:spPr/>
    </dgm:pt>
    <dgm:pt modelId="{D603672C-C841-4322-9009-0F0119E41A7F}" type="pres">
      <dgm:prSet presAssocID="{F6357606-755E-4174-97EB-8C87F062C91E}" presName="parTx" presStyleLbl="revTx" presStyleIdx="0" presStyleCnt="4">
        <dgm:presLayoutVars>
          <dgm:chMax val="0"/>
          <dgm:chPref val="0"/>
        </dgm:presLayoutVars>
      </dgm:prSet>
      <dgm:spPr/>
    </dgm:pt>
    <dgm:pt modelId="{A8C6B69D-CFC0-4069-9E18-86B65E86E089}" type="pres">
      <dgm:prSet presAssocID="{F6357606-755E-4174-97EB-8C87F062C91E}" presName="txSpace" presStyleCnt="0"/>
      <dgm:spPr/>
    </dgm:pt>
    <dgm:pt modelId="{B77A4204-3D79-4795-9D8E-EB3A2E257E64}" type="pres">
      <dgm:prSet presAssocID="{F6357606-755E-4174-97EB-8C87F062C91E}" presName="desTx" presStyleLbl="revTx" presStyleIdx="1" presStyleCnt="4">
        <dgm:presLayoutVars/>
      </dgm:prSet>
      <dgm:spPr/>
    </dgm:pt>
    <dgm:pt modelId="{A3B35414-8A1C-4D17-867E-A8EEBFC7950E}" type="pres">
      <dgm:prSet presAssocID="{00B60F07-0A37-4641-8D1C-C4D34392A7AD}" presName="sibTrans" presStyleCnt="0"/>
      <dgm:spPr/>
    </dgm:pt>
    <dgm:pt modelId="{1B360DB6-BAA3-4D3F-906A-0D485BF0EE1A}" type="pres">
      <dgm:prSet presAssocID="{4EA275AB-02FE-4786-A70E-AF0198DCE7C1}" presName="compNode" presStyleCnt="0"/>
      <dgm:spPr/>
    </dgm:pt>
    <dgm:pt modelId="{03618DC0-329A-4B09-B5D3-0676AEC45D5C}" type="pres">
      <dgm:prSet presAssocID="{4EA275AB-02FE-4786-A70E-AF0198DCE7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9646AD7-F060-49E7-B9C8-BD3CF7B461B2}" type="pres">
      <dgm:prSet presAssocID="{4EA275AB-02FE-4786-A70E-AF0198DCE7C1}" presName="iconSpace" presStyleCnt="0"/>
      <dgm:spPr/>
    </dgm:pt>
    <dgm:pt modelId="{C14A8D9D-8F55-45A2-8103-79262C8CFE39}" type="pres">
      <dgm:prSet presAssocID="{4EA275AB-02FE-4786-A70E-AF0198DCE7C1}" presName="parTx" presStyleLbl="revTx" presStyleIdx="2" presStyleCnt="4" custLinFactNeighborX="1760" custLinFactNeighborY="-16088">
        <dgm:presLayoutVars>
          <dgm:chMax val="0"/>
          <dgm:chPref val="0"/>
        </dgm:presLayoutVars>
      </dgm:prSet>
      <dgm:spPr/>
    </dgm:pt>
    <dgm:pt modelId="{26308BBD-ED3D-4EE7-8E25-FE8C26CE71F6}" type="pres">
      <dgm:prSet presAssocID="{4EA275AB-02FE-4786-A70E-AF0198DCE7C1}" presName="txSpace" presStyleCnt="0"/>
      <dgm:spPr/>
    </dgm:pt>
    <dgm:pt modelId="{1996C9F5-07B3-4DF0-9BB0-8C2CE9748629}" type="pres">
      <dgm:prSet presAssocID="{4EA275AB-02FE-4786-A70E-AF0198DCE7C1}" presName="desTx" presStyleLbl="revTx" presStyleIdx="3" presStyleCnt="4">
        <dgm:presLayoutVars/>
      </dgm:prSet>
      <dgm:spPr/>
    </dgm:pt>
  </dgm:ptLst>
  <dgm:cxnLst>
    <dgm:cxn modelId="{7048C21A-863C-4E30-B525-AA0EEF5164AE}" srcId="{F6357606-755E-4174-97EB-8C87F062C91E}" destId="{8B07105A-E43F-4D64-B149-F7037115E435}" srcOrd="3" destOrd="0" parTransId="{D9327612-75EB-4BBC-8A9D-22CA42CCF52B}" sibTransId="{842867C4-7DA1-40A6-BB3F-48EFCF2D9A71}"/>
    <dgm:cxn modelId="{40B44021-D7A3-4E48-8A5F-7DC59D191EED}" type="presOf" srcId="{7D6FADDC-D2C6-4DDD-888D-1F0CAC0C29DF}" destId="{B77A4204-3D79-4795-9D8E-EB3A2E257E64}" srcOrd="0" destOrd="2" presId="urn:microsoft.com/office/officeart/2018/5/layout/CenteredIconLabelDescriptionList"/>
    <dgm:cxn modelId="{66813223-5E24-46D6-BE4D-40042406DC05}" type="presOf" srcId="{F6357606-755E-4174-97EB-8C87F062C91E}" destId="{D603672C-C841-4322-9009-0F0119E41A7F}" srcOrd="0" destOrd="0" presId="urn:microsoft.com/office/officeart/2018/5/layout/CenteredIconLabelDescriptionList"/>
    <dgm:cxn modelId="{901C8D35-DC56-4887-A255-782765B521F3}" type="presOf" srcId="{0F679661-B4FA-4324-979D-B1DD5CA1AAD4}" destId="{B77A4204-3D79-4795-9D8E-EB3A2E257E64}" srcOrd="0" destOrd="0" presId="urn:microsoft.com/office/officeart/2018/5/layout/CenteredIconLabelDescriptionList"/>
    <dgm:cxn modelId="{D4E7F060-9400-4643-88FC-C9BEA0E924A8}" type="presOf" srcId="{9D4AF710-6719-4A49-826F-396C4BD99433}" destId="{1996C9F5-07B3-4DF0-9BB0-8C2CE9748629}" srcOrd="0" destOrd="1" presId="urn:microsoft.com/office/officeart/2018/5/layout/CenteredIconLabelDescriptionList"/>
    <dgm:cxn modelId="{9A320661-5EA1-4611-A5F9-5BD1D48AA35A}" type="presOf" srcId="{E29513C5-9668-491D-B641-38E68F418D2E}" destId="{B77A4204-3D79-4795-9D8E-EB3A2E257E64}" srcOrd="0" destOrd="1" presId="urn:microsoft.com/office/officeart/2018/5/layout/CenteredIconLabelDescriptionList"/>
    <dgm:cxn modelId="{12BDA444-577F-4949-B39F-95B6BB80D119}" type="presOf" srcId="{8B07105A-E43F-4D64-B149-F7037115E435}" destId="{B77A4204-3D79-4795-9D8E-EB3A2E257E64}" srcOrd="0" destOrd="3" presId="urn:microsoft.com/office/officeart/2018/5/layout/CenteredIconLabelDescriptionList"/>
    <dgm:cxn modelId="{2E19E973-CEA6-4404-8E53-28F0AF5BC426}" srcId="{F6357606-755E-4174-97EB-8C87F062C91E}" destId="{7D6FADDC-D2C6-4DDD-888D-1F0CAC0C29DF}" srcOrd="2" destOrd="0" parTransId="{F1F23644-4D12-467D-BF37-16FA59B6129F}" sibTransId="{33FE472C-278E-495B-8003-A3D237CB2AC4}"/>
    <dgm:cxn modelId="{26D44F57-4C89-4CE3-9125-33344C5EE63E}" type="presOf" srcId="{B55465AE-FB37-4953-91EB-DCD3BB92F30D}" destId="{5085B9B8-9E61-4829-A0C0-4E736F5D9EB7}" srcOrd="0" destOrd="0" presId="urn:microsoft.com/office/officeart/2018/5/layout/CenteredIconLabelDescriptionList"/>
    <dgm:cxn modelId="{BAE62581-B2C4-44CA-8E7D-B5329DA8F10A}" type="presOf" srcId="{7FFF59BF-E164-412B-9B9C-A946C5DC84DE}" destId="{1996C9F5-07B3-4DF0-9BB0-8C2CE9748629}" srcOrd="0" destOrd="2" presId="urn:microsoft.com/office/officeart/2018/5/layout/CenteredIconLabelDescriptionList"/>
    <dgm:cxn modelId="{20182AA6-4C5E-46B8-B066-55182DFAFB81}" srcId="{4EA275AB-02FE-4786-A70E-AF0198DCE7C1}" destId="{7FFF59BF-E164-412B-9B9C-A946C5DC84DE}" srcOrd="2" destOrd="0" parTransId="{4E4BD84D-B0C4-4575-9231-C01E162DF601}" sibTransId="{695C9B56-356B-4D0B-BC3B-3E878D6A4B2E}"/>
    <dgm:cxn modelId="{C2E5C1AA-618F-40AF-9AC0-785FE5FEAF09}" srcId="{F6357606-755E-4174-97EB-8C87F062C91E}" destId="{E29513C5-9668-491D-B641-38E68F418D2E}" srcOrd="1" destOrd="0" parTransId="{D08A9993-6DBC-4A0F-AC4E-0B9B6C2A80C1}" sibTransId="{DBE224E4-409D-4764-9106-2107E5F6AF9B}"/>
    <dgm:cxn modelId="{F94A88B8-CF14-4F19-B834-1B8327473ED8}" srcId="{F6357606-755E-4174-97EB-8C87F062C91E}" destId="{0F679661-B4FA-4324-979D-B1DD5CA1AAD4}" srcOrd="0" destOrd="0" parTransId="{09D360D0-38A3-45F5-83A1-803E7C19CBF9}" sibTransId="{2D05C5C6-58A8-470F-8A96-E896E879344B}"/>
    <dgm:cxn modelId="{4E2152BB-430A-49DB-B85E-E77A7AB772E0}" srcId="{4EA275AB-02FE-4786-A70E-AF0198DCE7C1}" destId="{CAD2B0C6-EE8E-4407-90B0-568B73CF4E36}" srcOrd="0" destOrd="0" parTransId="{818FC8E4-78C5-4607-9F05-4FDAD0B8EEAF}" sibTransId="{655CCD35-19F1-489D-B873-CDA28BDEFE1B}"/>
    <dgm:cxn modelId="{157BEAD9-32E9-431D-AE70-25143FA2E456}" srcId="{4EA275AB-02FE-4786-A70E-AF0198DCE7C1}" destId="{9D4AF710-6719-4A49-826F-396C4BD99433}" srcOrd="1" destOrd="0" parTransId="{6B2FE92D-2E8B-4277-BC2F-8A2947D7BA04}" sibTransId="{17D812F2-4125-4873-A045-FD2844D13AEE}"/>
    <dgm:cxn modelId="{E54A28E8-0443-40C6-A2E7-2D61AF054077}" srcId="{B55465AE-FB37-4953-91EB-DCD3BB92F30D}" destId="{F6357606-755E-4174-97EB-8C87F062C91E}" srcOrd="0" destOrd="0" parTransId="{A6474AA4-6B60-4928-96E6-C9181A4A6AF7}" sibTransId="{00B60F07-0A37-4641-8D1C-C4D34392A7AD}"/>
    <dgm:cxn modelId="{06A0DBEA-CC8D-445E-9993-F1EF5885DF82}" type="presOf" srcId="{4EA275AB-02FE-4786-A70E-AF0198DCE7C1}" destId="{C14A8D9D-8F55-45A2-8103-79262C8CFE39}" srcOrd="0" destOrd="0" presId="urn:microsoft.com/office/officeart/2018/5/layout/CenteredIconLabelDescriptionList"/>
    <dgm:cxn modelId="{C56FA7F3-C125-41C5-972F-C76AFD8DB67F}" type="presOf" srcId="{2AFC6483-1B9A-4725-ADF2-0944FDF001DA}" destId="{B77A4204-3D79-4795-9D8E-EB3A2E257E64}" srcOrd="0" destOrd="4" presId="urn:microsoft.com/office/officeart/2018/5/layout/CenteredIconLabelDescriptionList"/>
    <dgm:cxn modelId="{1E544FF5-5E78-4A14-A53A-62811953B62C}" srcId="{F6357606-755E-4174-97EB-8C87F062C91E}" destId="{2AFC6483-1B9A-4725-ADF2-0944FDF001DA}" srcOrd="4" destOrd="0" parTransId="{30182DCC-9156-4649-BBE1-0D69952CBA6D}" sibTransId="{0FDC8BCC-8C77-4D0C-89DA-FB9B6AAA2823}"/>
    <dgm:cxn modelId="{953AF8F5-32CC-4BB9-9230-EB596517D873}" srcId="{B55465AE-FB37-4953-91EB-DCD3BB92F30D}" destId="{4EA275AB-02FE-4786-A70E-AF0198DCE7C1}" srcOrd="1" destOrd="0" parTransId="{E621F310-36F5-45FF-AFD9-94FFEB4529FA}" sibTransId="{A07859C4-4482-4D48-B95C-64D496CF923C}"/>
    <dgm:cxn modelId="{6DE736F6-D06C-457D-9DA2-9F6992B00EC9}" type="presOf" srcId="{CAD2B0C6-EE8E-4407-90B0-568B73CF4E36}" destId="{1996C9F5-07B3-4DF0-9BB0-8C2CE9748629}" srcOrd="0" destOrd="0" presId="urn:microsoft.com/office/officeart/2018/5/layout/CenteredIconLabelDescriptionList"/>
    <dgm:cxn modelId="{76A15C0F-C26B-466B-9B43-E5A54BAD6354}" type="presParOf" srcId="{5085B9B8-9E61-4829-A0C0-4E736F5D9EB7}" destId="{5BE8D393-87C0-4317-BE65-1D02D750BDE6}" srcOrd="0" destOrd="0" presId="urn:microsoft.com/office/officeart/2018/5/layout/CenteredIconLabelDescriptionList"/>
    <dgm:cxn modelId="{5E283C1B-AFAF-4DF2-B861-D0C3932837D1}" type="presParOf" srcId="{5BE8D393-87C0-4317-BE65-1D02D750BDE6}" destId="{3FD0AECA-C6A3-46A9-963B-394747A59E1B}" srcOrd="0" destOrd="0" presId="urn:microsoft.com/office/officeart/2018/5/layout/CenteredIconLabelDescriptionList"/>
    <dgm:cxn modelId="{A9C58A03-CA1D-4BED-A487-ECB4F0FDBD89}" type="presParOf" srcId="{5BE8D393-87C0-4317-BE65-1D02D750BDE6}" destId="{640E768F-4E5A-4766-ABF9-0FF1ABC4AE00}" srcOrd="1" destOrd="0" presId="urn:microsoft.com/office/officeart/2018/5/layout/CenteredIconLabelDescriptionList"/>
    <dgm:cxn modelId="{8AE0F1C4-56E5-4465-ADA7-E45AFC8969D0}" type="presParOf" srcId="{5BE8D393-87C0-4317-BE65-1D02D750BDE6}" destId="{D603672C-C841-4322-9009-0F0119E41A7F}" srcOrd="2" destOrd="0" presId="urn:microsoft.com/office/officeart/2018/5/layout/CenteredIconLabelDescriptionList"/>
    <dgm:cxn modelId="{F0536909-8E82-42AD-B539-64C9BCD94EA9}" type="presParOf" srcId="{5BE8D393-87C0-4317-BE65-1D02D750BDE6}" destId="{A8C6B69D-CFC0-4069-9E18-86B65E86E089}" srcOrd="3" destOrd="0" presId="urn:microsoft.com/office/officeart/2018/5/layout/CenteredIconLabelDescriptionList"/>
    <dgm:cxn modelId="{EC15BA1C-6B2B-429F-9AEE-C0F35A028C4C}" type="presParOf" srcId="{5BE8D393-87C0-4317-BE65-1D02D750BDE6}" destId="{B77A4204-3D79-4795-9D8E-EB3A2E257E64}" srcOrd="4" destOrd="0" presId="urn:microsoft.com/office/officeart/2018/5/layout/CenteredIconLabelDescriptionList"/>
    <dgm:cxn modelId="{30595D8D-D447-4321-A12C-E232F820E2C8}" type="presParOf" srcId="{5085B9B8-9E61-4829-A0C0-4E736F5D9EB7}" destId="{A3B35414-8A1C-4D17-867E-A8EEBFC7950E}" srcOrd="1" destOrd="0" presId="urn:microsoft.com/office/officeart/2018/5/layout/CenteredIconLabelDescriptionList"/>
    <dgm:cxn modelId="{3436104B-62D8-4D66-AE5E-998591556F95}" type="presParOf" srcId="{5085B9B8-9E61-4829-A0C0-4E736F5D9EB7}" destId="{1B360DB6-BAA3-4D3F-906A-0D485BF0EE1A}" srcOrd="2" destOrd="0" presId="urn:microsoft.com/office/officeart/2018/5/layout/CenteredIconLabelDescriptionList"/>
    <dgm:cxn modelId="{FA1BE770-06CA-4E60-B0D1-B62435F54C54}" type="presParOf" srcId="{1B360DB6-BAA3-4D3F-906A-0D485BF0EE1A}" destId="{03618DC0-329A-4B09-B5D3-0676AEC45D5C}" srcOrd="0" destOrd="0" presId="urn:microsoft.com/office/officeart/2018/5/layout/CenteredIconLabelDescriptionList"/>
    <dgm:cxn modelId="{AFED7248-E35B-427C-A19A-1414D7ACAA09}" type="presParOf" srcId="{1B360DB6-BAA3-4D3F-906A-0D485BF0EE1A}" destId="{79646AD7-F060-49E7-B9C8-BD3CF7B461B2}" srcOrd="1" destOrd="0" presId="urn:microsoft.com/office/officeart/2018/5/layout/CenteredIconLabelDescriptionList"/>
    <dgm:cxn modelId="{78DB098E-8B18-4434-BCFA-3E6EA169F2C9}" type="presParOf" srcId="{1B360DB6-BAA3-4D3F-906A-0D485BF0EE1A}" destId="{C14A8D9D-8F55-45A2-8103-79262C8CFE39}" srcOrd="2" destOrd="0" presId="urn:microsoft.com/office/officeart/2018/5/layout/CenteredIconLabelDescriptionList"/>
    <dgm:cxn modelId="{9C4D75D4-E71B-4D63-AD67-21964E06B72D}" type="presParOf" srcId="{1B360DB6-BAA3-4D3F-906A-0D485BF0EE1A}" destId="{26308BBD-ED3D-4EE7-8E25-FE8C26CE71F6}" srcOrd="3" destOrd="0" presId="urn:microsoft.com/office/officeart/2018/5/layout/CenteredIconLabelDescriptionList"/>
    <dgm:cxn modelId="{42BCDFAE-2483-46B0-9A2A-D413B76F2B4E}" type="presParOf" srcId="{1B360DB6-BAA3-4D3F-906A-0D485BF0EE1A}" destId="{1996C9F5-07B3-4DF0-9BB0-8C2CE974862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95BED-9D8F-48FD-AEBE-FB2F3ACB4C5D}">
      <dsp:nvSpPr>
        <dsp:cNvPr id="0" name=""/>
        <dsp:cNvSpPr/>
      </dsp:nvSpPr>
      <dsp:spPr>
        <a:xfrm>
          <a:off x="2169914" y="30922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0CBE-A674-4F01-9DA7-80ABB5CB6AF8}">
      <dsp:nvSpPr>
        <dsp:cNvPr id="0" name=""/>
        <dsp:cNvSpPr/>
      </dsp:nvSpPr>
      <dsp:spPr>
        <a:xfrm>
          <a:off x="765914" y="197492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Objective:</a:t>
          </a:r>
          <a:r>
            <a:rPr lang="en-US" sz="3600" kern="1200"/>
            <a:t> </a:t>
          </a:r>
        </a:p>
      </dsp:txBody>
      <dsp:txXfrm>
        <a:off x="765914" y="1974925"/>
        <a:ext cx="4320000" cy="648000"/>
      </dsp:txXfrm>
    </dsp:sp>
    <dsp:sp modelId="{A429C337-8F2F-4CB8-8C32-3B7A3EC44EEC}">
      <dsp:nvSpPr>
        <dsp:cNvPr id="0" name=""/>
        <dsp:cNvSpPr/>
      </dsp:nvSpPr>
      <dsp:spPr>
        <a:xfrm>
          <a:off x="765914" y="2694412"/>
          <a:ext cx="4320000" cy="11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primary aim of this project is to predict the prices of used cars based on various features such as Type, Mileage, </a:t>
          </a:r>
          <a:r>
            <a:rPr lang="en-IN" sz="1700" b="0" kern="1200" dirty="0"/>
            <a:t>Performance &amp; Features</a:t>
          </a:r>
          <a:r>
            <a:rPr lang="en-US" sz="1700" kern="1200" dirty="0"/>
            <a:t>, etc.</a:t>
          </a:r>
        </a:p>
      </dsp:txBody>
      <dsp:txXfrm>
        <a:off x="765914" y="2694412"/>
        <a:ext cx="4320000" cy="1189164"/>
      </dsp:txXfrm>
    </dsp:sp>
    <dsp:sp modelId="{EE763B7C-FF24-44DF-A7D2-07CD29D2ED38}">
      <dsp:nvSpPr>
        <dsp:cNvPr id="0" name=""/>
        <dsp:cNvSpPr/>
      </dsp:nvSpPr>
      <dsp:spPr>
        <a:xfrm>
          <a:off x="7245914" y="30922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16D56-3CE0-4420-85AC-CC7ABBA9F953}">
      <dsp:nvSpPr>
        <dsp:cNvPr id="0" name=""/>
        <dsp:cNvSpPr/>
      </dsp:nvSpPr>
      <dsp:spPr>
        <a:xfrm>
          <a:off x="5841914" y="197492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Motivation:</a:t>
          </a:r>
          <a:r>
            <a:rPr lang="en-US" sz="3600" kern="1200"/>
            <a:t> </a:t>
          </a:r>
        </a:p>
      </dsp:txBody>
      <dsp:txXfrm>
        <a:off x="5841914" y="1974925"/>
        <a:ext cx="4320000" cy="648000"/>
      </dsp:txXfrm>
    </dsp:sp>
    <dsp:sp modelId="{AFA6ECEF-981C-485A-9660-6954EFF1B9A6}">
      <dsp:nvSpPr>
        <dsp:cNvPr id="0" name=""/>
        <dsp:cNvSpPr/>
      </dsp:nvSpPr>
      <dsp:spPr>
        <a:xfrm>
          <a:off x="5841914" y="2694412"/>
          <a:ext cx="4320000" cy="11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prediction of used car prices is crucial for both buyers and sellers to make informed decisions. It helps sellers set competitive prices and assists buyers in assessing fair value.</a:t>
          </a:r>
        </a:p>
      </dsp:txBody>
      <dsp:txXfrm>
        <a:off x="5841914" y="2694412"/>
        <a:ext cx="4320000" cy="1189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AD1F2-D4D7-45CF-8B7A-C9E67C8F4AE8}">
      <dsp:nvSpPr>
        <dsp:cNvPr id="0" name=""/>
        <dsp:cNvSpPr/>
      </dsp:nvSpPr>
      <dsp:spPr>
        <a:xfrm>
          <a:off x="765914" y="56085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9EE6F-7516-41F2-95B4-2721B2696BC1}">
      <dsp:nvSpPr>
        <dsp:cNvPr id="0" name=""/>
        <dsp:cNvSpPr/>
      </dsp:nvSpPr>
      <dsp:spPr>
        <a:xfrm>
          <a:off x="765914" y="220491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 baseline="0"/>
            <a:t>Source:</a:t>
          </a:r>
          <a:r>
            <a:rPr lang="en-US" sz="3600" b="0" i="0" kern="1200" baseline="0"/>
            <a:t> </a:t>
          </a:r>
          <a:endParaRPr lang="en-US" sz="3600" kern="1200"/>
        </a:p>
      </dsp:txBody>
      <dsp:txXfrm>
        <a:off x="765914" y="2204910"/>
        <a:ext cx="4320000" cy="648000"/>
      </dsp:txXfrm>
    </dsp:sp>
    <dsp:sp modelId="{C6B74997-BEBD-4035-993D-4C77C371CCBD}">
      <dsp:nvSpPr>
        <dsp:cNvPr id="0" name=""/>
        <dsp:cNvSpPr/>
      </dsp:nvSpPr>
      <dsp:spPr>
        <a:xfrm>
          <a:off x="765914" y="2914332"/>
          <a:ext cx="4320000" cy="717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The dataset was sourced from CSV files containing unstructured data.</a:t>
          </a:r>
          <a:endParaRPr lang="en-US" sz="1700" kern="1200" dirty="0"/>
        </a:p>
      </dsp:txBody>
      <dsp:txXfrm>
        <a:off x="765914" y="2914332"/>
        <a:ext cx="4320000" cy="717619"/>
      </dsp:txXfrm>
    </dsp:sp>
    <dsp:sp modelId="{9E687C7B-C69A-4429-9282-171F66D633BA}">
      <dsp:nvSpPr>
        <dsp:cNvPr id="0" name=""/>
        <dsp:cNvSpPr/>
      </dsp:nvSpPr>
      <dsp:spPr>
        <a:xfrm>
          <a:off x="5841914" y="56085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E0672-85D7-4152-BF0F-4510DF2C78B2}">
      <dsp:nvSpPr>
        <dsp:cNvPr id="0" name=""/>
        <dsp:cNvSpPr/>
      </dsp:nvSpPr>
      <dsp:spPr>
        <a:xfrm>
          <a:off x="5841914" y="220491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 baseline="0"/>
            <a:t>Processing:</a:t>
          </a:r>
          <a:r>
            <a:rPr lang="en-US" sz="3600" b="0" i="0" kern="1200" baseline="0"/>
            <a:t> </a:t>
          </a:r>
          <a:endParaRPr lang="en-US" sz="3600" kern="1200"/>
        </a:p>
      </dsp:txBody>
      <dsp:txXfrm>
        <a:off x="5841914" y="2204910"/>
        <a:ext cx="4320000" cy="648000"/>
      </dsp:txXfrm>
    </dsp:sp>
    <dsp:sp modelId="{2DB85CF5-B4A7-4AE8-9CA5-1AF0D674726C}">
      <dsp:nvSpPr>
        <dsp:cNvPr id="0" name=""/>
        <dsp:cNvSpPr/>
      </dsp:nvSpPr>
      <dsp:spPr>
        <a:xfrm>
          <a:off x="5841914" y="2914332"/>
          <a:ext cx="4320000" cy="717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Utilized Python libraries like pandas to transform raw CSV data into a structured format suitable for analysis. </a:t>
          </a:r>
          <a:endParaRPr lang="en-US" sz="1700" kern="1200"/>
        </a:p>
      </dsp:txBody>
      <dsp:txXfrm>
        <a:off x="5841914" y="2914332"/>
        <a:ext cx="4320000" cy="7176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0AECA-C6A3-46A9-963B-394747A59E1B}">
      <dsp:nvSpPr>
        <dsp:cNvPr id="0" name=""/>
        <dsp:cNvSpPr/>
      </dsp:nvSpPr>
      <dsp:spPr>
        <a:xfrm>
          <a:off x="798705" y="0"/>
          <a:ext cx="853260" cy="839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3672C-C841-4322-9009-0F0119E41A7F}">
      <dsp:nvSpPr>
        <dsp:cNvPr id="0" name=""/>
        <dsp:cNvSpPr/>
      </dsp:nvSpPr>
      <dsp:spPr>
        <a:xfrm>
          <a:off x="6391" y="970600"/>
          <a:ext cx="2437887" cy="35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i="0" kern="1200" baseline="0"/>
            <a:t>Models Used:</a:t>
          </a:r>
          <a:endParaRPr lang="en-US" sz="2300" kern="1200"/>
        </a:p>
      </dsp:txBody>
      <dsp:txXfrm>
        <a:off x="6391" y="970600"/>
        <a:ext cx="2437887" cy="359939"/>
      </dsp:txXfrm>
    </dsp:sp>
    <dsp:sp modelId="{B77A4204-3D79-4795-9D8E-EB3A2E257E64}">
      <dsp:nvSpPr>
        <dsp:cNvPr id="0" name=""/>
        <dsp:cNvSpPr/>
      </dsp:nvSpPr>
      <dsp:spPr>
        <a:xfrm>
          <a:off x="6391" y="1391349"/>
          <a:ext cx="2437887" cy="1700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Linear Regression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Random Forest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XG Boost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Gradient Boosting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Decision Tree Regressor</a:t>
          </a:r>
          <a:endParaRPr lang="en-US" sz="1700" kern="1200"/>
        </a:p>
      </dsp:txBody>
      <dsp:txXfrm>
        <a:off x="6391" y="1391349"/>
        <a:ext cx="2437887" cy="1700666"/>
      </dsp:txXfrm>
    </dsp:sp>
    <dsp:sp modelId="{03618DC0-329A-4B09-B5D3-0676AEC45D5C}">
      <dsp:nvSpPr>
        <dsp:cNvPr id="0" name=""/>
        <dsp:cNvSpPr/>
      </dsp:nvSpPr>
      <dsp:spPr>
        <a:xfrm>
          <a:off x="3663223" y="0"/>
          <a:ext cx="853260" cy="839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A8D9D-8F55-45A2-8103-79262C8CFE39}">
      <dsp:nvSpPr>
        <dsp:cNvPr id="0" name=""/>
        <dsp:cNvSpPr/>
      </dsp:nvSpPr>
      <dsp:spPr>
        <a:xfrm>
          <a:off x="2877301" y="912692"/>
          <a:ext cx="2437887" cy="35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i="0" kern="1200" baseline="0" dirty="0"/>
            <a:t>Evaluation:</a:t>
          </a:r>
          <a:endParaRPr lang="en-US" sz="2300" kern="1200" dirty="0"/>
        </a:p>
      </dsp:txBody>
      <dsp:txXfrm>
        <a:off x="2877301" y="912692"/>
        <a:ext cx="2437887" cy="359939"/>
      </dsp:txXfrm>
    </dsp:sp>
    <dsp:sp modelId="{1996C9F5-07B3-4DF0-9BB0-8C2CE9748629}">
      <dsp:nvSpPr>
        <dsp:cNvPr id="0" name=""/>
        <dsp:cNvSpPr/>
      </dsp:nvSpPr>
      <dsp:spPr>
        <a:xfrm>
          <a:off x="2870909" y="1391349"/>
          <a:ext cx="2437887" cy="1700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Performance metrics such as </a:t>
          </a:r>
          <a:r>
            <a:rPr lang="en-IN" sz="1700" b="0" i="0" kern="1200" dirty="0"/>
            <a:t>MSE</a:t>
          </a:r>
          <a:r>
            <a:rPr lang="en-US" sz="1700" b="0" i="0" kern="1200" baseline="0" dirty="0"/>
            <a:t>, MAE</a:t>
          </a:r>
          <a:r>
            <a:rPr lang="en-US" sz="1700" kern="1200" dirty="0"/>
            <a:t>,</a:t>
          </a:r>
          <a:r>
            <a:rPr lang="en-IN" sz="1700" b="0" i="0" kern="1200" dirty="0"/>
            <a:t>R-squared, MAPE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Cross-validation to assess model robustness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Comparison of model accuracies</a:t>
          </a:r>
          <a:endParaRPr lang="en-US" sz="1700" kern="1200"/>
        </a:p>
      </dsp:txBody>
      <dsp:txXfrm>
        <a:off x="2870909" y="1391349"/>
        <a:ext cx="2437887" cy="1700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3CC2-A3F2-017C-BA49-890C6D450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64BF9-FD2D-87D3-3F5F-5EB387169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AE787-3537-356E-16E3-C629E6D7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EEE9-911F-4ABB-BF47-84CBD307A283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B23D7-0A40-A1E9-806F-EA108957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A90B-C1B4-BDC4-49A0-77CFE9E5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F6E4-23D6-4B26-8922-CD9AC1457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2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0D63-DAC1-8C96-8EF8-1192E553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E1B42-0DF4-79A3-B5AE-2A789AD4C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68C7B-DBD2-6FBE-4932-4DB7FC4D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EEE9-911F-4ABB-BF47-84CBD307A283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965D9-6818-E407-ABA6-6561E58D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95F2-BE88-48D6-AE45-03A50103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F6E4-23D6-4B26-8922-CD9AC1457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2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B878B-F5A6-CD2F-B1D6-58ACBA281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CBE82-3191-8EC4-F2E3-3D353EBC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C89F-CDB1-C0E1-20F4-EF4942E0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EEE9-911F-4ABB-BF47-84CBD307A283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B4ACD-4BBD-1C2E-7B67-DD18BED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3A1DA-8FFF-EEDB-4660-E4E2CB42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F6E4-23D6-4B26-8922-CD9AC1457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DF74-B0C7-C284-DEF1-8140D20B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78FC7-D309-C8EF-1CE5-F74F1E6FF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39329-A1C0-AEDC-D38E-DD26B330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EEE9-911F-4ABB-BF47-84CBD307A283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0F15B-FEC3-D75C-0E67-3D5F0D9F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18E2A-C545-9B90-9ADC-CD03395D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F6E4-23D6-4B26-8922-CD9AC1457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8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1097-F4C3-4313-3E7E-6AC1C033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F95B-31D4-5F67-A384-EB6F126FE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9EA8F-5F7E-53E8-D083-AEB20B44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EEE9-911F-4ABB-BF47-84CBD307A283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45D9B-9814-54B7-556D-C695DE10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A6CA9-5542-02DD-0488-235F9D00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F6E4-23D6-4B26-8922-CD9AC1457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91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BCF7-5687-3785-93A3-4FC90943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B5C7A-B3B8-630A-E015-3027C0118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393AA-73B7-0F82-D3FB-50BF263CD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8B8B5-3E1D-D1BA-3897-BFFFDD9D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EEE9-911F-4ABB-BF47-84CBD307A283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281FD-1A3C-166D-A521-F246A255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C6A84-DB2B-89CB-56BB-8CC5A540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F6E4-23D6-4B26-8922-CD9AC1457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30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B0C5-4EEB-45A2-87A5-C8D1CFD0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CEB9B-E99D-61BD-9838-BDF5D766B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6D2FE-0DD6-A22D-897E-E67BFA391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C5DEC-7A53-B9AD-69E5-A76AE2BEC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E50EA-CFF7-323B-71C6-7B49920C5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43355-1E34-DA4E-507F-64230F14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EEE9-911F-4ABB-BF47-84CBD307A283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F87F8-DB36-8F28-AF10-5E3C3F20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6342F-7F98-20D6-90AA-302FFFD1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F6E4-23D6-4B26-8922-CD9AC1457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E7B0-EAB1-0B3E-8344-11C3E806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7233B-D066-1A11-CE1C-096CC938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EEE9-911F-4ABB-BF47-84CBD307A283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A2E2E-8852-857B-A5ED-100AFE7B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39488-965C-F54D-30DC-F1A0290F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F6E4-23D6-4B26-8922-CD9AC1457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3A83F-DAB1-211E-169A-77D779A5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EEE9-911F-4ABB-BF47-84CBD307A283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C0476-9D17-414E-C167-1BF8275F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2DCF9-883C-9F4A-9FFB-EFE82695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F6E4-23D6-4B26-8922-CD9AC1457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76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1F8-804C-2A06-2C16-0E676A7A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F1EA-E6EB-CD94-FF50-DCFB8363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FB3B7-9F42-B2D2-F6FD-714B4B3BF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B1164-CBB8-0CC1-B2F7-3FB3AAF5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EEE9-911F-4ABB-BF47-84CBD307A283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48E75-2498-1C99-C912-F4833F40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534F-063F-4CE7-DBED-0DACEC27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F6E4-23D6-4B26-8922-CD9AC1457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62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2802-1790-FF2F-28CA-90CD53E7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7BF9A-282C-29E0-0FAB-B0E3433A8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41F5B-A023-19E6-54A6-5BCB73B2B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12479-319D-C5F5-ADA1-3847B87F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EEE9-911F-4ABB-BF47-84CBD307A283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7AFDC-0976-7DB9-E4CF-B118EE7B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EA72D-4F90-F7D3-D7E8-B7AC4779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F6E4-23D6-4B26-8922-CD9AC1457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73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A469C-2979-3162-63C0-6E88522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60D56-8A77-7E1F-29A2-E0DFE6E1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9D67C-3ADF-0E7C-BB11-7448C4D7D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C2EEE9-911F-4ABB-BF47-84CBD307A283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34E9B-4BED-F7C7-62FF-A9A87960D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BAF81-38D0-2311-55F0-8DC46AB44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7F6E4-23D6-4B26-8922-CD9AC1457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ar on a chart&#10;&#10;Description automatically generated">
            <a:extLst>
              <a:ext uri="{FF2B5EF4-FFF2-40B4-BE49-F238E27FC236}">
                <a16:creationId xmlns:a16="http://schemas.microsoft.com/office/drawing/2014/main" id="{E7361EB8-A31D-9C83-D52E-081870315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9" r="2" b="6848"/>
          <a:stretch/>
        </p:blipFill>
        <p:spPr>
          <a:xfrm>
            <a:off x="4316361" y="2576053"/>
            <a:ext cx="7890387" cy="4281948"/>
          </a:xfrm>
          <a:prstGeom prst="rect">
            <a:avLst/>
          </a:pr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60B69-96D2-2F30-B63A-9841D45A7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796" y="325930"/>
            <a:ext cx="12206747" cy="829521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rgbClr val="0070C0"/>
                </a:solidFill>
                <a:latin typeface="Aptos Black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USED CAR PRICE PREDICTION</a:t>
            </a:r>
            <a:endParaRPr lang="en-IN" sz="4400" b="1" u="sng" dirty="0">
              <a:solidFill>
                <a:srgbClr val="0070C0"/>
              </a:solidFill>
              <a:latin typeface="Aptos Black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26ECF-2D00-F0E5-006C-F666D6D416E4}"/>
              </a:ext>
            </a:extLst>
          </p:cNvPr>
          <p:cNvSpPr txBox="1"/>
          <p:nvPr/>
        </p:nvSpPr>
        <p:spPr>
          <a:xfrm>
            <a:off x="226142" y="1668194"/>
            <a:ext cx="1995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A70720-F722-13B9-C502-7E842220AF89}"/>
              </a:ext>
            </a:extLst>
          </p:cNvPr>
          <p:cNvSpPr txBox="1"/>
          <p:nvPr/>
        </p:nvSpPr>
        <p:spPr>
          <a:xfrm>
            <a:off x="835741" y="2325207"/>
            <a:ext cx="3893758" cy="3917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kern="1400" dirty="0"/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kern="1400" dirty="0"/>
              <a:t>Data Extraction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kern="1400" dirty="0"/>
              <a:t>Data Cleaning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kern="1400" dirty="0"/>
              <a:t>Exploratory Data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kern="1400" dirty="0"/>
              <a:t>Prediction Modelling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kern="1400" dirty="0"/>
              <a:t>Application Design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kern="1400" dirty="0"/>
              <a:t>Conclusion</a:t>
            </a:r>
            <a:endParaRPr lang="en-IN" sz="2400" kern="1400" dirty="0"/>
          </a:p>
        </p:txBody>
      </p:sp>
    </p:spTree>
    <p:extLst>
      <p:ext uri="{BB962C8B-B14F-4D97-AF65-F5344CB8AC3E}">
        <p14:creationId xmlns:p14="http://schemas.microsoft.com/office/powerpoint/2010/main" val="4134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70D7B-0B3F-6E57-2A8D-388F4818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sz="4000" b="1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DF65A82-C518-721E-3DDF-7AA99C62A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48733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1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E71DB-6A87-C3AC-B785-98FBB494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kern="14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Extraction</a:t>
            </a:r>
            <a:endParaRPr lang="en-IN" sz="4000" b="1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6E8A580-D87E-AA68-09AC-A6285566F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11734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39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9198C-60CF-E452-A0B0-FACA56A7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267785"/>
          </a:xfrm>
        </p:spPr>
        <p:txBody>
          <a:bodyPr anchor="b">
            <a:normAutofit/>
          </a:bodyPr>
          <a:lstStyle/>
          <a:p>
            <a:r>
              <a:rPr lang="en-US" sz="4000" b="1" kern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lang="en-IN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49F3-659F-1742-CF12-87BA638D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044782"/>
            <a:ext cx="4959603" cy="3522569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rebuchet MS" panose="020B0603020202020204" pitchFamily="34" charset="0"/>
              </a:rPr>
              <a:t>Steps Taken: 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rebuchet MS" panose="020B0603020202020204" pitchFamily="34" charset="0"/>
              </a:rPr>
              <a:t>Handling missing values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rebuchet MS" panose="020B0603020202020204" pitchFamily="34" charset="0"/>
              </a:rPr>
              <a:t>Removing duplicates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rebuchet MS" panose="020B0603020202020204" pitchFamily="34" charset="0"/>
              </a:rPr>
              <a:t>Standardizing data formats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rebuchet MS" panose="020B0603020202020204" pitchFamily="34" charset="0"/>
              </a:rPr>
              <a:t>Addressing outliers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rebuchet MS" panose="020B0603020202020204" pitchFamily="34" charset="0"/>
              </a:rPr>
              <a:t>Encoding categorical variables</a:t>
            </a:r>
          </a:p>
        </p:txBody>
      </p:sp>
      <p:pic>
        <p:nvPicPr>
          <p:cNvPr id="5" name="Picture 4" descr="A diagram of data cleaning&#10;&#10;Description automatically generated">
            <a:extLst>
              <a:ext uri="{FF2B5EF4-FFF2-40B4-BE49-F238E27FC236}">
                <a16:creationId xmlns:a16="http://schemas.microsoft.com/office/drawing/2014/main" id="{D78FDDFA-1202-EEC2-56AC-FF3F43769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42" y="1447272"/>
            <a:ext cx="5201023" cy="35496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82640-E784-B61D-996F-4BFA5EE1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67" y="1249601"/>
            <a:ext cx="4368602" cy="601617"/>
          </a:xfrm>
        </p:spPr>
        <p:txBody>
          <a:bodyPr anchor="b">
            <a:normAutofit/>
          </a:bodyPr>
          <a:lstStyle/>
          <a:p>
            <a:r>
              <a:rPr lang="en-US" sz="2800" b="1" kern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02912-3F3A-1855-511A-E8989C69C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rebuchet MS" panose="020B0603020202020204" pitchFamily="34" charset="0"/>
              </a:rPr>
              <a:t>Key Insights: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Trebuchet MS" panose="020B0603020202020204" pitchFamily="34" charset="0"/>
              </a:rPr>
              <a:t>Statistical summaries of numerical features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Trebuchet MS" panose="020B0603020202020204" pitchFamily="34" charset="0"/>
              </a:rPr>
              <a:t>Distribution plots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Trebuchet MS" panose="020B0603020202020204" pitchFamily="34" charset="0"/>
              </a:rPr>
              <a:t>Correlation analysis between features and target variable (car prices)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Trebuchet MS" panose="020B0603020202020204" pitchFamily="34" charset="0"/>
              </a:rPr>
              <a:t>Visualization of trends and patterns</a:t>
            </a:r>
          </a:p>
          <a:p>
            <a:pPr>
              <a:lnSpc>
                <a:spcPct val="100000"/>
              </a:lnSpc>
            </a:pPr>
            <a:endParaRPr lang="en-IN" sz="2200" dirty="0">
              <a:latin typeface="Trebuchet MS" panose="020B0603020202020204" pitchFamily="34" charset="0"/>
            </a:endParaRPr>
          </a:p>
        </p:txBody>
      </p:sp>
      <p:pic>
        <p:nvPicPr>
          <p:cNvPr id="5" name="Picture 4" descr="A colorful square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CD9C14E9-9539-0FE5-6B4A-06FB9093A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4" r="31695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950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76BBA-E3C2-7980-F8CB-AEB1B424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59" y="387885"/>
            <a:ext cx="5323715" cy="387292"/>
          </a:xfrm>
        </p:spPr>
        <p:txBody>
          <a:bodyPr anchor="b">
            <a:normAutofit fontScale="90000"/>
          </a:bodyPr>
          <a:lstStyle/>
          <a:p>
            <a:r>
              <a:rPr lang="en-US" sz="2800" b="1" kern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Modelling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1" name="Rectangle 1">
            <a:extLst>
              <a:ext uri="{FF2B5EF4-FFF2-40B4-BE49-F238E27FC236}">
                <a16:creationId xmlns:a16="http://schemas.microsoft.com/office/drawing/2014/main" id="{788E9B15-1905-E463-C224-AA9540E54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050093"/>
              </p:ext>
            </p:extLst>
          </p:nvPr>
        </p:nvGraphicFramePr>
        <p:xfrm>
          <a:off x="457200" y="860930"/>
          <a:ext cx="5315189" cy="3092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180A5B9-C121-96CC-5FEF-C8B4E3E2F0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8645"/>
            <a:ext cx="5808912" cy="2643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C5BA5B-1B6E-2A35-A6B5-8C48FDB6C4F9}"/>
              </a:ext>
            </a:extLst>
          </p:cNvPr>
          <p:cNvSpPr txBox="1"/>
          <p:nvPr/>
        </p:nvSpPr>
        <p:spPr>
          <a:xfrm>
            <a:off x="646693" y="4627062"/>
            <a:ext cx="5449307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Best Model Selection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Based on evaluation metrics, the Random Forest model emerged as the best performer due to its superior accuracy in predicting used car prices.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81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C9338-0BBC-735E-8169-4BFEBA40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427342"/>
            <a:ext cx="4265529" cy="1719072"/>
          </a:xfrm>
        </p:spPr>
        <p:txBody>
          <a:bodyPr anchor="b">
            <a:normAutofit/>
          </a:bodyPr>
          <a:lstStyle/>
          <a:p>
            <a:r>
              <a:rPr lang="en-US" sz="5400" kern="1400" dirty="0"/>
              <a:t>Application Design</a:t>
            </a:r>
            <a:endParaRPr lang="en-IN" sz="5400" dirty="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342036-50E5-AE3D-FCE4-DC8B08B6FB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807208"/>
            <a:ext cx="4595106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Developed a user-friendly web application using Stream-lit to allow users to predict car prices based on selected features.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Input forms for user data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Integration with the deployed Random Forest model for real-time predictions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Visualizations to enhance user experience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Car price prediction App">
            <a:extLst>
              <a:ext uri="{FF2B5EF4-FFF2-40B4-BE49-F238E27FC236}">
                <a16:creationId xmlns:a16="http://schemas.microsoft.com/office/drawing/2014/main" id="{8E0EA10B-7400-597F-D192-E74B196FE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26" y="1987849"/>
            <a:ext cx="5697990" cy="288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9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0312F-F668-2C6E-A061-C9AFAE31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u="sng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4192-B8FA-09EC-36DE-A19CC115E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In this project, we successfully developed a model to predict used car prices using different machine learning algorithms. </a:t>
            </a:r>
          </a:p>
          <a:p>
            <a:r>
              <a:rPr lang="en-US" sz="2000" dirty="0"/>
              <a:t>After comparing several models, Random Forest gave the best results.</a:t>
            </a:r>
          </a:p>
          <a:p>
            <a:r>
              <a:rPr lang="en-US" sz="2000" dirty="0"/>
              <a:t>We also built a simple web app using Stream-lit, which allows users to easily predict car prices by entering key details.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1F6109-C37E-190A-1300-98697AC69E99}"/>
              </a:ext>
            </a:extLst>
          </p:cNvPr>
          <p:cNvSpPr txBox="1"/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Future Work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Discuss potential enhancements or additional features that could be implemented to further improve the model’s accuracy or usability of the application.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References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Include 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information</a:t>
            </a:r>
            <a:r>
              <a:rPr lang="en-US" sz="1700" dirty="0"/>
              <a:t> for datasets, libraries, and methodologies used throughout the project.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https://github.com/Syed-Abuthahir-M/Car-Dekho-Price-Prediction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07686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383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Aptos Black</vt:lpstr>
      <vt:lpstr>Aptos Display</vt:lpstr>
      <vt:lpstr>Arial</vt:lpstr>
      <vt:lpstr>Calibri</vt:lpstr>
      <vt:lpstr>Roboto</vt:lpstr>
      <vt:lpstr>Trebuchet MS</vt:lpstr>
      <vt:lpstr>Wingdings</vt:lpstr>
      <vt:lpstr>Office Theme</vt:lpstr>
      <vt:lpstr>USED CAR PRICE PREDICTION</vt:lpstr>
      <vt:lpstr>Introduction</vt:lpstr>
      <vt:lpstr>Data Extraction</vt:lpstr>
      <vt:lpstr>Data Cleaning</vt:lpstr>
      <vt:lpstr>Exploratory Data Analysis</vt:lpstr>
      <vt:lpstr>Prediction Modelling</vt:lpstr>
      <vt:lpstr>Application Design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Abuthahir</dc:creator>
  <cp:lastModifiedBy>Syed Abuthahir</cp:lastModifiedBy>
  <cp:revision>1</cp:revision>
  <dcterms:created xsi:type="dcterms:W3CDTF">2024-09-26T13:34:14Z</dcterms:created>
  <dcterms:modified xsi:type="dcterms:W3CDTF">2024-09-26T14:38:26Z</dcterms:modified>
</cp:coreProperties>
</file>