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E091B-A488-433E-B969-88BB6100FB93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4BCB42-D0E8-46CD-93A8-B5EC9E2D46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</a:t>
          </a:r>
          <a:r>
            <a:rPr lang="en-US" b="0" i="0" baseline="0"/>
            <a:t>: Optimize ingredient ordering for Dominos by predicting future sales and creating efficient purchase orders.</a:t>
          </a:r>
          <a:endParaRPr lang="en-US"/>
        </a:p>
      </dgm:t>
    </dgm:pt>
    <dgm:pt modelId="{1A822A05-E594-471D-9189-9A4A52C45F8E}" type="parTrans" cxnId="{8541E722-03E2-46C1-A35B-F95570E7556D}">
      <dgm:prSet/>
      <dgm:spPr/>
      <dgm:t>
        <a:bodyPr/>
        <a:lstStyle/>
        <a:p>
          <a:endParaRPr lang="en-US"/>
        </a:p>
      </dgm:t>
    </dgm:pt>
    <dgm:pt modelId="{091AF45E-8A4A-45D8-AB86-FC61A5930CFC}" type="sibTrans" cxnId="{8541E722-03E2-46C1-A35B-F95570E7556D}">
      <dgm:prSet/>
      <dgm:spPr/>
      <dgm:t>
        <a:bodyPr/>
        <a:lstStyle/>
        <a:p>
          <a:endParaRPr lang="en-US"/>
        </a:p>
      </dgm:t>
    </dgm:pt>
    <dgm:pt modelId="{FA70779D-FE8A-446B-B0DF-AE4FEFCE4E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Project Goal</a:t>
          </a:r>
          <a:r>
            <a:rPr lang="en-US" b="0" i="0" baseline="0"/>
            <a:t>: Reduce costs associated with overstock and stockouts, leveraging historical sales data to streamline inventory management. </a:t>
          </a:r>
          <a:endParaRPr lang="en-US"/>
        </a:p>
      </dgm:t>
    </dgm:pt>
    <dgm:pt modelId="{C0AA3210-0030-49E9-84FD-33987EE6A367}" type="parTrans" cxnId="{B6AFC463-A5A6-47DB-A802-A671999A5393}">
      <dgm:prSet/>
      <dgm:spPr/>
      <dgm:t>
        <a:bodyPr/>
        <a:lstStyle/>
        <a:p>
          <a:endParaRPr lang="en-US"/>
        </a:p>
      </dgm:t>
    </dgm:pt>
    <dgm:pt modelId="{1880FF33-53AC-48D4-A57C-93C4759FB0F1}" type="sibTrans" cxnId="{B6AFC463-A5A6-47DB-A802-A671999A5393}">
      <dgm:prSet/>
      <dgm:spPr/>
      <dgm:t>
        <a:bodyPr/>
        <a:lstStyle/>
        <a:p>
          <a:endParaRPr lang="en-US"/>
        </a:p>
      </dgm:t>
    </dgm:pt>
    <dgm:pt modelId="{B2D2F0E7-1B2E-4A2F-8277-9C71CDBD605E}" type="pres">
      <dgm:prSet presAssocID="{7B9E091B-A488-433E-B969-88BB6100FB93}" presName="root" presStyleCnt="0">
        <dgm:presLayoutVars>
          <dgm:dir/>
          <dgm:resizeHandles val="exact"/>
        </dgm:presLayoutVars>
      </dgm:prSet>
      <dgm:spPr/>
    </dgm:pt>
    <dgm:pt modelId="{47643E82-52F1-424F-A090-0BF6F6301634}" type="pres">
      <dgm:prSet presAssocID="{C04BCB42-D0E8-46CD-93A8-B5EC9E2D4601}" presName="compNode" presStyleCnt="0"/>
      <dgm:spPr/>
    </dgm:pt>
    <dgm:pt modelId="{54E54B0A-77AC-4306-9B5E-BE729BF517CD}" type="pres">
      <dgm:prSet presAssocID="{C04BCB42-D0E8-46CD-93A8-B5EC9E2D46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F62E87E-4066-4E6D-9E80-151934F176AC}" type="pres">
      <dgm:prSet presAssocID="{C04BCB42-D0E8-46CD-93A8-B5EC9E2D4601}" presName="spaceRect" presStyleCnt="0"/>
      <dgm:spPr/>
    </dgm:pt>
    <dgm:pt modelId="{C4383BC8-C1F3-4741-AAFD-47413557E391}" type="pres">
      <dgm:prSet presAssocID="{C04BCB42-D0E8-46CD-93A8-B5EC9E2D4601}" presName="textRect" presStyleLbl="revTx" presStyleIdx="0" presStyleCnt="2">
        <dgm:presLayoutVars>
          <dgm:chMax val="1"/>
          <dgm:chPref val="1"/>
        </dgm:presLayoutVars>
      </dgm:prSet>
      <dgm:spPr/>
    </dgm:pt>
    <dgm:pt modelId="{D373432A-3755-4520-A4AF-723745FA3110}" type="pres">
      <dgm:prSet presAssocID="{091AF45E-8A4A-45D8-AB86-FC61A5930CFC}" presName="sibTrans" presStyleCnt="0"/>
      <dgm:spPr/>
    </dgm:pt>
    <dgm:pt modelId="{C7BB7851-4906-400F-8502-6E9E51A97407}" type="pres">
      <dgm:prSet presAssocID="{FA70779D-FE8A-446B-B0DF-AE4FEFCE4E72}" presName="compNode" presStyleCnt="0"/>
      <dgm:spPr/>
    </dgm:pt>
    <dgm:pt modelId="{744F1331-A346-4822-8AE9-563EC063E0C5}" type="pres">
      <dgm:prSet presAssocID="{FA70779D-FE8A-446B-B0DF-AE4FEFCE4E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3317A54-D5B6-4C82-80DE-44ECB69EF5E0}" type="pres">
      <dgm:prSet presAssocID="{FA70779D-FE8A-446B-B0DF-AE4FEFCE4E72}" presName="spaceRect" presStyleCnt="0"/>
      <dgm:spPr/>
    </dgm:pt>
    <dgm:pt modelId="{9C7459E2-8054-4444-91C9-3F5434A3048A}" type="pres">
      <dgm:prSet presAssocID="{FA70779D-FE8A-446B-B0DF-AE4FEFCE4E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41E722-03E2-46C1-A35B-F95570E7556D}" srcId="{7B9E091B-A488-433E-B969-88BB6100FB93}" destId="{C04BCB42-D0E8-46CD-93A8-B5EC9E2D4601}" srcOrd="0" destOrd="0" parTransId="{1A822A05-E594-471D-9189-9A4A52C45F8E}" sibTransId="{091AF45E-8A4A-45D8-AB86-FC61A5930CFC}"/>
    <dgm:cxn modelId="{B6AFC463-A5A6-47DB-A802-A671999A5393}" srcId="{7B9E091B-A488-433E-B969-88BB6100FB93}" destId="{FA70779D-FE8A-446B-B0DF-AE4FEFCE4E72}" srcOrd="1" destOrd="0" parTransId="{C0AA3210-0030-49E9-84FD-33987EE6A367}" sibTransId="{1880FF33-53AC-48D4-A57C-93C4759FB0F1}"/>
    <dgm:cxn modelId="{A10C8869-59A1-4A4C-9815-ED0183F5B46C}" type="presOf" srcId="{FA70779D-FE8A-446B-B0DF-AE4FEFCE4E72}" destId="{9C7459E2-8054-4444-91C9-3F5434A3048A}" srcOrd="0" destOrd="0" presId="urn:microsoft.com/office/officeart/2018/2/layout/IconLabelList"/>
    <dgm:cxn modelId="{26597F81-6F28-4D08-A27B-0C50D468C7ED}" type="presOf" srcId="{7B9E091B-A488-433E-B969-88BB6100FB93}" destId="{B2D2F0E7-1B2E-4A2F-8277-9C71CDBD605E}" srcOrd="0" destOrd="0" presId="urn:microsoft.com/office/officeart/2018/2/layout/IconLabelList"/>
    <dgm:cxn modelId="{40681FA3-8040-40CB-A6F2-A359190E982A}" type="presOf" srcId="{C04BCB42-D0E8-46CD-93A8-B5EC9E2D4601}" destId="{C4383BC8-C1F3-4741-AAFD-47413557E391}" srcOrd="0" destOrd="0" presId="urn:microsoft.com/office/officeart/2018/2/layout/IconLabelList"/>
    <dgm:cxn modelId="{74A1C93D-6D81-4CCA-BD6A-1A12E1795FC8}" type="presParOf" srcId="{B2D2F0E7-1B2E-4A2F-8277-9C71CDBD605E}" destId="{47643E82-52F1-424F-A090-0BF6F6301634}" srcOrd="0" destOrd="0" presId="urn:microsoft.com/office/officeart/2018/2/layout/IconLabelList"/>
    <dgm:cxn modelId="{32944C55-37EA-4C97-94FF-8B443FFF5852}" type="presParOf" srcId="{47643E82-52F1-424F-A090-0BF6F6301634}" destId="{54E54B0A-77AC-4306-9B5E-BE729BF517CD}" srcOrd="0" destOrd="0" presId="urn:microsoft.com/office/officeart/2018/2/layout/IconLabelList"/>
    <dgm:cxn modelId="{299C932C-185F-47CC-964F-055E4E9998A0}" type="presParOf" srcId="{47643E82-52F1-424F-A090-0BF6F6301634}" destId="{2F62E87E-4066-4E6D-9E80-151934F176AC}" srcOrd="1" destOrd="0" presId="urn:microsoft.com/office/officeart/2018/2/layout/IconLabelList"/>
    <dgm:cxn modelId="{1A59AF7D-4D3E-46A3-8053-919F92D68C0E}" type="presParOf" srcId="{47643E82-52F1-424F-A090-0BF6F6301634}" destId="{C4383BC8-C1F3-4741-AAFD-47413557E391}" srcOrd="2" destOrd="0" presId="urn:microsoft.com/office/officeart/2018/2/layout/IconLabelList"/>
    <dgm:cxn modelId="{316CCCEB-422F-4DB3-BBCB-4E2183EF55FC}" type="presParOf" srcId="{B2D2F0E7-1B2E-4A2F-8277-9C71CDBD605E}" destId="{D373432A-3755-4520-A4AF-723745FA3110}" srcOrd="1" destOrd="0" presId="urn:microsoft.com/office/officeart/2018/2/layout/IconLabelList"/>
    <dgm:cxn modelId="{3238E4ED-B5C9-45B6-BBEF-A0CDEE6F96A8}" type="presParOf" srcId="{B2D2F0E7-1B2E-4A2F-8277-9C71CDBD605E}" destId="{C7BB7851-4906-400F-8502-6E9E51A97407}" srcOrd="2" destOrd="0" presId="urn:microsoft.com/office/officeart/2018/2/layout/IconLabelList"/>
    <dgm:cxn modelId="{FEE393DF-1ED9-4895-88BD-985F4553926D}" type="presParOf" srcId="{C7BB7851-4906-400F-8502-6E9E51A97407}" destId="{744F1331-A346-4822-8AE9-563EC063E0C5}" srcOrd="0" destOrd="0" presId="urn:microsoft.com/office/officeart/2018/2/layout/IconLabelList"/>
    <dgm:cxn modelId="{EAF1FED5-AD3E-48C4-81D2-75F518E29E1C}" type="presParOf" srcId="{C7BB7851-4906-400F-8502-6E9E51A97407}" destId="{53317A54-D5B6-4C82-80DE-44ECB69EF5E0}" srcOrd="1" destOrd="0" presId="urn:microsoft.com/office/officeart/2018/2/layout/IconLabelList"/>
    <dgm:cxn modelId="{B7C288BD-166B-4E23-86CC-8BD9312D64BB}" type="presParOf" srcId="{C7BB7851-4906-400F-8502-6E9E51A97407}" destId="{9C7459E2-8054-4444-91C9-3F5434A30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B00B8-827C-4D18-A683-EA2D072BEA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EEA46E-162C-405B-BD66-EAF8C6C7A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Challenge</a:t>
          </a:r>
          <a:r>
            <a:rPr lang="en-US" b="0" i="0" baseline="0"/>
            <a:t>: Dominos needs to balance ingredient stock levels to avoid both waste and shortages.</a:t>
          </a:r>
          <a:endParaRPr lang="en-US"/>
        </a:p>
      </dgm:t>
    </dgm:pt>
    <dgm:pt modelId="{8515EFD9-002F-471B-A0F7-B13216F23715}" type="parTrans" cxnId="{F503388E-6146-4B70-A2DA-B974E056D919}">
      <dgm:prSet/>
      <dgm:spPr/>
      <dgm:t>
        <a:bodyPr/>
        <a:lstStyle/>
        <a:p>
          <a:endParaRPr lang="en-US"/>
        </a:p>
      </dgm:t>
    </dgm:pt>
    <dgm:pt modelId="{4B0F94B3-AFAE-4A65-B86F-DDCBF8079DA6}" type="sibTrans" cxnId="{F503388E-6146-4B70-A2DA-B974E056D919}">
      <dgm:prSet/>
      <dgm:spPr/>
      <dgm:t>
        <a:bodyPr/>
        <a:lstStyle/>
        <a:p>
          <a:endParaRPr lang="en-US"/>
        </a:p>
      </dgm:t>
    </dgm:pt>
    <dgm:pt modelId="{A139BB37-A22B-42E5-BE34-DCFE07437A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</a:t>
          </a:r>
          <a:r>
            <a:rPr lang="en-US" b="0" i="0" baseline="0"/>
            <a:t>: Develop a predictive model that can anticipate sales trends and generate purchase orders for optimized ingredient inventory. </a:t>
          </a:r>
          <a:endParaRPr lang="en-US"/>
        </a:p>
      </dgm:t>
    </dgm:pt>
    <dgm:pt modelId="{763AD43B-122E-4849-941B-44BE2705C056}" type="parTrans" cxnId="{22A002A8-8928-43BC-ABBF-8E498207EF6E}">
      <dgm:prSet/>
      <dgm:spPr/>
      <dgm:t>
        <a:bodyPr/>
        <a:lstStyle/>
        <a:p>
          <a:endParaRPr lang="en-US"/>
        </a:p>
      </dgm:t>
    </dgm:pt>
    <dgm:pt modelId="{547245CC-543C-4EE7-AD39-97711EF31705}" type="sibTrans" cxnId="{22A002A8-8928-43BC-ABBF-8E498207EF6E}">
      <dgm:prSet/>
      <dgm:spPr/>
      <dgm:t>
        <a:bodyPr/>
        <a:lstStyle/>
        <a:p>
          <a:endParaRPr lang="en-US"/>
        </a:p>
      </dgm:t>
    </dgm:pt>
    <dgm:pt modelId="{07E04DFE-3D01-49BE-82F3-D768772A9EAD}" type="pres">
      <dgm:prSet presAssocID="{99DB00B8-827C-4D18-A683-EA2D072BEA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75D8D5-9CE8-4DFC-92F1-07C8895FF5A0}" type="pres">
      <dgm:prSet presAssocID="{DCEEA46E-162C-405B-BD66-EAF8C6C7AD99}" presName="hierRoot1" presStyleCnt="0"/>
      <dgm:spPr/>
    </dgm:pt>
    <dgm:pt modelId="{EA155D35-131B-4D01-8A45-D450535982A0}" type="pres">
      <dgm:prSet presAssocID="{DCEEA46E-162C-405B-BD66-EAF8C6C7AD99}" presName="composite" presStyleCnt="0"/>
      <dgm:spPr/>
    </dgm:pt>
    <dgm:pt modelId="{36899889-B11C-48A6-911F-D7E07C8545E4}" type="pres">
      <dgm:prSet presAssocID="{DCEEA46E-162C-405B-BD66-EAF8C6C7AD99}" presName="background" presStyleLbl="node0" presStyleIdx="0" presStyleCnt="2"/>
      <dgm:spPr>
        <a:solidFill>
          <a:schemeClr val="accent1">
            <a:lumMod val="60000"/>
            <a:lumOff val="40000"/>
          </a:schemeClr>
        </a:solidFill>
      </dgm:spPr>
    </dgm:pt>
    <dgm:pt modelId="{6ADB45B8-ECF8-4FEB-BD1F-A7F38B745057}" type="pres">
      <dgm:prSet presAssocID="{DCEEA46E-162C-405B-BD66-EAF8C6C7AD99}" presName="text" presStyleLbl="fgAcc0" presStyleIdx="0" presStyleCnt="2">
        <dgm:presLayoutVars>
          <dgm:chPref val="3"/>
        </dgm:presLayoutVars>
      </dgm:prSet>
      <dgm:spPr/>
    </dgm:pt>
    <dgm:pt modelId="{CC20B85B-DC46-44F4-A9C7-F04F4DEDAE7F}" type="pres">
      <dgm:prSet presAssocID="{DCEEA46E-162C-405B-BD66-EAF8C6C7AD99}" presName="hierChild2" presStyleCnt="0"/>
      <dgm:spPr/>
    </dgm:pt>
    <dgm:pt modelId="{EF802EAC-3FB8-4EF8-8FC9-C1F2D753C7BE}" type="pres">
      <dgm:prSet presAssocID="{A139BB37-A22B-42E5-BE34-DCFE07437A30}" presName="hierRoot1" presStyleCnt="0"/>
      <dgm:spPr/>
    </dgm:pt>
    <dgm:pt modelId="{E9F6DE0C-96AA-49FF-BFE3-8E8FE2E95154}" type="pres">
      <dgm:prSet presAssocID="{A139BB37-A22B-42E5-BE34-DCFE07437A30}" presName="composite" presStyleCnt="0"/>
      <dgm:spPr/>
    </dgm:pt>
    <dgm:pt modelId="{CE417D1C-E02B-4DFE-B9AC-F9AA7304929C}" type="pres">
      <dgm:prSet presAssocID="{A139BB37-A22B-42E5-BE34-DCFE07437A30}" presName="background" presStyleLbl="node0" presStyleIdx="1" presStyleCnt="2"/>
      <dgm:spPr>
        <a:solidFill>
          <a:schemeClr val="accent1">
            <a:lumMod val="60000"/>
            <a:lumOff val="40000"/>
          </a:schemeClr>
        </a:solidFill>
      </dgm:spPr>
    </dgm:pt>
    <dgm:pt modelId="{5E0BDFD4-49FA-463C-A431-D04457E40B13}" type="pres">
      <dgm:prSet presAssocID="{A139BB37-A22B-42E5-BE34-DCFE07437A30}" presName="text" presStyleLbl="fgAcc0" presStyleIdx="1" presStyleCnt="2">
        <dgm:presLayoutVars>
          <dgm:chPref val="3"/>
        </dgm:presLayoutVars>
      </dgm:prSet>
      <dgm:spPr/>
    </dgm:pt>
    <dgm:pt modelId="{88367420-73CB-40EE-ABA8-1E744A0A619F}" type="pres">
      <dgm:prSet presAssocID="{A139BB37-A22B-42E5-BE34-DCFE07437A30}" presName="hierChild2" presStyleCnt="0"/>
      <dgm:spPr/>
    </dgm:pt>
  </dgm:ptLst>
  <dgm:cxnLst>
    <dgm:cxn modelId="{50107933-98F6-44CF-B76D-DAB7AD3F5F68}" type="presOf" srcId="{99DB00B8-827C-4D18-A683-EA2D072BEA7C}" destId="{07E04DFE-3D01-49BE-82F3-D768772A9EAD}" srcOrd="0" destOrd="0" presId="urn:microsoft.com/office/officeart/2005/8/layout/hierarchy1"/>
    <dgm:cxn modelId="{F503388E-6146-4B70-A2DA-B974E056D919}" srcId="{99DB00B8-827C-4D18-A683-EA2D072BEA7C}" destId="{DCEEA46E-162C-405B-BD66-EAF8C6C7AD99}" srcOrd="0" destOrd="0" parTransId="{8515EFD9-002F-471B-A0F7-B13216F23715}" sibTransId="{4B0F94B3-AFAE-4A65-B86F-DDCBF8079DA6}"/>
    <dgm:cxn modelId="{599C30A7-E9A1-45DE-8B4E-37AA26B8C0DD}" type="presOf" srcId="{DCEEA46E-162C-405B-BD66-EAF8C6C7AD99}" destId="{6ADB45B8-ECF8-4FEB-BD1F-A7F38B745057}" srcOrd="0" destOrd="0" presId="urn:microsoft.com/office/officeart/2005/8/layout/hierarchy1"/>
    <dgm:cxn modelId="{22A002A8-8928-43BC-ABBF-8E498207EF6E}" srcId="{99DB00B8-827C-4D18-A683-EA2D072BEA7C}" destId="{A139BB37-A22B-42E5-BE34-DCFE07437A30}" srcOrd="1" destOrd="0" parTransId="{763AD43B-122E-4849-941B-44BE2705C056}" sibTransId="{547245CC-543C-4EE7-AD39-97711EF31705}"/>
    <dgm:cxn modelId="{E6E5B1D4-67C4-4B82-BF36-08E36331F773}" type="presOf" srcId="{A139BB37-A22B-42E5-BE34-DCFE07437A30}" destId="{5E0BDFD4-49FA-463C-A431-D04457E40B13}" srcOrd="0" destOrd="0" presId="urn:microsoft.com/office/officeart/2005/8/layout/hierarchy1"/>
    <dgm:cxn modelId="{31F8D7B0-4DB9-4B43-9DEC-FF7793B3BA3A}" type="presParOf" srcId="{07E04DFE-3D01-49BE-82F3-D768772A9EAD}" destId="{EE75D8D5-9CE8-4DFC-92F1-07C8895FF5A0}" srcOrd="0" destOrd="0" presId="urn:microsoft.com/office/officeart/2005/8/layout/hierarchy1"/>
    <dgm:cxn modelId="{3699BB0C-1490-40E6-AD77-2901ACF17471}" type="presParOf" srcId="{EE75D8D5-9CE8-4DFC-92F1-07C8895FF5A0}" destId="{EA155D35-131B-4D01-8A45-D450535982A0}" srcOrd="0" destOrd="0" presId="urn:microsoft.com/office/officeart/2005/8/layout/hierarchy1"/>
    <dgm:cxn modelId="{970D66D3-10A3-4427-BED4-11FBC3C1C6D8}" type="presParOf" srcId="{EA155D35-131B-4D01-8A45-D450535982A0}" destId="{36899889-B11C-48A6-911F-D7E07C8545E4}" srcOrd="0" destOrd="0" presId="urn:microsoft.com/office/officeart/2005/8/layout/hierarchy1"/>
    <dgm:cxn modelId="{F5065970-DEBF-471F-B6F7-D1E085C74726}" type="presParOf" srcId="{EA155D35-131B-4D01-8A45-D450535982A0}" destId="{6ADB45B8-ECF8-4FEB-BD1F-A7F38B745057}" srcOrd="1" destOrd="0" presId="urn:microsoft.com/office/officeart/2005/8/layout/hierarchy1"/>
    <dgm:cxn modelId="{157227F5-8C1A-4D73-AAB8-BDCAD6C911A7}" type="presParOf" srcId="{EE75D8D5-9CE8-4DFC-92F1-07C8895FF5A0}" destId="{CC20B85B-DC46-44F4-A9C7-F04F4DEDAE7F}" srcOrd="1" destOrd="0" presId="urn:microsoft.com/office/officeart/2005/8/layout/hierarchy1"/>
    <dgm:cxn modelId="{A2400F64-9503-40C7-9F2F-E0945103F662}" type="presParOf" srcId="{07E04DFE-3D01-49BE-82F3-D768772A9EAD}" destId="{EF802EAC-3FB8-4EF8-8FC9-C1F2D753C7BE}" srcOrd="1" destOrd="0" presId="urn:microsoft.com/office/officeart/2005/8/layout/hierarchy1"/>
    <dgm:cxn modelId="{EA4A9592-0D00-4DED-8974-BDDA570F4716}" type="presParOf" srcId="{EF802EAC-3FB8-4EF8-8FC9-C1F2D753C7BE}" destId="{E9F6DE0C-96AA-49FF-BFE3-8E8FE2E95154}" srcOrd="0" destOrd="0" presId="urn:microsoft.com/office/officeart/2005/8/layout/hierarchy1"/>
    <dgm:cxn modelId="{0A899060-0A7E-457E-8678-172EF4CFB0DA}" type="presParOf" srcId="{E9F6DE0C-96AA-49FF-BFE3-8E8FE2E95154}" destId="{CE417D1C-E02B-4DFE-B9AC-F9AA7304929C}" srcOrd="0" destOrd="0" presId="urn:microsoft.com/office/officeart/2005/8/layout/hierarchy1"/>
    <dgm:cxn modelId="{F7B9A66D-D8A5-40E9-B6EB-81135463AA94}" type="presParOf" srcId="{E9F6DE0C-96AA-49FF-BFE3-8E8FE2E95154}" destId="{5E0BDFD4-49FA-463C-A431-D04457E40B13}" srcOrd="1" destOrd="0" presId="urn:microsoft.com/office/officeart/2005/8/layout/hierarchy1"/>
    <dgm:cxn modelId="{C4DD4FB7-E168-43DC-BEBB-3FB6A5FFDA5E}" type="presParOf" srcId="{EF802EAC-3FB8-4EF8-8FC9-C1F2D753C7BE}" destId="{88367420-73CB-40EE-ABA8-1E744A0A61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7198C-1A04-4CEB-862D-4A14B0884B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FA8A46-F933-4E95-A400-6F0AC4F2A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Inventory Management</a:t>
          </a:r>
          <a:r>
            <a:rPr lang="en-US" b="0" i="0" baseline="0" dirty="0"/>
            <a:t>: Ensure optimal stock levels aligned with forecasted demand.</a:t>
          </a:r>
          <a:endParaRPr lang="en-US" dirty="0"/>
        </a:p>
      </dgm:t>
    </dgm:pt>
    <dgm:pt modelId="{16588587-91E3-498C-8D67-6476998E7A4C}" type="parTrans" cxnId="{150E68B4-636F-4A1B-A53B-11C3D83DEF22}">
      <dgm:prSet/>
      <dgm:spPr/>
      <dgm:t>
        <a:bodyPr/>
        <a:lstStyle/>
        <a:p>
          <a:endParaRPr lang="en-US"/>
        </a:p>
      </dgm:t>
    </dgm:pt>
    <dgm:pt modelId="{7975A4F9-4E92-4526-AE03-770711D39223}" type="sibTrans" cxnId="{150E68B4-636F-4A1B-A53B-11C3D83DEF22}">
      <dgm:prSet/>
      <dgm:spPr/>
      <dgm:t>
        <a:bodyPr/>
        <a:lstStyle/>
        <a:p>
          <a:endParaRPr lang="en-US"/>
        </a:p>
      </dgm:t>
    </dgm:pt>
    <dgm:pt modelId="{24131589-F402-4AFB-BEFB-B4DBA94E3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Cost Reduction</a:t>
          </a:r>
          <a:r>
            <a:rPr lang="en-US" b="0" i="0" baseline="0"/>
            <a:t>: Minimize waste and reduce costs linked to excess or expired inventory.</a:t>
          </a:r>
          <a:endParaRPr lang="en-US"/>
        </a:p>
      </dgm:t>
    </dgm:pt>
    <dgm:pt modelId="{53C665CF-40A5-4FEA-9EE8-CF60498D3EA9}" type="parTrans" cxnId="{5CEBF104-DF91-4485-B16F-20E86FB991DF}">
      <dgm:prSet/>
      <dgm:spPr/>
      <dgm:t>
        <a:bodyPr/>
        <a:lstStyle/>
        <a:p>
          <a:endParaRPr lang="en-US"/>
        </a:p>
      </dgm:t>
    </dgm:pt>
    <dgm:pt modelId="{C7E218CF-D9AE-4665-B48C-1028E8E2F2C6}" type="sibTrans" cxnId="{5CEBF104-DF91-4485-B16F-20E86FB991DF}">
      <dgm:prSet/>
      <dgm:spPr/>
      <dgm:t>
        <a:bodyPr/>
        <a:lstStyle/>
        <a:p>
          <a:endParaRPr lang="en-US"/>
        </a:p>
      </dgm:t>
    </dgm:pt>
    <dgm:pt modelId="{14A278B1-C369-4EC0-8CB4-C502A137E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Sales Forecasting</a:t>
          </a:r>
          <a:r>
            <a:rPr lang="en-US" b="0" i="0" baseline="0"/>
            <a:t>: Predict sales trends to guide business strategies, seasonal promotions, and staffing.</a:t>
          </a:r>
          <a:endParaRPr lang="en-US"/>
        </a:p>
      </dgm:t>
    </dgm:pt>
    <dgm:pt modelId="{D0D0EFCA-7D1D-4A2C-A2A4-9EACFA59138B}" type="parTrans" cxnId="{DB51B966-0BAB-4A85-AF03-97A577308699}">
      <dgm:prSet/>
      <dgm:spPr/>
      <dgm:t>
        <a:bodyPr/>
        <a:lstStyle/>
        <a:p>
          <a:endParaRPr lang="en-US"/>
        </a:p>
      </dgm:t>
    </dgm:pt>
    <dgm:pt modelId="{E87A8CF5-A8CD-45B9-928B-2526061E39DD}" type="sibTrans" cxnId="{DB51B966-0BAB-4A85-AF03-97A577308699}">
      <dgm:prSet/>
      <dgm:spPr/>
      <dgm:t>
        <a:bodyPr/>
        <a:lstStyle/>
        <a:p>
          <a:endParaRPr lang="en-US"/>
        </a:p>
      </dgm:t>
    </dgm:pt>
    <dgm:pt modelId="{3C05E541-74FC-4982-882C-A01CB90AE8B0}" type="pres">
      <dgm:prSet presAssocID="{9F17198C-1A04-4CEB-862D-4A14B0884BE8}" presName="root" presStyleCnt="0">
        <dgm:presLayoutVars>
          <dgm:dir/>
          <dgm:resizeHandles val="exact"/>
        </dgm:presLayoutVars>
      </dgm:prSet>
      <dgm:spPr/>
    </dgm:pt>
    <dgm:pt modelId="{9BA11D0B-C0A3-4B88-9FF4-1961C1636459}" type="pres">
      <dgm:prSet presAssocID="{CDFA8A46-F933-4E95-A400-6F0AC4F2AFA0}" presName="compNode" presStyleCnt="0"/>
      <dgm:spPr/>
    </dgm:pt>
    <dgm:pt modelId="{F8C0AAC2-0228-44BC-91BE-655E4ED0D7D6}" type="pres">
      <dgm:prSet presAssocID="{CDFA8A46-F933-4E95-A400-6F0AC4F2AFA0}" presName="bgRect" presStyleLbl="bgShp" presStyleIdx="0" presStyleCnt="3" custLinFactNeighborX="223" custLinFactNeighborY="-53941"/>
      <dgm:spPr/>
    </dgm:pt>
    <dgm:pt modelId="{D58FB151-26D5-444E-8920-0C2EC140A74A}" type="pres">
      <dgm:prSet presAssocID="{CDFA8A46-F933-4E95-A400-6F0AC4F2A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AB1CE69-D9BB-49B3-858D-4C9859ECE28A}" type="pres">
      <dgm:prSet presAssocID="{CDFA8A46-F933-4E95-A400-6F0AC4F2AFA0}" presName="spaceRect" presStyleCnt="0"/>
      <dgm:spPr/>
    </dgm:pt>
    <dgm:pt modelId="{8C901BFC-8D0B-4555-87C0-2F7597E676E9}" type="pres">
      <dgm:prSet presAssocID="{CDFA8A46-F933-4E95-A400-6F0AC4F2AFA0}" presName="parTx" presStyleLbl="revTx" presStyleIdx="0" presStyleCnt="3">
        <dgm:presLayoutVars>
          <dgm:chMax val="0"/>
          <dgm:chPref val="0"/>
        </dgm:presLayoutVars>
      </dgm:prSet>
      <dgm:spPr/>
    </dgm:pt>
    <dgm:pt modelId="{E326BF53-AC37-414B-8C73-55AF97D675A2}" type="pres">
      <dgm:prSet presAssocID="{7975A4F9-4E92-4526-AE03-770711D39223}" presName="sibTrans" presStyleCnt="0"/>
      <dgm:spPr/>
    </dgm:pt>
    <dgm:pt modelId="{6130F3B6-1095-42BA-AF88-1CC7F7217741}" type="pres">
      <dgm:prSet presAssocID="{24131589-F402-4AFB-BEFB-B4DBA94E3350}" presName="compNode" presStyleCnt="0"/>
      <dgm:spPr/>
    </dgm:pt>
    <dgm:pt modelId="{44513093-D517-4AE8-A07B-41BAFA8AAFE9}" type="pres">
      <dgm:prSet presAssocID="{24131589-F402-4AFB-BEFB-B4DBA94E3350}" presName="bgRect" presStyleLbl="bgShp" presStyleIdx="1" presStyleCnt="3"/>
      <dgm:spPr/>
    </dgm:pt>
    <dgm:pt modelId="{A58FC38C-8FD0-46CB-BA79-C879A89F2E2A}" type="pres">
      <dgm:prSet presAssocID="{24131589-F402-4AFB-BEFB-B4DBA94E3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D239446-5162-445E-A0E1-3696B8093915}" type="pres">
      <dgm:prSet presAssocID="{24131589-F402-4AFB-BEFB-B4DBA94E3350}" presName="spaceRect" presStyleCnt="0"/>
      <dgm:spPr/>
    </dgm:pt>
    <dgm:pt modelId="{C965ABF1-17B3-412C-9AFF-812B520A8BD2}" type="pres">
      <dgm:prSet presAssocID="{24131589-F402-4AFB-BEFB-B4DBA94E3350}" presName="parTx" presStyleLbl="revTx" presStyleIdx="1" presStyleCnt="3">
        <dgm:presLayoutVars>
          <dgm:chMax val="0"/>
          <dgm:chPref val="0"/>
        </dgm:presLayoutVars>
      </dgm:prSet>
      <dgm:spPr/>
    </dgm:pt>
    <dgm:pt modelId="{410C1242-171D-438B-893C-BE5D815E2DF5}" type="pres">
      <dgm:prSet presAssocID="{C7E218CF-D9AE-4665-B48C-1028E8E2F2C6}" presName="sibTrans" presStyleCnt="0"/>
      <dgm:spPr/>
    </dgm:pt>
    <dgm:pt modelId="{9F3F05FF-DE4A-40D6-9C29-57B02C5FC8BB}" type="pres">
      <dgm:prSet presAssocID="{14A278B1-C369-4EC0-8CB4-C502A137E3E4}" presName="compNode" presStyleCnt="0"/>
      <dgm:spPr/>
    </dgm:pt>
    <dgm:pt modelId="{052DED23-E287-4976-AC37-9595BD051354}" type="pres">
      <dgm:prSet presAssocID="{14A278B1-C369-4EC0-8CB4-C502A137E3E4}" presName="bgRect" presStyleLbl="bgShp" presStyleIdx="2" presStyleCnt="3"/>
      <dgm:spPr/>
    </dgm:pt>
    <dgm:pt modelId="{90CE30EE-EDEF-469A-AC9C-D604E6EFDE97}" type="pres">
      <dgm:prSet presAssocID="{14A278B1-C369-4EC0-8CB4-C502A137E3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66943C72-C3F4-4440-9444-3886DCFCAE65}" type="pres">
      <dgm:prSet presAssocID="{14A278B1-C369-4EC0-8CB4-C502A137E3E4}" presName="spaceRect" presStyleCnt="0"/>
      <dgm:spPr/>
    </dgm:pt>
    <dgm:pt modelId="{157591D5-4E7E-4D47-BF1A-DDAF95176A7A}" type="pres">
      <dgm:prSet presAssocID="{14A278B1-C369-4EC0-8CB4-C502A137E3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EBF104-DF91-4485-B16F-20E86FB991DF}" srcId="{9F17198C-1A04-4CEB-862D-4A14B0884BE8}" destId="{24131589-F402-4AFB-BEFB-B4DBA94E3350}" srcOrd="1" destOrd="0" parTransId="{53C665CF-40A5-4FEA-9EE8-CF60498D3EA9}" sibTransId="{C7E218CF-D9AE-4665-B48C-1028E8E2F2C6}"/>
    <dgm:cxn modelId="{BCDC5116-1301-4CD5-B6A1-C8BFA4B79111}" type="presOf" srcId="{CDFA8A46-F933-4E95-A400-6F0AC4F2AFA0}" destId="{8C901BFC-8D0B-4555-87C0-2F7597E676E9}" srcOrd="0" destOrd="0" presId="urn:microsoft.com/office/officeart/2018/2/layout/IconVerticalSolidList"/>
    <dgm:cxn modelId="{DA09EC22-7EB9-459D-B31F-0D0D26D0FE6F}" type="presOf" srcId="{24131589-F402-4AFB-BEFB-B4DBA94E3350}" destId="{C965ABF1-17B3-412C-9AFF-812B520A8BD2}" srcOrd="0" destOrd="0" presId="urn:microsoft.com/office/officeart/2018/2/layout/IconVerticalSolidList"/>
    <dgm:cxn modelId="{DB51B966-0BAB-4A85-AF03-97A577308699}" srcId="{9F17198C-1A04-4CEB-862D-4A14B0884BE8}" destId="{14A278B1-C369-4EC0-8CB4-C502A137E3E4}" srcOrd="2" destOrd="0" parTransId="{D0D0EFCA-7D1D-4A2C-A2A4-9EACFA59138B}" sibTransId="{E87A8CF5-A8CD-45B9-928B-2526061E39DD}"/>
    <dgm:cxn modelId="{E1496F70-4755-4994-9219-EEFDA67F29D2}" type="presOf" srcId="{9F17198C-1A04-4CEB-862D-4A14B0884BE8}" destId="{3C05E541-74FC-4982-882C-A01CB90AE8B0}" srcOrd="0" destOrd="0" presId="urn:microsoft.com/office/officeart/2018/2/layout/IconVerticalSolidList"/>
    <dgm:cxn modelId="{150E68B4-636F-4A1B-A53B-11C3D83DEF22}" srcId="{9F17198C-1A04-4CEB-862D-4A14B0884BE8}" destId="{CDFA8A46-F933-4E95-A400-6F0AC4F2AFA0}" srcOrd="0" destOrd="0" parTransId="{16588587-91E3-498C-8D67-6476998E7A4C}" sibTransId="{7975A4F9-4E92-4526-AE03-770711D39223}"/>
    <dgm:cxn modelId="{48DC35CB-47A6-488F-88AF-7751096EEC39}" type="presOf" srcId="{14A278B1-C369-4EC0-8CB4-C502A137E3E4}" destId="{157591D5-4E7E-4D47-BF1A-DDAF95176A7A}" srcOrd="0" destOrd="0" presId="urn:microsoft.com/office/officeart/2018/2/layout/IconVerticalSolidList"/>
    <dgm:cxn modelId="{AD0799D2-A5D5-44B1-AB03-F03EEED3EBDD}" type="presParOf" srcId="{3C05E541-74FC-4982-882C-A01CB90AE8B0}" destId="{9BA11D0B-C0A3-4B88-9FF4-1961C1636459}" srcOrd="0" destOrd="0" presId="urn:microsoft.com/office/officeart/2018/2/layout/IconVerticalSolidList"/>
    <dgm:cxn modelId="{8E0B6E90-60B0-4143-BF8A-A9C45E971D24}" type="presParOf" srcId="{9BA11D0B-C0A3-4B88-9FF4-1961C1636459}" destId="{F8C0AAC2-0228-44BC-91BE-655E4ED0D7D6}" srcOrd="0" destOrd="0" presId="urn:microsoft.com/office/officeart/2018/2/layout/IconVerticalSolidList"/>
    <dgm:cxn modelId="{4B1C1ADB-2CF7-4EA8-9469-C02CABB3B2E3}" type="presParOf" srcId="{9BA11D0B-C0A3-4B88-9FF4-1961C1636459}" destId="{D58FB151-26D5-444E-8920-0C2EC140A74A}" srcOrd="1" destOrd="0" presId="urn:microsoft.com/office/officeart/2018/2/layout/IconVerticalSolidList"/>
    <dgm:cxn modelId="{27920052-C358-4612-B89D-3EBEE49711A5}" type="presParOf" srcId="{9BA11D0B-C0A3-4B88-9FF4-1961C1636459}" destId="{FAB1CE69-D9BB-49B3-858D-4C9859ECE28A}" srcOrd="2" destOrd="0" presId="urn:microsoft.com/office/officeart/2018/2/layout/IconVerticalSolidList"/>
    <dgm:cxn modelId="{F920A401-CD79-4C81-B6BA-42F76E447175}" type="presParOf" srcId="{9BA11D0B-C0A3-4B88-9FF4-1961C1636459}" destId="{8C901BFC-8D0B-4555-87C0-2F7597E676E9}" srcOrd="3" destOrd="0" presId="urn:microsoft.com/office/officeart/2018/2/layout/IconVerticalSolidList"/>
    <dgm:cxn modelId="{6854AD89-AE51-4FD2-A1FB-3ECD8E7E25F5}" type="presParOf" srcId="{3C05E541-74FC-4982-882C-A01CB90AE8B0}" destId="{E326BF53-AC37-414B-8C73-55AF97D675A2}" srcOrd="1" destOrd="0" presId="urn:microsoft.com/office/officeart/2018/2/layout/IconVerticalSolidList"/>
    <dgm:cxn modelId="{7F5B463D-F857-4840-BEEB-F8700D266597}" type="presParOf" srcId="{3C05E541-74FC-4982-882C-A01CB90AE8B0}" destId="{6130F3B6-1095-42BA-AF88-1CC7F7217741}" srcOrd="2" destOrd="0" presId="urn:microsoft.com/office/officeart/2018/2/layout/IconVerticalSolidList"/>
    <dgm:cxn modelId="{B32090E9-778A-4FA7-8608-9242960AE9F3}" type="presParOf" srcId="{6130F3B6-1095-42BA-AF88-1CC7F7217741}" destId="{44513093-D517-4AE8-A07B-41BAFA8AAFE9}" srcOrd="0" destOrd="0" presId="urn:microsoft.com/office/officeart/2018/2/layout/IconVerticalSolidList"/>
    <dgm:cxn modelId="{BACB4123-B1FE-49B5-90FA-8EAE23C1DC42}" type="presParOf" srcId="{6130F3B6-1095-42BA-AF88-1CC7F7217741}" destId="{A58FC38C-8FD0-46CB-BA79-C879A89F2E2A}" srcOrd="1" destOrd="0" presId="urn:microsoft.com/office/officeart/2018/2/layout/IconVerticalSolidList"/>
    <dgm:cxn modelId="{B9B4E2BB-D06E-4680-BFD2-1D65B9DA8643}" type="presParOf" srcId="{6130F3B6-1095-42BA-AF88-1CC7F7217741}" destId="{4D239446-5162-445E-A0E1-3696B8093915}" srcOrd="2" destOrd="0" presId="urn:microsoft.com/office/officeart/2018/2/layout/IconVerticalSolidList"/>
    <dgm:cxn modelId="{6E8975F3-9316-473D-917B-AC5933D5EA48}" type="presParOf" srcId="{6130F3B6-1095-42BA-AF88-1CC7F7217741}" destId="{C965ABF1-17B3-412C-9AFF-812B520A8BD2}" srcOrd="3" destOrd="0" presId="urn:microsoft.com/office/officeart/2018/2/layout/IconVerticalSolidList"/>
    <dgm:cxn modelId="{EDAEF6C7-5BC6-41F6-B060-F17E09339ED1}" type="presParOf" srcId="{3C05E541-74FC-4982-882C-A01CB90AE8B0}" destId="{410C1242-171D-438B-893C-BE5D815E2DF5}" srcOrd="3" destOrd="0" presId="urn:microsoft.com/office/officeart/2018/2/layout/IconVerticalSolidList"/>
    <dgm:cxn modelId="{787B47F3-2F5D-4A77-A099-91F7E2184E3B}" type="presParOf" srcId="{3C05E541-74FC-4982-882C-A01CB90AE8B0}" destId="{9F3F05FF-DE4A-40D6-9C29-57B02C5FC8BB}" srcOrd="4" destOrd="0" presId="urn:microsoft.com/office/officeart/2018/2/layout/IconVerticalSolidList"/>
    <dgm:cxn modelId="{D33201C4-15E2-4CED-89A6-74B5929CECDD}" type="presParOf" srcId="{9F3F05FF-DE4A-40D6-9C29-57B02C5FC8BB}" destId="{052DED23-E287-4976-AC37-9595BD051354}" srcOrd="0" destOrd="0" presId="urn:microsoft.com/office/officeart/2018/2/layout/IconVerticalSolidList"/>
    <dgm:cxn modelId="{47ECCA63-D840-4F55-B81D-09B21D787AC0}" type="presParOf" srcId="{9F3F05FF-DE4A-40D6-9C29-57B02C5FC8BB}" destId="{90CE30EE-EDEF-469A-AC9C-D604E6EFDE97}" srcOrd="1" destOrd="0" presId="urn:microsoft.com/office/officeart/2018/2/layout/IconVerticalSolidList"/>
    <dgm:cxn modelId="{18CD7ABA-4BDA-4A96-AC6E-2454FC43035C}" type="presParOf" srcId="{9F3F05FF-DE4A-40D6-9C29-57B02C5FC8BB}" destId="{66943C72-C3F4-4440-9444-3886DCFCAE65}" srcOrd="2" destOrd="0" presId="urn:microsoft.com/office/officeart/2018/2/layout/IconVerticalSolidList"/>
    <dgm:cxn modelId="{507A33A4-D0EF-469B-8C1C-F6A8F4C89961}" type="presParOf" srcId="{9F3F05FF-DE4A-40D6-9C29-57B02C5FC8BB}" destId="{157591D5-4E7E-4D47-BF1A-DDAF95176A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65FA9-FBE7-43C4-A619-B17F5D27DEF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0E246-F340-4535-9003-DDA7BEB27D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 dirty="0"/>
            <a:t>Sales Data</a:t>
          </a:r>
          <a:r>
            <a:rPr lang="en-US" b="0" i="0" baseline="0" dirty="0"/>
            <a:t>: Historical sales figures for each product and time period.</a:t>
          </a:r>
          <a:endParaRPr lang="en-US" dirty="0"/>
        </a:p>
      </dgm:t>
    </dgm:pt>
    <dgm:pt modelId="{34AFC9D1-C31E-484B-BB66-F49C305A3319}" type="parTrans" cxnId="{FED8F8D5-ABAB-426E-BD03-A659EE404982}">
      <dgm:prSet/>
      <dgm:spPr/>
      <dgm:t>
        <a:bodyPr/>
        <a:lstStyle/>
        <a:p>
          <a:endParaRPr lang="en-US"/>
        </a:p>
      </dgm:t>
    </dgm:pt>
    <dgm:pt modelId="{61C06835-E858-4BF8-A2BD-E0B578186DE7}" type="sibTrans" cxnId="{FED8F8D5-ABAB-426E-BD03-A659EE404982}">
      <dgm:prSet/>
      <dgm:spPr/>
      <dgm:t>
        <a:bodyPr/>
        <a:lstStyle/>
        <a:p>
          <a:endParaRPr lang="en-US"/>
        </a:p>
      </dgm:t>
    </dgm:pt>
    <dgm:pt modelId="{DAEC908A-F9A2-4B0C-957E-F1C8656743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Ingredient Information</a:t>
          </a:r>
          <a:r>
            <a:rPr lang="en-US" b="0" i="0" baseline="0"/>
            <a:t>: Details on each ingredient used per product. </a:t>
          </a:r>
          <a:endParaRPr lang="en-US"/>
        </a:p>
      </dgm:t>
    </dgm:pt>
    <dgm:pt modelId="{B78D1E43-3018-4B09-A70B-6B42C650B397}" type="parTrans" cxnId="{A62134CA-6377-4725-9177-D96CAFC4B941}">
      <dgm:prSet/>
      <dgm:spPr/>
      <dgm:t>
        <a:bodyPr/>
        <a:lstStyle/>
        <a:p>
          <a:endParaRPr lang="en-US"/>
        </a:p>
      </dgm:t>
    </dgm:pt>
    <dgm:pt modelId="{A7E1A75D-4183-44BF-9A58-5E0232D21B17}" type="sibTrans" cxnId="{A62134CA-6377-4725-9177-D96CAFC4B941}">
      <dgm:prSet/>
      <dgm:spPr/>
      <dgm:t>
        <a:bodyPr/>
        <a:lstStyle/>
        <a:p>
          <a:endParaRPr lang="en-US"/>
        </a:p>
      </dgm:t>
    </dgm:pt>
    <dgm:pt modelId="{6F356BD7-9DAC-4726-ADBE-C0D3953D6562}" type="pres">
      <dgm:prSet presAssocID="{EBC65FA9-FBE7-43C4-A619-B17F5D27DEF2}" presName="root" presStyleCnt="0">
        <dgm:presLayoutVars>
          <dgm:dir/>
          <dgm:resizeHandles val="exact"/>
        </dgm:presLayoutVars>
      </dgm:prSet>
      <dgm:spPr/>
    </dgm:pt>
    <dgm:pt modelId="{7E2DAE81-0FE3-4C32-B01D-829A35216C98}" type="pres">
      <dgm:prSet presAssocID="{BC20E246-F340-4535-9003-DDA7BEB27DBB}" presName="compNode" presStyleCnt="0"/>
      <dgm:spPr/>
    </dgm:pt>
    <dgm:pt modelId="{3FABF30E-7E1B-4564-A955-51B1950DF22A}" type="pres">
      <dgm:prSet presAssocID="{BC20E246-F340-4535-9003-DDA7BEB27DB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060261A-59CB-4DA3-A426-F0F1E8AF7EE8}" type="pres">
      <dgm:prSet presAssocID="{BC20E246-F340-4535-9003-DDA7BEB27D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1637D4-88C0-4731-AC6A-F5D0F6A70103}" type="pres">
      <dgm:prSet presAssocID="{BC20E246-F340-4535-9003-DDA7BEB27DBB}" presName="spaceRect" presStyleCnt="0"/>
      <dgm:spPr/>
    </dgm:pt>
    <dgm:pt modelId="{59B01E13-56B9-4C04-B9A8-558043B41FE8}" type="pres">
      <dgm:prSet presAssocID="{BC20E246-F340-4535-9003-DDA7BEB27DBB}" presName="textRect" presStyleLbl="revTx" presStyleIdx="0" presStyleCnt="2">
        <dgm:presLayoutVars>
          <dgm:chMax val="1"/>
          <dgm:chPref val="1"/>
        </dgm:presLayoutVars>
      </dgm:prSet>
      <dgm:spPr/>
    </dgm:pt>
    <dgm:pt modelId="{4DBCD27E-1C23-4BA3-A789-04B27E927A3C}" type="pres">
      <dgm:prSet presAssocID="{61C06835-E858-4BF8-A2BD-E0B578186DE7}" presName="sibTrans" presStyleCnt="0"/>
      <dgm:spPr/>
    </dgm:pt>
    <dgm:pt modelId="{6C3B501A-8BF7-4E77-A8A7-E10160BB4FD9}" type="pres">
      <dgm:prSet presAssocID="{DAEC908A-F9A2-4B0C-957E-F1C8656743FF}" presName="compNode" presStyleCnt="0"/>
      <dgm:spPr/>
    </dgm:pt>
    <dgm:pt modelId="{7D6549E4-C849-4A84-AEE6-550522AFD67B}" type="pres">
      <dgm:prSet presAssocID="{DAEC908A-F9A2-4B0C-957E-F1C8656743F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EBDE074-B83D-4B35-8856-FCF0972D918D}" type="pres">
      <dgm:prSet presAssocID="{DAEC908A-F9A2-4B0C-957E-F1C8656743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st basket with solid fill"/>
        </a:ext>
      </dgm:extLst>
    </dgm:pt>
    <dgm:pt modelId="{14C3A6A2-83DD-40AE-94C7-90156FCC17AE}" type="pres">
      <dgm:prSet presAssocID="{DAEC908A-F9A2-4B0C-957E-F1C8656743FF}" presName="spaceRect" presStyleCnt="0"/>
      <dgm:spPr/>
    </dgm:pt>
    <dgm:pt modelId="{2A6E64F8-4E80-487C-BB7B-3EC2C50AF12B}" type="pres">
      <dgm:prSet presAssocID="{DAEC908A-F9A2-4B0C-957E-F1C8656743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2F0F47-9A6F-4D1B-92A4-F9BA5B309CD0}" type="presOf" srcId="{DAEC908A-F9A2-4B0C-957E-F1C8656743FF}" destId="{2A6E64F8-4E80-487C-BB7B-3EC2C50AF12B}" srcOrd="0" destOrd="0" presId="urn:microsoft.com/office/officeart/2018/5/layout/IconLeafLabelList"/>
    <dgm:cxn modelId="{21E22FB6-A966-4A6E-A31B-51612FFD9834}" type="presOf" srcId="{EBC65FA9-FBE7-43C4-A619-B17F5D27DEF2}" destId="{6F356BD7-9DAC-4726-ADBE-C0D3953D6562}" srcOrd="0" destOrd="0" presId="urn:microsoft.com/office/officeart/2018/5/layout/IconLeafLabelList"/>
    <dgm:cxn modelId="{460D4EC6-C456-4C11-81FD-B9A3BA684E33}" type="presOf" srcId="{BC20E246-F340-4535-9003-DDA7BEB27DBB}" destId="{59B01E13-56B9-4C04-B9A8-558043B41FE8}" srcOrd="0" destOrd="0" presId="urn:microsoft.com/office/officeart/2018/5/layout/IconLeafLabelList"/>
    <dgm:cxn modelId="{A62134CA-6377-4725-9177-D96CAFC4B941}" srcId="{EBC65FA9-FBE7-43C4-A619-B17F5D27DEF2}" destId="{DAEC908A-F9A2-4B0C-957E-F1C8656743FF}" srcOrd="1" destOrd="0" parTransId="{B78D1E43-3018-4B09-A70B-6B42C650B397}" sibTransId="{A7E1A75D-4183-44BF-9A58-5E0232D21B17}"/>
    <dgm:cxn modelId="{FED8F8D5-ABAB-426E-BD03-A659EE404982}" srcId="{EBC65FA9-FBE7-43C4-A619-B17F5D27DEF2}" destId="{BC20E246-F340-4535-9003-DDA7BEB27DBB}" srcOrd="0" destOrd="0" parTransId="{34AFC9D1-C31E-484B-BB66-F49C305A3319}" sibTransId="{61C06835-E858-4BF8-A2BD-E0B578186DE7}"/>
    <dgm:cxn modelId="{9F72BED0-A060-4869-B5DA-C1DD7DE99C1E}" type="presParOf" srcId="{6F356BD7-9DAC-4726-ADBE-C0D3953D6562}" destId="{7E2DAE81-0FE3-4C32-B01D-829A35216C98}" srcOrd="0" destOrd="0" presId="urn:microsoft.com/office/officeart/2018/5/layout/IconLeafLabelList"/>
    <dgm:cxn modelId="{78CB2A4B-1A30-46FF-B1A8-0F6919543BF5}" type="presParOf" srcId="{7E2DAE81-0FE3-4C32-B01D-829A35216C98}" destId="{3FABF30E-7E1B-4564-A955-51B1950DF22A}" srcOrd="0" destOrd="0" presId="urn:microsoft.com/office/officeart/2018/5/layout/IconLeafLabelList"/>
    <dgm:cxn modelId="{B6A0C604-0389-4396-A3EC-B5F7A77958B5}" type="presParOf" srcId="{7E2DAE81-0FE3-4C32-B01D-829A35216C98}" destId="{E060261A-59CB-4DA3-A426-F0F1E8AF7EE8}" srcOrd="1" destOrd="0" presId="urn:microsoft.com/office/officeart/2018/5/layout/IconLeafLabelList"/>
    <dgm:cxn modelId="{5333F062-BFE3-41E8-A869-0A78741A0BAF}" type="presParOf" srcId="{7E2DAE81-0FE3-4C32-B01D-829A35216C98}" destId="{421637D4-88C0-4731-AC6A-F5D0F6A70103}" srcOrd="2" destOrd="0" presId="urn:microsoft.com/office/officeart/2018/5/layout/IconLeafLabelList"/>
    <dgm:cxn modelId="{9DEA1F96-968B-49E7-B5B5-BADC76CBB440}" type="presParOf" srcId="{7E2DAE81-0FE3-4C32-B01D-829A35216C98}" destId="{59B01E13-56B9-4C04-B9A8-558043B41FE8}" srcOrd="3" destOrd="0" presId="urn:microsoft.com/office/officeart/2018/5/layout/IconLeafLabelList"/>
    <dgm:cxn modelId="{30FD2479-EA2D-4C9D-BBD6-2B725CDF445B}" type="presParOf" srcId="{6F356BD7-9DAC-4726-ADBE-C0D3953D6562}" destId="{4DBCD27E-1C23-4BA3-A789-04B27E927A3C}" srcOrd="1" destOrd="0" presId="urn:microsoft.com/office/officeart/2018/5/layout/IconLeafLabelList"/>
    <dgm:cxn modelId="{68308641-40BE-421C-BC6C-93D41843F784}" type="presParOf" srcId="{6F356BD7-9DAC-4726-ADBE-C0D3953D6562}" destId="{6C3B501A-8BF7-4E77-A8A7-E10160BB4FD9}" srcOrd="2" destOrd="0" presId="urn:microsoft.com/office/officeart/2018/5/layout/IconLeafLabelList"/>
    <dgm:cxn modelId="{5B732ABE-D7DE-4F51-993F-F1DFFEB20EEF}" type="presParOf" srcId="{6C3B501A-8BF7-4E77-A8A7-E10160BB4FD9}" destId="{7D6549E4-C849-4A84-AEE6-550522AFD67B}" srcOrd="0" destOrd="0" presId="urn:microsoft.com/office/officeart/2018/5/layout/IconLeafLabelList"/>
    <dgm:cxn modelId="{FDAAB787-E8FA-4220-8980-B24D688ABA28}" type="presParOf" srcId="{6C3B501A-8BF7-4E77-A8A7-E10160BB4FD9}" destId="{1EBDE074-B83D-4B35-8856-FCF0972D918D}" srcOrd="1" destOrd="0" presId="urn:microsoft.com/office/officeart/2018/5/layout/IconLeafLabelList"/>
    <dgm:cxn modelId="{177F9222-1E1E-4363-BB91-1B839724F1D6}" type="presParOf" srcId="{6C3B501A-8BF7-4E77-A8A7-E10160BB4FD9}" destId="{14C3A6A2-83DD-40AE-94C7-90156FCC17AE}" srcOrd="2" destOrd="0" presId="urn:microsoft.com/office/officeart/2018/5/layout/IconLeafLabelList"/>
    <dgm:cxn modelId="{45175165-47F0-4438-BB6D-9A45EFD5A5EB}" type="presParOf" srcId="{6C3B501A-8BF7-4E77-A8A7-E10160BB4FD9}" destId="{2A6E64F8-4E80-487C-BB7B-3EC2C50AF1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73E13D-78EE-4AD9-A2E9-E542A20A961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D4101D-58CC-4328-8F66-8F826D3327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Sales Data</a:t>
          </a:r>
          <a:r>
            <a:rPr lang="en-US" sz="1600" b="0" i="0" baseline="0" dirty="0"/>
            <a:t>: Historical sales figures for each product and time period.</a:t>
          </a:r>
          <a:endParaRPr lang="en-US" sz="1600" dirty="0"/>
        </a:p>
      </dgm:t>
    </dgm:pt>
    <dgm:pt modelId="{5E58AF32-2418-47FE-89ED-75D60D066771}" type="parTrans" cxnId="{2DA4A989-081D-4108-8963-725ECE99B43B}">
      <dgm:prSet/>
      <dgm:spPr/>
      <dgm:t>
        <a:bodyPr/>
        <a:lstStyle/>
        <a:p>
          <a:endParaRPr lang="en-US"/>
        </a:p>
      </dgm:t>
    </dgm:pt>
    <dgm:pt modelId="{DA3F8527-A361-4054-8E4A-27F1B7F2FDE8}" type="sibTrans" cxnId="{2DA4A989-081D-4108-8963-725ECE99B43B}">
      <dgm:prSet/>
      <dgm:spPr/>
      <dgm:t>
        <a:bodyPr/>
        <a:lstStyle/>
        <a:p>
          <a:endParaRPr lang="en-US"/>
        </a:p>
      </dgm:t>
    </dgm:pt>
    <dgm:pt modelId="{3022170A-F807-4C99-BCEA-00C9C3D74F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Ingredient Information</a:t>
          </a:r>
          <a:r>
            <a:rPr lang="en-US" sz="1600" b="0" i="0" baseline="0" dirty="0"/>
            <a:t>: Details on each ingredient used per product.</a:t>
          </a:r>
          <a:endParaRPr lang="en-US" sz="1600" dirty="0"/>
        </a:p>
      </dgm:t>
    </dgm:pt>
    <dgm:pt modelId="{8BFE5A83-A11B-4947-B591-AA8B4B2D64E0}" type="parTrans" cxnId="{171CABBF-6C91-4357-BEB1-D5AD4F8FB52F}">
      <dgm:prSet/>
      <dgm:spPr/>
      <dgm:t>
        <a:bodyPr/>
        <a:lstStyle/>
        <a:p>
          <a:endParaRPr lang="en-US"/>
        </a:p>
      </dgm:t>
    </dgm:pt>
    <dgm:pt modelId="{42631BC1-1018-4E9E-B71E-D45E467C5222}" type="sibTrans" cxnId="{171CABBF-6C91-4357-BEB1-D5AD4F8FB52F}">
      <dgm:prSet/>
      <dgm:spPr/>
      <dgm:t>
        <a:bodyPr/>
        <a:lstStyle/>
        <a:p>
          <a:endParaRPr lang="en-US"/>
        </a:p>
      </dgm:t>
    </dgm:pt>
    <dgm:pt modelId="{EBA85611-C7DE-46D2-8311-6789D19774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Data Cleaning</a:t>
          </a:r>
          <a:r>
            <a:rPr lang="en-US" sz="1600" b="0" i="0" baseline="0" dirty="0"/>
            <a:t>: Handling missing data, outliers, and duplicates.</a:t>
          </a:r>
          <a:endParaRPr lang="en-US" sz="1600" dirty="0"/>
        </a:p>
      </dgm:t>
    </dgm:pt>
    <dgm:pt modelId="{B7FF1344-7DC1-4639-BCD4-25150CDAAFB1}" type="parTrans" cxnId="{4FB2958F-8BEA-4432-B92D-3F0DD0A2D62C}">
      <dgm:prSet/>
      <dgm:spPr/>
      <dgm:t>
        <a:bodyPr/>
        <a:lstStyle/>
        <a:p>
          <a:endParaRPr lang="en-US"/>
        </a:p>
      </dgm:t>
    </dgm:pt>
    <dgm:pt modelId="{AEC88353-25C4-4B07-9EFF-D13EE5FB94CC}" type="sibTrans" cxnId="{4FB2958F-8BEA-4432-B92D-3F0DD0A2D62C}">
      <dgm:prSet/>
      <dgm:spPr/>
      <dgm:t>
        <a:bodyPr/>
        <a:lstStyle/>
        <a:p>
          <a:endParaRPr lang="en-US"/>
        </a:p>
      </dgm:t>
    </dgm:pt>
    <dgm:pt modelId="{B644E57E-CFBC-47E9-A005-776736726C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Feature Engineering</a:t>
          </a:r>
          <a:r>
            <a:rPr lang="en-US" sz="1600" b="0" i="0" baseline="0" dirty="0"/>
            <a:t>: Creating relevant features (e.g., day of the week, holidays, seasonal variables). </a:t>
          </a:r>
          <a:endParaRPr lang="en-US" sz="1600" dirty="0"/>
        </a:p>
      </dgm:t>
    </dgm:pt>
    <dgm:pt modelId="{83F34783-010D-4198-AAB8-F4F13D1690FD}" type="parTrans" cxnId="{9B876003-01B0-4B6C-8813-250B2D824B26}">
      <dgm:prSet/>
      <dgm:spPr/>
      <dgm:t>
        <a:bodyPr/>
        <a:lstStyle/>
        <a:p>
          <a:endParaRPr lang="en-US"/>
        </a:p>
      </dgm:t>
    </dgm:pt>
    <dgm:pt modelId="{1E65AF7E-27DE-439F-9CC8-ABEF78BE7AB0}" type="sibTrans" cxnId="{9B876003-01B0-4B6C-8813-250B2D824B26}">
      <dgm:prSet/>
      <dgm:spPr/>
      <dgm:t>
        <a:bodyPr/>
        <a:lstStyle/>
        <a:p>
          <a:endParaRPr lang="en-US"/>
        </a:p>
      </dgm:t>
    </dgm:pt>
    <dgm:pt modelId="{9EA37266-E0D1-478E-86EC-51F60F36AEF3}" type="pres">
      <dgm:prSet presAssocID="{8473E13D-78EE-4AD9-A2E9-E542A20A9612}" presName="root" presStyleCnt="0">
        <dgm:presLayoutVars>
          <dgm:dir/>
          <dgm:resizeHandles val="exact"/>
        </dgm:presLayoutVars>
      </dgm:prSet>
      <dgm:spPr/>
    </dgm:pt>
    <dgm:pt modelId="{D185767E-4195-402B-8105-3DEE5B71361B}" type="pres">
      <dgm:prSet presAssocID="{D6D4101D-58CC-4328-8F66-8F826D3327B0}" presName="compNode" presStyleCnt="0"/>
      <dgm:spPr/>
    </dgm:pt>
    <dgm:pt modelId="{02CAC965-49D0-46B3-8800-E3348E4BC08A}" type="pres">
      <dgm:prSet presAssocID="{D6D4101D-58CC-4328-8F66-8F826D3327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396292-8F84-4C4C-BF34-97C65BC389A5}" type="pres">
      <dgm:prSet presAssocID="{D6D4101D-58CC-4328-8F66-8F826D3327B0}" presName="spaceRect" presStyleCnt="0"/>
      <dgm:spPr/>
    </dgm:pt>
    <dgm:pt modelId="{CB509819-4377-490C-BC65-CC8E6604BE8B}" type="pres">
      <dgm:prSet presAssocID="{D6D4101D-58CC-4328-8F66-8F826D3327B0}" presName="textRect" presStyleLbl="revTx" presStyleIdx="0" presStyleCnt="4">
        <dgm:presLayoutVars>
          <dgm:chMax val="1"/>
          <dgm:chPref val="1"/>
        </dgm:presLayoutVars>
      </dgm:prSet>
      <dgm:spPr/>
    </dgm:pt>
    <dgm:pt modelId="{A7CDE9CE-5AF0-445C-A6B0-3183BDD5A53A}" type="pres">
      <dgm:prSet presAssocID="{DA3F8527-A361-4054-8E4A-27F1B7F2FDE8}" presName="sibTrans" presStyleCnt="0"/>
      <dgm:spPr/>
    </dgm:pt>
    <dgm:pt modelId="{EAE35542-8636-4353-897E-07B7DF8EE808}" type="pres">
      <dgm:prSet presAssocID="{3022170A-F807-4C99-BCEA-00C9C3D74F3F}" presName="compNode" presStyleCnt="0"/>
      <dgm:spPr/>
    </dgm:pt>
    <dgm:pt modelId="{1DAD9D33-326E-4E4A-962B-6E36C5F392E8}" type="pres">
      <dgm:prSet presAssocID="{3022170A-F807-4C99-BCEA-00C9C3D74F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09B5666-FE40-4ED9-8CD6-6D42AD45D594}" type="pres">
      <dgm:prSet presAssocID="{3022170A-F807-4C99-BCEA-00C9C3D74F3F}" presName="spaceRect" presStyleCnt="0"/>
      <dgm:spPr/>
    </dgm:pt>
    <dgm:pt modelId="{3D7728F9-2AF5-4B12-BBD2-50A8EA325FF2}" type="pres">
      <dgm:prSet presAssocID="{3022170A-F807-4C99-BCEA-00C9C3D74F3F}" presName="textRect" presStyleLbl="revTx" presStyleIdx="1" presStyleCnt="4">
        <dgm:presLayoutVars>
          <dgm:chMax val="1"/>
          <dgm:chPref val="1"/>
        </dgm:presLayoutVars>
      </dgm:prSet>
      <dgm:spPr/>
    </dgm:pt>
    <dgm:pt modelId="{42EDB5E6-9FED-4BB9-BEF1-6DD422E09A91}" type="pres">
      <dgm:prSet presAssocID="{42631BC1-1018-4E9E-B71E-D45E467C5222}" presName="sibTrans" presStyleCnt="0"/>
      <dgm:spPr/>
    </dgm:pt>
    <dgm:pt modelId="{923A67D9-C3CD-4A4C-848D-7269EF916667}" type="pres">
      <dgm:prSet presAssocID="{EBA85611-C7DE-46D2-8311-6789D1977424}" presName="compNode" presStyleCnt="0"/>
      <dgm:spPr/>
    </dgm:pt>
    <dgm:pt modelId="{D4A2D010-62BB-4C35-9E5B-AB9C246E4898}" type="pres">
      <dgm:prSet presAssocID="{EBA85611-C7DE-46D2-8311-6789D1977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CFAD717-2968-49F9-8656-95C1F0C4E37B}" type="pres">
      <dgm:prSet presAssocID="{EBA85611-C7DE-46D2-8311-6789D1977424}" presName="spaceRect" presStyleCnt="0"/>
      <dgm:spPr/>
    </dgm:pt>
    <dgm:pt modelId="{46F474A2-E6A4-45AA-B367-A8B3FBA41A24}" type="pres">
      <dgm:prSet presAssocID="{EBA85611-C7DE-46D2-8311-6789D1977424}" presName="textRect" presStyleLbl="revTx" presStyleIdx="2" presStyleCnt="4">
        <dgm:presLayoutVars>
          <dgm:chMax val="1"/>
          <dgm:chPref val="1"/>
        </dgm:presLayoutVars>
      </dgm:prSet>
      <dgm:spPr/>
    </dgm:pt>
    <dgm:pt modelId="{6AD473A9-A5EA-49C8-BCCA-DA9EFEF7B2B7}" type="pres">
      <dgm:prSet presAssocID="{AEC88353-25C4-4B07-9EFF-D13EE5FB94CC}" presName="sibTrans" presStyleCnt="0"/>
      <dgm:spPr/>
    </dgm:pt>
    <dgm:pt modelId="{F16B729B-5C02-4F7E-9732-842AD6E5D89B}" type="pres">
      <dgm:prSet presAssocID="{B644E57E-CFBC-47E9-A005-776736726CC8}" presName="compNode" presStyleCnt="0"/>
      <dgm:spPr/>
    </dgm:pt>
    <dgm:pt modelId="{E08F024F-DB94-45CB-85DE-568A0D1DB15B}" type="pres">
      <dgm:prSet presAssocID="{B644E57E-CFBC-47E9-A005-776736726C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955AE19-43BE-4D00-85E1-DE8AEA7CAE98}" type="pres">
      <dgm:prSet presAssocID="{B644E57E-CFBC-47E9-A005-776736726CC8}" presName="spaceRect" presStyleCnt="0"/>
      <dgm:spPr/>
    </dgm:pt>
    <dgm:pt modelId="{132B5B91-62A1-4087-B5CD-4432ABD9B4BC}" type="pres">
      <dgm:prSet presAssocID="{B644E57E-CFBC-47E9-A005-776736726C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876003-01B0-4B6C-8813-250B2D824B26}" srcId="{8473E13D-78EE-4AD9-A2E9-E542A20A9612}" destId="{B644E57E-CFBC-47E9-A005-776736726CC8}" srcOrd="3" destOrd="0" parTransId="{83F34783-010D-4198-AAB8-F4F13D1690FD}" sibTransId="{1E65AF7E-27DE-439F-9CC8-ABEF78BE7AB0}"/>
    <dgm:cxn modelId="{D7E75564-F30E-4C06-ADE0-F84D921AADD4}" type="presOf" srcId="{3022170A-F807-4C99-BCEA-00C9C3D74F3F}" destId="{3D7728F9-2AF5-4B12-BBD2-50A8EA325FF2}" srcOrd="0" destOrd="0" presId="urn:microsoft.com/office/officeart/2018/2/layout/IconLabelList"/>
    <dgm:cxn modelId="{154ABE6D-8008-43F8-9233-0A8930DCF7CE}" type="presOf" srcId="{B644E57E-CFBC-47E9-A005-776736726CC8}" destId="{132B5B91-62A1-4087-B5CD-4432ABD9B4BC}" srcOrd="0" destOrd="0" presId="urn:microsoft.com/office/officeart/2018/2/layout/IconLabelList"/>
    <dgm:cxn modelId="{2DA4A989-081D-4108-8963-725ECE99B43B}" srcId="{8473E13D-78EE-4AD9-A2E9-E542A20A9612}" destId="{D6D4101D-58CC-4328-8F66-8F826D3327B0}" srcOrd="0" destOrd="0" parTransId="{5E58AF32-2418-47FE-89ED-75D60D066771}" sibTransId="{DA3F8527-A361-4054-8E4A-27F1B7F2FDE8}"/>
    <dgm:cxn modelId="{4FB2958F-8BEA-4432-B92D-3F0DD0A2D62C}" srcId="{8473E13D-78EE-4AD9-A2E9-E542A20A9612}" destId="{EBA85611-C7DE-46D2-8311-6789D1977424}" srcOrd="2" destOrd="0" parTransId="{B7FF1344-7DC1-4639-BCD4-25150CDAAFB1}" sibTransId="{AEC88353-25C4-4B07-9EFF-D13EE5FB94CC}"/>
    <dgm:cxn modelId="{CE9FB6B1-D6AD-43B9-88CD-A6BF96930731}" type="presOf" srcId="{8473E13D-78EE-4AD9-A2E9-E542A20A9612}" destId="{9EA37266-E0D1-478E-86EC-51F60F36AEF3}" srcOrd="0" destOrd="0" presId="urn:microsoft.com/office/officeart/2018/2/layout/IconLabelList"/>
    <dgm:cxn modelId="{171CABBF-6C91-4357-BEB1-D5AD4F8FB52F}" srcId="{8473E13D-78EE-4AD9-A2E9-E542A20A9612}" destId="{3022170A-F807-4C99-BCEA-00C9C3D74F3F}" srcOrd="1" destOrd="0" parTransId="{8BFE5A83-A11B-4947-B591-AA8B4B2D64E0}" sibTransId="{42631BC1-1018-4E9E-B71E-D45E467C5222}"/>
    <dgm:cxn modelId="{32240ECD-C8D5-4B99-B7E6-CAD940C589FD}" type="presOf" srcId="{EBA85611-C7DE-46D2-8311-6789D1977424}" destId="{46F474A2-E6A4-45AA-B367-A8B3FBA41A24}" srcOrd="0" destOrd="0" presId="urn:microsoft.com/office/officeart/2018/2/layout/IconLabelList"/>
    <dgm:cxn modelId="{6D9379FC-F0A4-47B8-84A0-0ABFC97ACB7D}" type="presOf" srcId="{D6D4101D-58CC-4328-8F66-8F826D3327B0}" destId="{CB509819-4377-490C-BC65-CC8E6604BE8B}" srcOrd="0" destOrd="0" presId="urn:microsoft.com/office/officeart/2018/2/layout/IconLabelList"/>
    <dgm:cxn modelId="{C9B25EC0-E583-464C-A86C-39CCB0CCDF28}" type="presParOf" srcId="{9EA37266-E0D1-478E-86EC-51F60F36AEF3}" destId="{D185767E-4195-402B-8105-3DEE5B71361B}" srcOrd="0" destOrd="0" presId="urn:microsoft.com/office/officeart/2018/2/layout/IconLabelList"/>
    <dgm:cxn modelId="{6BE825E9-0BE5-42D5-B897-5893CD1F7108}" type="presParOf" srcId="{D185767E-4195-402B-8105-3DEE5B71361B}" destId="{02CAC965-49D0-46B3-8800-E3348E4BC08A}" srcOrd="0" destOrd="0" presId="urn:microsoft.com/office/officeart/2018/2/layout/IconLabelList"/>
    <dgm:cxn modelId="{4B5A4137-22B0-40A9-A8D8-79427E2FC170}" type="presParOf" srcId="{D185767E-4195-402B-8105-3DEE5B71361B}" destId="{52396292-8F84-4C4C-BF34-97C65BC389A5}" srcOrd="1" destOrd="0" presId="urn:microsoft.com/office/officeart/2018/2/layout/IconLabelList"/>
    <dgm:cxn modelId="{8BB287B5-F94D-4A9E-BA5F-93D9CCB0ACC3}" type="presParOf" srcId="{D185767E-4195-402B-8105-3DEE5B71361B}" destId="{CB509819-4377-490C-BC65-CC8E6604BE8B}" srcOrd="2" destOrd="0" presId="urn:microsoft.com/office/officeart/2018/2/layout/IconLabelList"/>
    <dgm:cxn modelId="{1494F473-A3EA-4CC5-9C67-A8579DD5F26A}" type="presParOf" srcId="{9EA37266-E0D1-478E-86EC-51F60F36AEF3}" destId="{A7CDE9CE-5AF0-445C-A6B0-3183BDD5A53A}" srcOrd="1" destOrd="0" presId="urn:microsoft.com/office/officeart/2018/2/layout/IconLabelList"/>
    <dgm:cxn modelId="{AA2D4BD0-0E0E-4EF4-A3D4-E9C85A5C4A8C}" type="presParOf" srcId="{9EA37266-E0D1-478E-86EC-51F60F36AEF3}" destId="{EAE35542-8636-4353-897E-07B7DF8EE808}" srcOrd="2" destOrd="0" presId="urn:microsoft.com/office/officeart/2018/2/layout/IconLabelList"/>
    <dgm:cxn modelId="{761C4ECD-1E25-4BD8-B116-C8F3FEA93892}" type="presParOf" srcId="{EAE35542-8636-4353-897E-07B7DF8EE808}" destId="{1DAD9D33-326E-4E4A-962B-6E36C5F392E8}" srcOrd="0" destOrd="0" presId="urn:microsoft.com/office/officeart/2018/2/layout/IconLabelList"/>
    <dgm:cxn modelId="{2B4D45AB-CF2C-4C7D-A744-A761482141E2}" type="presParOf" srcId="{EAE35542-8636-4353-897E-07B7DF8EE808}" destId="{209B5666-FE40-4ED9-8CD6-6D42AD45D594}" srcOrd="1" destOrd="0" presId="urn:microsoft.com/office/officeart/2018/2/layout/IconLabelList"/>
    <dgm:cxn modelId="{39AA1B32-AF51-47FE-B67B-7838013C3543}" type="presParOf" srcId="{EAE35542-8636-4353-897E-07B7DF8EE808}" destId="{3D7728F9-2AF5-4B12-BBD2-50A8EA325FF2}" srcOrd="2" destOrd="0" presId="urn:microsoft.com/office/officeart/2018/2/layout/IconLabelList"/>
    <dgm:cxn modelId="{CE8E8D6D-F9C6-434E-8060-ED1FA8A06DC0}" type="presParOf" srcId="{9EA37266-E0D1-478E-86EC-51F60F36AEF3}" destId="{42EDB5E6-9FED-4BB9-BEF1-6DD422E09A91}" srcOrd="3" destOrd="0" presId="urn:microsoft.com/office/officeart/2018/2/layout/IconLabelList"/>
    <dgm:cxn modelId="{E227D12A-259A-4131-9F1B-2537D14EDD8B}" type="presParOf" srcId="{9EA37266-E0D1-478E-86EC-51F60F36AEF3}" destId="{923A67D9-C3CD-4A4C-848D-7269EF916667}" srcOrd="4" destOrd="0" presId="urn:microsoft.com/office/officeart/2018/2/layout/IconLabelList"/>
    <dgm:cxn modelId="{63D78725-92E6-4D76-8C1D-5502685C4940}" type="presParOf" srcId="{923A67D9-C3CD-4A4C-848D-7269EF916667}" destId="{D4A2D010-62BB-4C35-9E5B-AB9C246E4898}" srcOrd="0" destOrd="0" presId="urn:microsoft.com/office/officeart/2018/2/layout/IconLabelList"/>
    <dgm:cxn modelId="{02559DEC-0E61-489D-94E9-5C1635E37E74}" type="presParOf" srcId="{923A67D9-C3CD-4A4C-848D-7269EF916667}" destId="{DCFAD717-2968-49F9-8656-95C1F0C4E37B}" srcOrd="1" destOrd="0" presId="urn:microsoft.com/office/officeart/2018/2/layout/IconLabelList"/>
    <dgm:cxn modelId="{6BC7E57B-A0D8-4561-A8FD-F69F3570A106}" type="presParOf" srcId="{923A67D9-C3CD-4A4C-848D-7269EF916667}" destId="{46F474A2-E6A4-45AA-B367-A8B3FBA41A24}" srcOrd="2" destOrd="0" presId="urn:microsoft.com/office/officeart/2018/2/layout/IconLabelList"/>
    <dgm:cxn modelId="{00606BF4-1523-4EFC-B9D4-E084933B19EA}" type="presParOf" srcId="{9EA37266-E0D1-478E-86EC-51F60F36AEF3}" destId="{6AD473A9-A5EA-49C8-BCCA-DA9EFEF7B2B7}" srcOrd="5" destOrd="0" presId="urn:microsoft.com/office/officeart/2018/2/layout/IconLabelList"/>
    <dgm:cxn modelId="{B1CB96AF-CC44-48B3-96A0-1DC0D0810E61}" type="presParOf" srcId="{9EA37266-E0D1-478E-86EC-51F60F36AEF3}" destId="{F16B729B-5C02-4F7E-9732-842AD6E5D89B}" srcOrd="6" destOrd="0" presId="urn:microsoft.com/office/officeart/2018/2/layout/IconLabelList"/>
    <dgm:cxn modelId="{7F501BF1-CB95-460B-9E61-6ADB851E648B}" type="presParOf" srcId="{F16B729B-5C02-4F7E-9732-842AD6E5D89B}" destId="{E08F024F-DB94-45CB-85DE-568A0D1DB15B}" srcOrd="0" destOrd="0" presId="urn:microsoft.com/office/officeart/2018/2/layout/IconLabelList"/>
    <dgm:cxn modelId="{0C2930A1-46FB-41B0-85E8-AC6C0CD0958E}" type="presParOf" srcId="{F16B729B-5C02-4F7E-9732-842AD6E5D89B}" destId="{2955AE19-43BE-4D00-85E1-DE8AEA7CAE98}" srcOrd="1" destOrd="0" presId="urn:microsoft.com/office/officeart/2018/2/layout/IconLabelList"/>
    <dgm:cxn modelId="{B849AA21-6AF8-4002-9CF6-9C6CCA37DE8C}" type="presParOf" srcId="{F16B729B-5C02-4F7E-9732-842AD6E5D89B}" destId="{132B5B91-62A1-4087-B5CD-4432ABD9B4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9099A2-6992-4CCA-BB80-BCE159838749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3B034DA-16EE-4C49-9D0C-99C6355828B6}">
      <dgm:prSet/>
      <dgm:spPr/>
      <dgm:t>
        <a:bodyPr/>
        <a:lstStyle/>
        <a:p>
          <a:r>
            <a:rPr lang="en-US" b="0" i="0" dirty="0"/>
            <a:t>To forecast daily sales for each specific pizza type based on overall daily sales predictions.</a:t>
          </a:r>
          <a:endParaRPr lang="en-US" dirty="0"/>
        </a:p>
      </dgm:t>
    </dgm:pt>
    <dgm:pt modelId="{1E07BAC6-1485-4E57-BAD0-630896D16290}" type="parTrans" cxnId="{01B6D7FF-119C-4473-B86D-A4EF554BA63F}">
      <dgm:prSet/>
      <dgm:spPr/>
      <dgm:t>
        <a:bodyPr/>
        <a:lstStyle/>
        <a:p>
          <a:endParaRPr lang="en-US"/>
        </a:p>
      </dgm:t>
    </dgm:pt>
    <dgm:pt modelId="{82D46D92-A50F-46B7-BF6C-54A0F0226693}" type="sibTrans" cxnId="{01B6D7FF-119C-4473-B86D-A4EF554BA63F}">
      <dgm:prSet/>
      <dgm:spPr/>
      <dgm:t>
        <a:bodyPr/>
        <a:lstStyle/>
        <a:p>
          <a:endParaRPr lang="en-US"/>
        </a:p>
      </dgm:t>
    </dgm:pt>
    <dgm:pt modelId="{E0DAEA0D-E235-492A-9769-3E7E43DA4656}">
      <dgm:prSet/>
      <dgm:spPr/>
      <dgm:t>
        <a:bodyPr/>
        <a:lstStyle/>
        <a:p>
          <a:r>
            <a:rPr lang="en-US" b="0" i="0" dirty="0"/>
            <a:t>We calculate the historical share (proportion) of each pizza type relative to total sales.</a:t>
          </a:r>
          <a:endParaRPr lang="en-US" dirty="0"/>
        </a:p>
      </dgm:t>
    </dgm:pt>
    <dgm:pt modelId="{971841D9-2582-44CD-BA03-9555D5DFE89E}" type="parTrans" cxnId="{7FD97B8B-1614-4A3B-8D32-FABC3E9B0CFD}">
      <dgm:prSet/>
      <dgm:spPr/>
      <dgm:t>
        <a:bodyPr/>
        <a:lstStyle/>
        <a:p>
          <a:endParaRPr lang="en-US"/>
        </a:p>
      </dgm:t>
    </dgm:pt>
    <dgm:pt modelId="{6739196F-AE00-422E-9DD0-8B10AC9B224E}" type="sibTrans" cxnId="{7FD97B8B-1614-4A3B-8D32-FABC3E9B0CFD}">
      <dgm:prSet/>
      <dgm:spPr/>
      <dgm:t>
        <a:bodyPr/>
        <a:lstStyle/>
        <a:p>
          <a:endParaRPr lang="en-US"/>
        </a:p>
      </dgm:t>
    </dgm:pt>
    <dgm:pt modelId="{B805C375-5CBD-4191-85F2-AC67B5125276}">
      <dgm:prSet/>
      <dgm:spPr/>
      <dgm:t>
        <a:bodyPr/>
        <a:lstStyle/>
        <a:p>
          <a:r>
            <a:rPr lang="en-US" b="0" i="0" dirty="0"/>
            <a:t>Use these proportions to break down overall daily sales forecasts into specific quantities for each pizza type.</a:t>
          </a:r>
          <a:endParaRPr lang="en-US" dirty="0"/>
        </a:p>
      </dgm:t>
    </dgm:pt>
    <dgm:pt modelId="{085BA448-AC70-4068-AF3E-A456BB6A7EBF}" type="parTrans" cxnId="{EE0181C4-2998-4079-831C-E2A3ECB862CF}">
      <dgm:prSet/>
      <dgm:spPr/>
      <dgm:t>
        <a:bodyPr/>
        <a:lstStyle/>
        <a:p>
          <a:endParaRPr lang="en-US"/>
        </a:p>
      </dgm:t>
    </dgm:pt>
    <dgm:pt modelId="{317A6164-180E-4C8A-BE15-6373E073763A}" type="sibTrans" cxnId="{EE0181C4-2998-4079-831C-E2A3ECB862CF}">
      <dgm:prSet/>
      <dgm:spPr/>
      <dgm:t>
        <a:bodyPr/>
        <a:lstStyle/>
        <a:p>
          <a:endParaRPr lang="en-US"/>
        </a:p>
      </dgm:t>
    </dgm:pt>
    <dgm:pt modelId="{F4FBBEFB-2139-4A0D-AB7D-8D967464C25C}">
      <dgm:prSet/>
      <dgm:spPr/>
      <dgm:t>
        <a:bodyPr/>
        <a:lstStyle/>
        <a:p>
          <a:r>
            <a:rPr lang="en-US" b="0" i="0" dirty="0"/>
            <a:t>Adapts the daily forecast to estimate quantities per pizza type, ensuring each ingredient is ordered in the right amount.</a:t>
          </a:r>
          <a:endParaRPr lang="en-US" dirty="0"/>
        </a:p>
      </dgm:t>
    </dgm:pt>
    <dgm:pt modelId="{35C585FE-693C-4BE4-9F0D-7D21E024BEAF}" type="parTrans" cxnId="{65DF92CC-E293-4E01-8C46-461B3D4C8C3F}">
      <dgm:prSet/>
      <dgm:spPr/>
      <dgm:t>
        <a:bodyPr/>
        <a:lstStyle/>
        <a:p>
          <a:endParaRPr lang="en-US"/>
        </a:p>
      </dgm:t>
    </dgm:pt>
    <dgm:pt modelId="{600F9D09-D5DB-46F7-91F2-EC72C8A39C27}" type="sibTrans" cxnId="{65DF92CC-E293-4E01-8C46-461B3D4C8C3F}">
      <dgm:prSet/>
      <dgm:spPr/>
      <dgm:t>
        <a:bodyPr/>
        <a:lstStyle/>
        <a:p>
          <a:endParaRPr lang="en-US"/>
        </a:p>
      </dgm:t>
    </dgm:pt>
    <dgm:pt modelId="{97F2D164-22C4-45A1-B276-A0B0F3E87C80}">
      <dgm:prSet/>
      <dgm:spPr/>
      <dgm:t>
        <a:bodyPr/>
        <a:lstStyle/>
        <a:p>
          <a:r>
            <a:rPr lang="en-US" b="0" i="0"/>
            <a:t>Helps optimize stock levels for each pizza variety, reducing waste and preventing stockouts.</a:t>
          </a:r>
          <a:endParaRPr lang="en-US"/>
        </a:p>
      </dgm:t>
    </dgm:pt>
    <dgm:pt modelId="{02B60D6E-9648-42EE-95C8-CEB001A4ECCB}" type="parTrans" cxnId="{EE75F51B-A707-460A-86EF-0C01BF84C35F}">
      <dgm:prSet/>
      <dgm:spPr/>
      <dgm:t>
        <a:bodyPr/>
        <a:lstStyle/>
        <a:p>
          <a:endParaRPr lang="en-US"/>
        </a:p>
      </dgm:t>
    </dgm:pt>
    <dgm:pt modelId="{ACC5C176-87D2-42CE-9ECF-40B86CBE877E}" type="sibTrans" cxnId="{EE75F51B-A707-460A-86EF-0C01BF84C35F}">
      <dgm:prSet/>
      <dgm:spPr/>
      <dgm:t>
        <a:bodyPr/>
        <a:lstStyle/>
        <a:p>
          <a:endParaRPr lang="en-US"/>
        </a:p>
      </dgm:t>
    </dgm:pt>
    <dgm:pt modelId="{E2AA9D6A-3DD0-42A4-B5D7-275255C11E56}" type="pres">
      <dgm:prSet presAssocID="{899099A2-6992-4CCA-BB80-BCE159838749}" presName="linear" presStyleCnt="0">
        <dgm:presLayoutVars>
          <dgm:animLvl val="lvl"/>
          <dgm:resizeHandles val="exact"/>
        </dgm:presLayoutVars>
      </dgm:prSet>
      <dgm:spPr/>
    </dgm:pt>
    <dgm:pt modelId="{B7B81D77-4752-4C08-9BAE-826ADBCF7067}" type="pres">
      <dgm:prSet presAssocID="{C3B034DA-16EE-4C49-9D0C-99C6355828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49E612-67F3-49C7-BF75-71E2D0D83AE7}" type="pres">
      <dgm:prSet presAssocID="{82D46D92-A50F-46B7-BF6C-54A0F0226693}" presName="spacer" presStyleCnt="0"/>
      <dgm:spPr/>
    </dgm:pt>
    <dgm:pt modelId="{C690FD74-B3A2-4172-8B8B-75CADC303092}" type="pres">
      <dgm:prSet presAssocID="{E0DAEA0D-E235-492A-9769-3E7E43DA4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4F4171-9DC0-4C8E-B25C-81C6A1B8C392}" type="pres">
      <dgm:prSet presAssocID="{6739196F-AE00-422E-9DD0-8B10AC9B224E}" presName="spacer" presStyleCnt="0"/>
      <dgm:spPr/>
    </dgm:pt>
    <dgm:pt modelId="{9DAA7C93-04E2-405F-8ED6-9921DA0B193C}" type="pres">
      <dgm:prSet presAssocID="{B805C375-5CBD-4191-85F2-AC67B51252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AFE884-B13D-46B8-9A79-693B93631E46}" type="pres">
      <dgm:prSet presAssocID="{317A6164-180E-4C8A-BE15-6373E073763A}" presName="spacer" presStyleCnt="0"/>
      <dgm:spPr/>
    </dgm:pt>
    <dgm:pt modelId="{D85FF989-67E8-4F6E-B07E-256DC36DAAA1}" type="pres">
      <dgm:prSet presAssocID="{F4FBBEFB-2139-4A0D-AB7D-8D967464C2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8BF470-FF1C-4321-975A-7F3C95C87C4F}" type="pres">
      <dgm:prSet presAssocID="{600F9D09-D5DB-46F7-91F2-EC72C8A39C27}" presName="spacer" presStyleCnt="0"/>
      <dgm:spPr/>
    </dgm:pt>
    <dgm:pt modelId="{DDA2C467-6181-4923-8F25-6B402174FE21}" type="pres">
      <dgm:prSet presAssocID="{97F2D164-22C4-45A1-B276-A0B0F3E87C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53E100-C18D-45A8-B6EA-EFEE2018B9EF}" type="presOf" srcId="{E0DAEA0D-E235-492A-9769-3E7E43DA4656}" destId="{C690FD74-B3A2-4172-8B8B-75CADC303092}" srcOrd="0" destOrd="0" presId="urn:microsoft.com/office/officeart/2005/8/layout/vList2"/>
    <dgm:cxn modelId="{EE75F51B-A707-460A-86EF-0C01BF84C35F}" srcId="{899099A2-6992-4CCA-BB80-BCE159838749}" destId="{97F2D164-22C4-45A1-B276-A0B0F3E87C80}" srcOrd="4" destOrd="0" parTransId="{02B60D6E-9648-42EE-95C8-CEB001A4ECCB}" sibTransId="{ACC5C176-87D2-42CE-9ECF-40B86CBE877E}"/>
    <dgm:cxn modelId="{CF34A73B-4054-4841-A7BE-D6DD8658547A}" type="presOf" srcId="{C3B034DA-16EE-4C49-9D0C-99C6355828B6}" destId="{B7B81D77-4752-4C08-9BAE-826ADBCF7067}" srcOrd="0" destOrd="0" presId="urn:microsoft.com/office/officeart/2005/8/layout/vList2"/>
    <dgm:cxn modelId="{E937416A-010C-484D-AE09-44E00BE78B0F}" type="presOf" srcId="{F4FBBEFB-2139-4A0D-AB7D-8D967464C25C}" destId="{D85FF989-67E8-4F6E-B07E-256DC36DAAA1}" srcOrd="0" destOrd="0" presId="urn:microsoft.com/office/officeart/2005/8/layout/vList2"/>
    <dgm:cxn modelId="{32FFCB51-86DC-4D18-B5D2-9BA03BE8E67B}" type="presOf" srcId="{899099A2-6992-4CCA-BB80-BCE159838749}" destId="{E2AA9D6A-3DD0-42A4-B5D7-275255C11E56}" srcOrd="0" destOrd="0" presId="urn:microsoft.com/office/officeart/2005/8/layout/vList2"/>
    <dgm:cxn modelId="{D491BA73-5AE2-4334-BA25-8E4EC2796989}" type="presOf" srcId="{B805C375-5CBD-4191-85F2-AC67B5125276}" destId="{9DAA7C93-04E2-405F-8ED6-9921DA0B193C}" srcOrd="0" destOrd="0" presId="urn:microsoft.com/office/officeart/2005/8/layout/vList2"/>
    <dgm:cxn modelId="{7FD97B8B-1614-4A3B-8D32-FABC3E9B0CFD}" srcId="{899099A2-6992-4CCA-BB80-BCE159838749}" destId="{E0DAEA0D-E235-492A-9769-3E7E43DA4656}" srcOrd="1" destOrd="0" parTransId="{971841D9-2582-44CD-BA03-9555D5DFE89E}" sibTransId="{6739196F-AE00-422E-9DD0-8B10AC9B224E}"/>
    <dgm:cxn modelId="{EE0181C4-2998-4079-831C-E2A3ECB862CF}" srcId="{899099A2-6992-4CCA-BB80-BCE159838749}" destId="{B805C375-5CBD-4191-85F2-AC67B5125276}" srcOrd="2" destOrd="0" parTransId="{085BA448-AC70-4068-AF3E-A456BB6A7EBF}" sibTransId="{317A6164-180E-4C8A-BE15-6373E073763A}"/>
    <dgm:cxn modelId="{65DF92CC-E293-4E01-8C46-461B3D4C8C3F}" srcId="{899099A2-6992-4CCA-BB80-BCE159838749}" destId="{F4FBBEFB-2139-4A0D-AB7D-8D967464C25C}" srcOrd="3" destOrd="0" parTransId="{35C585FE-693C-4BE4-9F0D-7D21E024BEAF}" sibTransId="{600F9D09-D5DB-46F7-91F2-EC72C8A39C27}"/>
    <dgm:cxn modelId="{F14034DF-3017-4A50-8607-E31D19DE7E0D}" type="presOf" srcId="{97F2D164-22C4-45A1-B276-A0B0F3E87C80}" destId="{DDA2C467-6181-4923-8F25-6B402174FE21}" srcOrd="0" destOrd="0" presId="urn:microsoft.com/office/officeart/2005/8/layout/vList2"/>
    <dgm:cxn modelId="{01B6D7FF-119C-4473-B86D-A4EF554BA63F}" srcId="{899099A2-6992-4CCA-BB80-BCE159838749}" destId="{C3B034DA-16EE-4C49-9D0C-99C6355828B6}" srcOrd="0" destOrd="0" parTransId="{1E07BAC6-1485-4E57-BAD0-630896D16290}" sibTransId="{82D46D92-A50F-46B7-BF6C-54A0F0226693}"/>
    <dgm:cxn modelId="{7F1890D9-F700-470D-935A-C3F9A6BCCFD5}" type="presParOf" srcId="{E2AA9D6A-3DD0-42A4-B5D7-275255C11E56}" destId="{B7B81D77-4752-4C08-9BAE-826ADBCF7067}" srcOrd="0" destOrd="0" presId="urn:microsoft.com/office/officeart/2005/8/layout/vList2"/>
    <dgm:cxn modelId="{0A8CB9B4-D913-4434-8D93-EED62653B528}" type="presParOf" srcId="{E2AA9D6A-3DD0-42A4-B5D7-275255C11E56}" destId="{9449E612-67F3-49C7-BF75-71E2D0D83AE7}" srcOrd="1" destOrd="0" presId="urn:microsoft.com/office/officeart/2005/8/layout/vList2"/>
    <dgm:cxn modelId="{422FD532-0454-46C7-A30A-B38D104FC994}" type="presParOf" srcId="{E2AA9D6A-3DD0-42A4-B5D7-275255C11E56}" destId="{C690FD74-B3A2-4172-8B8B-75CADC303092}" srcOrd="2" destOrd="0" presId="urn:microsoft.com/office/officeart/2005/8/layout/vList2"/>
    <dgm:cxn modelId="{A6471DA7-A154-48E9-8440-67D8112C72BB}" type="presParOf" srcId="{E2AA9D6A-3DD0-42A4-B5D7-275255C11E56}" destId="{634F4171-9DC0-4C8E-B25C-81C6A1B8C392}" srcOrd="3" destOrd="0" presId="urn:microsoft.com/office/officeart/2005/8/layout/vList2"/>
    <dgm:cxn modelId="{6B23E6C8-9185-43CC-8986-9508FC67C5BB}" type="presParOf" srcId="{E2AA9D6A-3DD0-42A4-B5D7-275255C11E56}" destId="{9DAA7C93-04E2-405F-8ED6-9921DA0B193C}" srcOrd="4" destOrd="0" presId="urn:microsoft.com/office/officeart/2005/8/layout/vList2"/>
    <dgm:cxn modelId="{86F967E5-0C50-41AF-ADBB-A45C13A6D859}" type="presParOf" srcId="{E2AA9D6A-3DD0-42A4-B5D7-275255C11E56}" destId="{2BAFE884-B13D-46B8-9A79-693B93631E46}" srcOrd="5" destOrd="0" presId="urn:microsoft.com/office/officeart/2005/8/layout/vList2"/>
    <dgm:cxn modelId="{539C14C7-D9EE-47ED-97CF-DE3ACADE191B}" type="presParOf" srcId="{E2AA9D6A-3DD0-42A4-B5D7-275255C11E56}" destId="{D85FF989-67E8-4F6E-B07E-256DC36DAAA1}" srcOrd="6" destOrd="0" presId="urn:microsoft.com/office/officeart/2005/8/layout/vList2"/>
    <dgm:cxn modelId="{1E24B2B3-DE98-4091-BEEE-C2A9CE7BC3B3}" type="presParOf" srcId="{E2AA9D6A-3DD0-42A4-B5D7-275255C11E56}" destId="{948BF470-FF1C-4321-975A-7F3C95C87C4F}" srcOrd="7" destOrd="0" presId="urn:microsoft.com/office/officeart/2005/8/layout/vList2"/>
    <dgm:cxn modelId="{44D2E19D-602E-45D8-BB19-27A257D0755B}" type="presParOf" srcId="{E2AA9D6A-3DD0-42A4-B5D7-275255C11E56}" destId="{DDA2C467-6181-4923-8F25-6B402174FE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4B0A-77AC-4306-9B5E-BE729BF517CD}">
      <dsp:nvSpPr>
        <dsp:cNvPr id="0" name=""/>
        <dsp:cNvSpPr/>
      </dsp:nvSpPr>
      <dsp:spPr>
        <a:xfrm>
          <a:off x="1158393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3BC8-C1F3-4741-AAFD-47413557E391}">
      <dsp:nvSpPr>
        <dsp:cNvPr id="0" name=""/>
        <dsp:cNvSpPr/>
      </dsp:nvSpPr>
      <dsp:spPr>
        <a:xfrm>
          <a:off x="57018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Objective</a:t>
          </a:r>
          <a:r>
            <a:rPr lang="en-US" sz="1600" b="0" i="0" kern="1200" baseline="0"/>
            <a:t>: Optimize ingredient ordering for Dominos by predicting future sales and creating efficient purchase orders.</a:t>
          </a:r>
          <a:endParaRPr lang="en-US" sz="1600" kern="1200"/>
        </a:p>
      </dsp:txBody>
      <dsp:txXfrm>
        <a:off x="57018" y="2471868"/>
        <a:ext cx="4005000" cy="720000"/>
      </dsp:txXfrm>
    </dsp:sp>
    <dsp:sp modelId="{744F1331-A346-4822-8AE9-563EC063E0C5}">
      <dsp:nvSpPr>
        <dsp:cNvPr id="0" name=""/>
        <dsp:cNvSpPr/>
      </dsp:nvSpPr>
      <dsp:spPr>
        <a:xfrm>
          <a:off x="5864269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59E2-8054-4444-91C9-3F5434A3048A}">
      <dsp:nvSpPr>
        <dsp:cNvPr id="0" name=""/>
        <dsp:cNvSpPr/>
      </dsp:nvSpPr>
      <dsp:spPr>
        <a:xfrm>
          <a:off x="4762894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Project Goal</a:t>
          </a:r>
          <a:r>
            <a:rPr lang="en-US" sz="1600" b="0" i="0" kern="1200" baseline="0"/>
            <a:t>: Reduce costs associated with overstock and stockouts, leveraging historical sales data to streamline inventory management. </a:t>
          </a:r>
          <a:endParaRPr lang="en-US" sz="1600" kern="1200"/>
        </a:p>
      </dsp:txBody>
      <dsp:txXfrm>
        <a:off x="4762894" y="2471868"/>
        <a:ext cx="400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9889-B11C-48A6-911F-D7E07C8545E4}">
      <dsp:nvSpPr>
        <dsp:cNvPr id="0" name=""/>
        <dsp:cNvSpPr/>
      </dsp:nvSpPr>
      <dsp:spPr>
        <a:xfrm>
          <a:off x="850" y="1407262"/>
          <a:ext cx="2984191" cy="189496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B45B8-ECF8-4FEB-BD1F-A7F38B745057}">
      <dsp:nvSpPr>
        <dsp:cNvPr id="0" name=""/>
        <dsp:cNvSpPr/>
      </dsp:nvSpPr>
      <dsp:spPr>
        <a:xfrm>
          <a:off x="332427" y="1722260"/>
          <a:ext cx="2984191" cy="1894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Challenge</a:t>
          </a:r>
          <a:r>
            <a:rPr lang="en-US" sz="1800" b="0" i="0" kern="1200" baseline="0"/>
            <a:t>: Dominos needs to balance ingredient stock levels to avoid both waste and shortages.</a:t>
          </a:r>
          <a:endParaRPr lang="en-US" sz="1800" kern="1200"/>
        </a:p>
      </dsp:txBody>
      <dsp:txXfrm>
        <a:off x="387929" y="1777762"/>
        <a:ext cx="2873187" cy="1783957"/>
      </dsp:txXfrm>
    </dsp:sp>
    <dsp:sp modelId="{CE417D1C-E02B-4DFE-B9AC-F9AA7304929C}">
      <dsp:nvSpPr>
        <dsp:cNvPr id="0" name=""/>
        <dsp:cNvSpPr/>
      </dsp:nvSpPr>
      <dsp:spPr>
        <a:xfrm>
          <a:off x="3648195" y="1407262"/>
          <a:ext cx="2984191" cy="189496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BDFD4-49FA-463C-A431-D04457E40B13}">
      <dsp:nvSpPr>
        <dsp:cNvPr id="0" name=""/>
        <dsp:cNvSpPr/>
      </dsp:nvSpPr>
      <dsp:spPr>
        <a:xfrm>
          <a:off x="3979772" y="1722260"/>
          <a:ext cx="2984191" cy="1894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Objective</a:t>
          </a:r>
          <a:r>
            <a:rPr lang="en-US" sz="1800" b="0" i="0" kern="1200" baseline="0"/>
            <a:t>: Develop a predictive model that can anticipate sales trends and generate purchase orders for optimized ingredient inventory. </a:t>
          </a:r>
          <a:endParaRPr lang="en-US" sz="1800" kern="1200"/>
        </a:p>
      </dsp:txBody>
      <dsp:txXfrm>
        <a:off x="4035274" y="1777762"/>
        <a:ext cx="2873187" cy="1783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AAC2-0228-44BC-91BE-655E4ED0D7D6}">
      <dsp:nvSpPr>
        <dsp:cNvPr id="0" name=""/>
        <dsp:cNvSpPr/>
      </dsp:nvSpPr>
      <dsp:spPr>
        <a:xfrm>
          <a:off x="0" y="0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FB151-26D5-444E-8920-0C2EC140A74A}">
      <dsp:nvSpPr>
        <dsp:cNvPr id="0" name=""/>
        <dsp:cNvSpPr/>
      </dsp:nvSpPr>
      <dsp:spPr>
        <a:xfrm>
          <a:off x="285954" y="213097"/>
          <a:ext cx="519916" cy="519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01BFC-8D0B-4555-87C0-2F7597E676E9}">
      <dsp:nvSpPr>
        <dsp:cNvPr id="0" name=""/>
        <dsp:cNvSpPr/>
      </dsp:nvSpPr>
      <dsp:spPr>
        <a:xfrm>
          <a:off x="1091825" y="403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Inventory Management</a:t>
          </a:r>
          <a:r>
            <a:rPr lang="en-US" sz="2500" b="0" i="0" kern="1200" baseline="0" dirty="0"/>
            <a:t>: Ensure optimal stock levels aligned with forecasted demand.</a:t>
          </a:r>
          <a:endParaRPr lang="en-US" sz="2500" kern="1200" dirty="0"/>
        </a:p>
      </dsp:txBody>
      <dsp:txXfrm>
        <a:off x="1091825" y="403"/>
        <a:ext cx="7717877" cy="945303"/>
      </dsp:txXfrm>
    </dsp:sp>
    <dsp:sp modelId="{44513093-D517-4AE8-A07B-41BAFA8AAFE9}">
      <dsp:nvSpPr>
        <dsp:cNvPr id="0" name=""/>
        <dsp:cNvSpPr/>
      </dsp:nvSpPr>
      <dsp:spPr>
        <a:xfrm>
          <a:off x="0" y="1182033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FC38C-8FD0-46CB-BA79-C879A89F2E2A}">
      <dsp:nvSpPr>
        <dsp:cNvPr id="0" name=""/>
        <dsp:cNvSpPr/>
      </dsp:nvSpPr>
      <dsp:spPr>
        <a:xfrm>
          <a:off x="285954" y="1394726"/>
          <a:ext cx="519916" cy="519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5ABF1-17B3-412C-9AFF-812B520A8BD2}">
      <dsp:nvSpPr>
        <dsp:cNvPr id="0" name=""/>
        <dsp:cNvSpPr/>
      </dsp:nvSpPr>
      <dsp:spPr>
        <a:xfrm>
          <a:off x="1091825" y="1182033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Cost Reduction</a:t>
          </a:r>
          <a:r>
            <a:rPr lang="en-US" sz="2500" b="0" i="0" kern="1200" baseline="0"/>
            <a:t>: Minimize waste and reduce costs linked to excess or expired inventory.</a:t>
          </a:r>
          <a:endParaRPr lang="en-US" sz="2500" kern="1200"/>
        </a:p>
      </dsp:txBody>
      <dsp:txXfrm>
        <a:off x="1091825" y="1182033"/>
        <a:ext cx="7717877" cy="945303"/>
      </dsp:txXfrm>
    </dsp:sp>
    <dsp:sp modelId="{052DED23-E287-4976-AC37-9595BD051354}">
      <dsp:nvSpPr>
        <dsp:cNvPr id="0" name=""/>
        <dsp:cNvSpPr/>
      </dsp:nvSpPr>
      <dsp:spPr>
        <a:xfrm>
          <a:off x="0" y="2363662"/>
          <a:ext cx="8809703" cy="945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E30EE-EDEF-469A-AC9C-D604E6EFDE97}">
      <dsp:nvSpPr>
        <dsp:cNvPr id="0" name=""/>
        <dsp:cNvSpPr/>
      </dsp:nvSpPr>
      <dsp:spPr>
        <a:xfrm>
          <a:off x="285954" y="2576355"/>
          <a:ext cx="519916" cy="519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91D5-4E7E-4D47-BF1A-DDAF95176A7A}">
      <dsp:nvSpPr>
        <dsp:cNvPr id="0" name=""/>
        <dsp:cNvSpPr/>
      </dsp:nvSpPr>
      <dsp:spPr>
        <a:xfrm>
          <a:off x="1091825" y="2363662"/>
          <a:ext cx="7717877" cy="9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5" tIns="100045" rIns="100045" bIns="1000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Sales Forecasting</a:t>
          </a:r>
          <a:r>
            <a:rPr lang="en-US" sz="2500" b="0" i="0" kern="1200" baseline="0"/>
            <a:t>: Predict sales trends to guide business strategies, seasonal promotions, and staffing.</a:t>
          </a:r>
          <a:endParaRPr lang="en-US" sz="2500" kern="1200"/>
        </a:p>
      </dsp:txBody>
      <dsp:txXfrm>
        <a:off x="1091825" y="2363662"/>
        <a:ext cx="7717877" cy="945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F30E-7E1B-4564-A955-51B1950DF22A}">
      <dsp:nvSpPr>
        <dsp:cNvPr id="0" name=""/>
        <dsp:cNvSpPr/>
      </dsp:nvSpPr>
      <dsp:spPr>
        <a:xfrm>
          <a:off x="1450472" y="2064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0261A-59CB-4DA3-A426-F0F1E8AF7EE8}">
      <dsp:nvSpPr>
        <dsp:cNvPr id="0" name=""/>
        <dsp:cNvSpPr/>
      </dsp:nvSpPr>
      <dsp:spPr>
        <a:xfrm>
          <a:off x="1881909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1E13-56B9-4C04-B9A8-558043B41FE8}">
      <dsp:nvSpPr>
        <dsp:cNvPr id="0" name=""/>
        <dsp:cNvSpPr/>
      </dsp:nvSpPr>
      <dsp:spPr>
        <a:xfrm>
          <a:off x="803315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baseline="0" dirty="0"/>
            <a:t>Sales Data</a:t>
          </a:r>
          <a:r>
            <a:rPr lang="en-US" sz="1600" b="0" i="0" kern="1200" baseline="0" dirty="0"/>
            <a:t>: Historical sales figures for each product and time period.</a:t>
          </a:r>
          <a:endParaRPr lang="en-US" sz="1600" kern="1200" dirty="0"/>
        </a:p>
      </dsp:txBody>
      <dsp:txXfrm>
        <a:off x="803315" y="2675650"/>
        <a:ext cx="3318750" cy="720000"/>
      </dsp:txXfrm>
    </dsp:sp>
    <dsp:sp modelId="{7D6549E4-C849-4A84-AEE6-550522AFD67B}">
      <dsp:nvSpPr>
        <dsp:cNvPr id="0" name=""/>
        <dsp:cNvSpPr/>
      </dsp:nvSpPr>
      <dsp:spPr>
        <a:xfrm>
          <a:off x="5350003" y="2064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DE074-B83D-4B35-8856-FCF0972D918D}">
      <dsp:nvSpPr>
        <dsp:cNvPr id="0" name=""/>
        <dsp:cNvSpPr/>
      </dsp:nvSpPr>
      <dsp:spPr>
        <a:xfrm>
          <a:off x="5781440" y="452087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E64F8-4E80-487C-BB7B-3EC2C50AF12B}">
      <dsp:nvSpPr>
        <dsp:cNvPr id="0" name=""/>
        <dsp:cNvSpPr/>
      </dsp:nvSpPr>
      <dsp:spPr>
        <a:xfrm>
          <a:off x="4702847" y="2675650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baseline="0"/>
            <a:t>Ingredient Information</a:t>
          </a:r>
          <a:r>
            <a:rPr lang="en-US" sz="1600" b="0" i="0" kern="1200" baseline="0"/>
            <a:t>: Details on each ingredient used per product. </a:t>
          </a:r>
          <a:endParaRPr lang="en-US" sz="1600" kern="1200"/>
        </a:p>
      </dsp:txBody>
      <dsp:txXfrm>
        <a:off x="4702847" y="2675650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AC965-49D0-46B3-8800-E3348E4BC08A}">
      <dsp:nvSpPr>
        <dsp:cNvPr id="0" name=""/>
        <dsp:cNvSpPr/>
      </dsp:nvSpPr>
      <dsp:spPr>
        <a:xfrm>
          <a:off x="772237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09819-4377-490C-BC65-CC8E6604BE8B}">
      <dsp:nvSpPr>
        <dsp:cNvPr id="0" name=""/>
        <dsp:cNvSpPr/>
      </dsp:nvSpPr>
      <dsp:spPr>
        <a:xfrm>
          <a:off x="119453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Sales Data</a:t>
          </a:r>
          <a:r>
            <a:rPr lang="en-US" sz="1600" b="0" i="0" kern="1200" baseline="0" dirty="0"/>
            <a:t>: Historical sales figures for each product and time period.</a:t>
          </a:r>
          <a:endParaRPr lang="en-US" sz="1600" kern="1200" dirty="0"/>
        </a:p>
      </dsp:txBody>
      <dsp:txXfrm>
        <a:off x="119453" y="2538088"/>
        <a:ext cx="2373760" cy="945000"/>
      </dsp:txXfrm>
    </dsp:sp>
    <dsp:sp modelId="{1DAD9D33-326E-4E4A-962B-6E36C5F392E8}">
      <dsp:nvSpPr>
        <dsp:cNvPr id="0" name=""/>
        <dsp:cNvSpPr/>
      </dsp:nvSpPr>
      <dsp:spPr>
        <a:xfrm>
          <a:off x="3561406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728F9-2AF5-4B12-BBD2-50A8EA325FF2}">
      <dsp:nvSpPr>
        <dsp:cNvPr id="0" name=""/>
        <dsp:cNvSpPr/>
      </dsp:nvSpPr>
      <dsp:spPr>
        <a:xfrm>
          <a:off x="2908622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Ingredient Information</a:t>
          </a:r>
          <a:r>
            <a:rPr lang="en-US" sz="1600" b="0" i="0" kern="1200" baseline="0" dirty="0"/>
            <a:t>: Details on each ingredient used per product.</a:t>
          </a:r>
          <a:endParaRPr lang="en-US" sz="1600" kern="1200" dirty="0"/>
        </a:p>
      </dsp:txBody>
      <dsp:txXfrm>
        <a:off x="2908622" y="2538088"/>
        <a:ext cx="2373760" cy="945000"/>
      </dsp:txXfrm>
    </dsp:sp>
    <dsp:sp modelId="{D4A2D010-62BB-4C35-9E5B-AB9C246E4898}">
      <dsp:nvSpPr>
        <dsp:cNvPr id="0" name=""/>
        <dsp:cNvSpPr/>
      </dsp:nvSpPr>
      <dsp:spPr>
        <a:xfrm>
          <a:off x="6350575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74A2-E6A4-45AA-B367-A8B3FBA41A24}">
      <dsp:nvSpPr>
        <dsp:cNvPr id="0" name=""/>
        <dsp:cNvSpPr/>
      </dsp:nvSpPr>
      <dsp:spPr>
        <a:xfrm>
          <a:off x="5697791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Data Cleaning</a:t>
          </a:r>
          <a:r>
            <a:rPr lang="en-US" sz="1600" b="0" i="0" kern="1200" baseline="0" dirty="0"/>
            <a:t>: Handling missing data, outliers, and duplicates.</a:t>
          </a:r>
          <a:endParaRPr lang="en-US" sz="1600" kern="1200" dirty="0"/>
        </a:p>
      </dsp:txBody>
      <dsp:txXfrm>
        <a:off x="5697791" y="2538088"/>
        <a:ext cx="2373760" cy="945000"/>
      </dsp:txXfrm>
    </dsp:sp>
    <dsp:sp modelId="{E08F024F-DB94-45CB-85DE-568A0D1DB15B}">
      <dsp:nvSpPr>
        <dsp:cNvPr id="0" name=""/>
        <dsp:cNvSpPr/>
      </dsp:nvSpPr>
      <dsp:spPr>
        <a:xfrm>
          <a:off x="9139744" y="1114137"/>
          <a:ext cx="1068192" cy="1068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B5B91-62A1-4087-B5CD-4432ABD9B4BC}">
      <dsp:nvSpPr>
        <dsp:cNvPr id="0" name=""/>
        <dsp:cNvSpPr/>
      </dsp:nvSpPr>
      <dsp:spPr>
        <a:xfrm>
          <a:off x="8486960" y="2538088"/>
          <a:ext cx="237376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Feature Engineering</a:t>
          </a:r>
          <a:r>
            <a:rPr lang="en-US" sz="1600" b="0" i="0" kern="1200" baseline="0" dirty="0"/>
            <a:t>: Creating relevant features (e.g., day of the week, holidays, seasonal variables). </a:t>
          </a:r>
          <a:endParaRPr lang="en-US" sz="1600" kern="1200" dirty="0"/>
        </a:p>
      </dsp:txBody>
      <dsp:txXfrm>
        <a:off x="8486960" y="2538088"/>
        <a:ext cx="2373760" cy="94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81D77-4752-4C08-9BAE-826ADBCF7067}">
      <dsp:nvSpPr>
        <dsp:cNvPr id="0" name=""/>
        <dsp:cNvSpPr/>
      </dsp:nvSpPr>
      <dsp:spPr>
        <a:xfrm>
          <a:off x="0" y="6141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To forecast daily sales for each specific pizza type based on overall daily sales predictions.</a:t>
          </a:r>
          <a:endParaRPr lang="en-US" sz="1800" kern="1200" dirty="0"/>
        </a:p>
      </dsp:txBody>
      <dsp:txXfrm>
        <a:off x="33926" y="95338"/>
        <a:ext cx="7178522" cy="627128"/>
      </dsp:txXfrm>
    </dsp:sp>
    <dsp:sp modelId="{C690FD74-B3A2-4172-8B8B-75CADC303092}">
      <dsp:nvSpPr>
        <dsp:cNvPr id="0" name=""/>
        <dsp:cNvSpPr/>
      </dsp:nvSpPr>
      <dsp:spPr>
        <a:xfrm>
          <a:off x="0" y="80823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We calculate the historical share (proportion) of each pizza type relative to total sales.</a:t>
          </a:r>
          <a:endParaRPr lang="en-US" sz="1800" kern="1200" dirty="0"/>
        </a:p>
      </dsp:txBody>
      <dsp:txXfrm>
        <a:off x="33926" y="842158"/>
        <a:ext cx="7178522" cy="627128"/>
      </dsp:txXfrm>
    </dsp:sp>
    <dsp:sp modelId="{9DAA7C93-04E2-405F-8ED6-9921DA0B193C}">
      <dsp:nvSpPr>
        <dsp:cNvPr id="0" name=""/>
        <dsp:cNvSpPr/>
      </dsp:nvSpPr>
      <dsp:spPr>
        <a:xfrm>
          <a:off x="0" y="155505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 these proportions to break down overall daily sales forecasts into specific quantities for each pizza type.</a:t>
          </a:r>
          <a:endParaRPr lang="en-US" sz="1800" kern="1200" dirty="0"/>
        </a:p>
      </dsp:txBody>
      <dsp:txXfrm>
        <a:off x="33926" y="1588978"/>
        <a:ext cx="7178522" cy="627128"/>
      </dsp:txXfrm>
    </dsp:sp>
    <dsp:sp modelId="{D85FF989-67E8-4F6E-B07E-256DC36DAAA1}">
      <dsp:nvSpPr>
        <dsp:cNvPr id="0" name=""/>
        <dsp:cNvSpPr/>
      </dsp:nvSpPr>
      <dsp:spPr>
        <a:xfrm>
          <a:off x="0" y="2301872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Adapts the daily forecast to estimate quantities per pizza type, ensuring each ingredient is ordered in the right amount.</a:t>
          </a:r>
          <a:endParaRPr lang="en-US" sz="1800" kern="1200" dirty="0"/>
        </a:p>
      </dsp:txBody>
      <dsp:txXfrm>
        <a:off x="33926" y="2335798"/>
        <a:ext cx="7178522" cy="627128"/>
      </dsp:txXfrm>
    </dsp:sp>
    <dsp:sp modelId="{DDA2C467-6181-4923-8F25-6B402174FE21}">
      <dsp:nvSpPr>
        <dsp:cNvPr id="0" name=""/>
        <dsp:cNvSpPr/>
      </dsp:nvSpPr>
      <dsp:spPr>
        <a:xfrm>
          <a:off x="0" y="3048691"/>
          <a:ext cx="7246374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Helps optimize stock levels for each pizza variety, reducing waste and preventing stockouts.</a:t>
          </a:r>
          <a:endParaRPr lang="en-US" sz="1800" kern="1200"/>
        </a:p>
      </dsp:txBody>
      <dsp:txXfrm>
        <a:off x="33926" y="3082617"/>
        <a:ext cx="7178522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430B-FA66-E25F-7D38-9EF1C33D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Predictive Sales Forecasting and Purchase Order System for Dominos</a:t>
            </a:r>
            <a:endParaRPr lang="en-IN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529D6-326B-9B50-5980-FE03A9CB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r>
              <a:rPr lang="en-IN" sz="2000"/>
              <a:t>Project Documentation</a:t>
            </a:r>
          </a:p>
        </p:txBody>
      </p:sp>
      <p:pic>
        <p:nvPicPr>
          <p:cNvPr id="10" name="Graphic 9" descr="Whole Pizza">
            <a:extLst>
              <a:ext uri="{FF2B5EF4-FFF2-40B4-BE49-F238E27FC236}">
                <a16:creationId xmlns:a16="http://schemas.microsoft.com/office/drawing/2014/main" id="{100A3662-AA7E-CEF7-A998-D60E8EBD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2CC9-8DB8-3F4B-83DC-A320B9F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387" y="3020960"/>
            <a:ext cx="4798142" cy="8160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23" descr="Accept">
            <a:extLst>
              <a:ext uri="{FF2B5EF4-FFF2-40B4-BE49-F238E27FC236}">
                <a16:creationId xmlns:a16="http://schemas.microsoft.com/office/drawing/2014/main" id="{EC51DC25-A937-76FE-5E54-D97664CB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5187" y="1977751"/>
            <a:ext cx="2902497" cy="29024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DED-AC0F-105F-C7B6-E3052E73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808704"/>
            <a:ext cx="8761413" cy="47775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5B3902-0204-9234-C055-06304265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38028"/>
              </p:ext>
            </p:extLst>
          </p:nvPr>
        </p:nvGraphicFramePr>
        <p:xfrm>
          <a:off x="1683543" y="2632996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8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DDB-4EE8-9C25-2792-95DEDF0D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35" y="741791"/>
            <a:ext cx="3773129" cy="70355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Problem Statement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1C189284-711D-44F9-17DA-DF062A1C5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06710"/>
              </p:ext>
            </p:extLst>
          </p:nvPr>
        </p:nvGraphicFramePr>
        <p:xfrm>
          <a:off x="2613593" y="1673841"/>
          <a:ext cx="6964814" cy="502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BBE-B2E4-5549-B16B-A1DF8818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60" y="876314"/>
            <a:ext cx="4752278" cy="5401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Business Use Cases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48E6D2C-B3DB-09E4-3DCB-E4E27DCC2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698153"/>
              </p:ext>
            </p:extLst>
          </p:nvPr>
        </p:nvGraphicFramePr>
        <p:xfrm>
          <a:off x="1691148" y="2682770"/>
          <a:ext cx="8809703" cy="330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FB151-26D5-444E-8920-0C2EC140A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58FB151-26D5-444E-8920-0C2EC140A7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C0AAC2-0228-44BC-91BE-655E4ED0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8C0AAC2-0228-44BC-91BE-655E4ED0D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901BFC-8D0B-4555-87C0-2F7597E67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C901BFC-8D0B-4555-87C0-2F7597E67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513093-D517-4AE8-A07B-41BAFA8AA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4513093-D517-4AE8-A07B-41BAFA8AA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8FC38C-8FD0-46CB-BA79-C879A89F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A58FC38C-8FD0-46CB-BA79-C879A89F2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65ABF1-17B3-412C-9AFF-812B520A8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965ABF1-17B3-412C-9AFF-812B520A8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E30EE-EDEF-469A-AC9C-D604E6EFD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90CE30EE-EDEF-469A-AC9C-D604E6EFD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2DED23-E287-4976-AC37-9595BD051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52DED23-E287-4976-AC37-9595BD051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7591D5-4E7E-4D47-BF1A-DDAF95176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157591D5-4E7E-4D47-BF1A-DDAF95176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ED42-F982-A6C6-619A-980E373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47920"/>
            <a:ext cx="8761413" cy="4777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Collection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927157D8-ACC3-50CC-EF4D-2D8A42ED6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096420"/>
              </p:ext>
            </p:extLst>
          </p:nvPr>
        </p:nvGraphicFramePr>
        <p:xfrm>
          <a:off x="1683543" y="2868971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2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graphicEl>
                                              <a:dgm id="{3FABF30E-7E1B-4564-A955-51B1950DF2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graphicEl>
                                              <a:dgm id="{E060261A-59CB-4DA3-A426-F0F1E8AF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graphicEl>
                                              <a:dgm id="{59B01E13-56B9-4C04-B9A8-558043B41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graphicEl>
                                              <a:dgm id="{7D6549E4-C849-4A84-AEE6-550522AFD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graphicEl>
                                              <a:dgm id="{1EBDE074-B83D-4B35-8856-FCF0972D9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graphicEl>
                                              <a:dgm id="{2A6E64F8-4E80-487C-BB7B-3EC2C50AF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664-99F0-D479-7FE1-8ED9667A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Data Pre-Processing</a:t>
            </a: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6EC3E9A7-80AE-9DB4-F9E7-56298CDEA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344635"/>
              </p:ext>
            </p:extLst>
          </p:nvPr>
        </p:nvGraphicFramePr>
        <p:xfrm>
          <a:off x="605913" y="1800911"/>
          <a:ext cx="10980174" cy="459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5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graphicEl>
                                              <a:dgm id="{02CAC965-49D0-46B3-8800-E3348E4BC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graphicEl>
                                              <a:dgm id="{CB509819-4377-490C-BC65-CC8E6604B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graphicEl>
                                              <a:dgm id="{1DAD9D33-326E-4E4A-962B-6E36C5F39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graphicEl>
                                              <a:dgm id="{3D7728F9-2AF5-4B12-BBD2-50A8EA325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>
                                            <p:graphicEl>
                                              <a:dgm id="{D4A2D010-62BB-4C35-9E5B-AB9C246E4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graphicEl>
                                              <a:dgm id="{46F474A2-E6A4-45AA-B367-A8B3FBA41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graphicEl>
                                              <a:dgm id="{E08F024F-DB94-45CB-85DE-568A0D1DB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graphicEl>
                                              <a:dgm id="{132B5B91-62A1-4087-B5CD-4432ABD9B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E4-C28C-C6B0-A263-321E5D6A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92671"/>
            <a:ext cx="8761413" cy="728480"/>
          </a:xfrm>
        </p:spPr>
        <p:txBody>
          <a:bodyPr/>
          <a:lstStyle/>
          <a:p>
            <a:pPr algn="ctr"/>
            <a:r>
              <a:rPr lang="en-US" dirty="0"/>
              <a:t>Model Selection, Training,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5DEC-2CE8-90D2-EF2E-F7A1196F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6734"/>
            <a:ext cx="10063652" cy="82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forecast sales and optimize inventory, various time series models were tested to capture seasonality, trend, and other patterns in sales data.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5F3190-053D-8BF0-7D58-9FA79C86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48" y="4126330"/>
            <a:ext cx="12471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3B3B9-304A-32FA-0B8C-2436A8FD5C29}"/>
              </a:ext>
            </a:extLst>
          </p:cNvPr>
          <p:cNvSpPr txBox="1"/>
          <p:nvPr/>
        </p:nvSpPr>
        <p:spPr>
          <a:xfrm>
            <a:off x="2181635" y="3188261"/>
            <a:ext cx="846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(Auto-Regressive Integrated Moving Average)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SARIMA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(Seasonal Auto-Regressive Integrated Moving Average)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PROPHET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Body)"/>
              </a:rPr>
              <a:t> (a model by Facebook optimized for handling seasonal effects and trend analysis)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83652-5E7A-9493-DA21-27F8AEBB5407}"/>
              </a:ext>
            </a:extLst>
          </p:cNvPr>
          <p:cNvSpPr txBox="1"/>
          <p:nvPr/>
        </p:nvSpPr>
        <p:spPr>
          <a:xfrm>
            <a:off x="1154954" y="4237061"/>
            <a:ext cx="100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model was trained on historical sales data, and the results were evaluated based on the </a:t>
            </a:r>
            <a:r>
              <a:rPr lang="en-US" b="1" dirty="0"/>
              <a:t>Mean Absolute Percentage Error (MAPE)</a:t>
            </a:r>
            <a:r>
              <a:rPr lang="en-US" dirty="0"/>
              <a:t>, a key metric for assessing forecasting accuracy.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36531-D4FB-AA83-40F2-DC6EED76180E}"/>
              </a:ext>
            </a:extLst>
          </p:cNvPr>
          <p:cNvSpPr txBox="1"/>
          <p:nvPr/>
        </p:nvSpPr>
        <p:spPr>
          <a:xfrm>
            <a:off x="1154954" y="5318998"/>
            <a:ext cx="100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00FF00"/>
                </a:highlight>
              </a:rPr>
              <a:t>Results</a:t>
            </a:r>
            <a:r>
              <a:rPr lang="en-IN" dirty="0">
                <a:highlight>
                  <a:srgbClr val="00FF00"/>
                </a:highlight>
              </a:rPr>
              <a:t> :  </a:t>
            </a:r>
            <a:r>
              <a:rPr lang="en-IN" b="1" dirty="0">
                <a:highlight>
                  <a:srgbClr val="00FF00"/>
                </a:highlight>
              </a:rPr>
              <a:t>Prophet</a:t>
            </a:r>
            <a:r>
              <a:rPr lang="en-IN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00FF00"/>
                </a:highlight>
              </a:rPr>
              <a:t>Outperformed ARIMA and SARIMA with a lower MAPE of </a:t>
            </a:r>
            <a:r>
              <a:rPr lang="en-US" b="1" dirty="0">
                <a:highlight>
                  <a:srgbClr val="00FF00"/>
                </a:highlight>
              </a:rPr>
              <a:t>0.13</a:t>
            </a:r>
            <a:r>
              <a:rPr lang="en-US" dirty="0">
                <a:highlight>
                  <a:srgbClr val="00FF00"/>
                </a:highlight>
              </a:rPr>
              <a:t>, making it the most accurate model for our forecast needs.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032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CD8-896D-DD0C-3600-57D86102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34567"/>
            <a:ext cx="8761413" cy="72848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Purchase Order Generation</a:t>
            </a:r>
          </a:p>
        </p:txBody>
      </p:sp>
      <p:pic>
        <p:nvPicPr>
          <p:cNvPr id="4" name="Graphic 3" descr="Whole Pizza">
            <a:extLst>
              <a:ext uri="{FF2B5EF4-FFF2-40B4-BE49-F238E27FC236}">
                <a16:creationId xmlns:a16="http://schemas.microsoft.com/office/drawing/2014/main" id="{78850056-11DF-2E5E-41D3-BED6C78A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869" y="285652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840CB0E-51B6-C877-6BEA-85BADC6C2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78668"/>
              </p:ext>
            </p:extLst>
          </p:nvPr>
        </p:nvGraphicFramePr>
        <p:xfrm>
          <a:off x="1154954" y="2487561"/>
          <a:ext cx="7246374" cy="380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5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graphicEl>
                                              <a:dgm id="{B7B81D77-4752-4C08-9BAE-826ADBCF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graphicEl>
                                              <a:dgm id="{C690FD74-B3A2-4172-8B8B-75CADC303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graphicEl>
                                              <a:dgm id="{9DAA7C93-04E2-405F-8ED6-9921DA0B1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graphicEl>
                                              <a:dgm id="{D85FF989-67E8-4F6E-B07E-256DC36D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graphicEl>
                                              <a:dgm id="{DDA2C467-6181-4923-8F25-6B402174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71A-71FC-6B3E-A503-B48DC77C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47920"/>
            <a:ext cx="8761413" cy="72848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3FCA-7DEA-984E-2209-F8A4F030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7" y="2603499"/>
            <a:ext cx="11120284" cy="4907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Project successfully demonstrates predictive capabilities to enhance inventory management.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A78092-DD7F-5547-A3A5-CF1AFEF9C6D7}"/>
              </a:ext>
            </a:extLst>
          </p:cNvPr>
          <p:cNvSpPr txBox="1">
            <a:spLocks/>
          </p:cNvSpPr>
          <p:nvPr/>
        </p:nvSpPr>
        <p:spPr>
          <a:xfrm>
            <a:off x="3055205" y="3763707"/>
            <a:ext cx="6081588" cy="148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Improve Order Generation</a:t>
            </a:r>
            <a:r>
              <a:rPr lang="en-US" dirty="0"/>
              <a:t>: Refine the purchase order logic based on regional demand differences.</a:t>
            </a:r>
          </a:p>
          <a:p>
            <a:r>
              <a:rPr lang="en-US" b="1" dirty="0"/>
              <a:t>Real-time Analytics Dashboard</a:t>
            </a:r>
            <a:r>
              <a:rPr lang="en-US" dirty="0"/>
              <a:t>: Add a dashboard for monitoring inventory and predictive insights.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6537B9-42F7-6AA4-69A1-4C92B4FBBF5B}"/>
              </a:ext>
            </a:extLst>
          </p:cNvPr>
          <p:cNvSpPr txBox="1">
            <a:spLocks/>
          </p:cNvSpPr>
          <p:nvPr/>
        </p:nvSpPr>
        <p:spPr>
          <a:xfrm>
            <a:off x="535857" y="5664683"/>
            <a:ext cx="11120284" cy="49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Reference </a:t>
            </a:r>
            <a:r>
              <a:rPr lang="en-US" sz="1600"/>
              <a:t>: https://github.com/mohammedthalhacoder/Dominos-Predictive-Purchase-Order-System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33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482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Gill Sans MT (Body)</vt:lpstr>
      <vt:lpstr>Wingdings 3</vt:lpstr>
      <vt:lpstr>Ion Boardroom</vt:lpstr>
      <vt:lpstr>Predictive Sales Forecasting and Purchase Order System for Dominos</vt:lpstr>
      <vt:lpstr>Introduction</vt:lpstr>
      <vt:lpstr>Problem Statement</vt:lpstr>
      <vt:lpstr>Business Use Cases</vt:lpstr>
      <vt:lpstr>Data Collection</vt:lpstr>
      <vt:lpstr>Data Pre-Processing</vt:lpstr>
      <vt:lpstr>Model Selection, Training, and Evaluation</vt:lpstr>
      <vt:lpstr>Purchase Order Generation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Abuthahir</dc:creator>
  <cp:lastModifiedBy>Mohammed Thalha</cp:lastModifiedBy>
  <cp:revision>4</cp:revision>
  <dcterms:created xsi:type="dcterms:W3CDTF">2024-10-29T17:06:22Z</dcterms:created>
  <dcterms:modified xsi:type="dcterms:W3CDTF">2024-12-10T13:27:20Z</dcterms:modified>
</cp:coreProperties>
</file>