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8" r:id="rId4"/>
    <p:sldId id="257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5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70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1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8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1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8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57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4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5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0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7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9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9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3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6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D99AA1F-81FE-437E-9CDE-7DCE0EC1DAC4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7576520-9CC8-4598-ADF2-F376072DB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0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59F7-C4E1-5CAE-340E-1C94496C7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3638-BDF2-EE4D-7618-99655D596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   Mohammad Vohra</a:t>
            </a:r>
          </a:p>
          <a:p>
            <a:r>
              <a:rPr lang="en-IN" dirty="0" err="1"/>
              <a:t>EnRoll</a:t>
            </a:r>
            <a:r>
              <a:rPr lang="en-IN" dirty="0"/>
              <a:t>. no.: 2204030102804</a:t>
            </a:r>
          </a:p>
        </p:txBody>
      </p:sp>
    </p:spTree>
    <p:extLst>
      <p:ext uri="{BB962C8B-B14F-4D97-AF65-F5344CB8AC3E}">
        <p14:creationId xmlns:p14="http://schemas.microsoft.com/office/powerpoint/2010/main" val="33232176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DDAC-AF1B-EA35-7339-52E1F116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F3-3D14-F862-460D-6B8D8F4D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College: Silver Oak College of Computer Application</a:t>
            </a:r>
          </a:p>
          <a:p>
            <a:pPr marL="0" indent="0">
              <a:buNone/>
            </a:pPr>
            <a:r>
              <a:rPr lang="en-IN" sz="2400" dirty="0"/>
              <a:t>Semester: II</a:t>
            </a:r>
          </a:p>
          <a:p>
            <a:pPr marL="0" indent="0">
              <a:buNone/>
            </a:pPr>
            <a:r>
              <a:rPr lang="en-IN" sz="2400" dirty="0"/>
              <a:t>Div.: M1A4/A</a:t>
            </a:r>
          </a:p>
          <a:p>
            <a:pPr marL="0" indent="0">
              <a:buNone/>
            </a:pPr>
            <a:r>
              <a:rPr lang="en-IN" sz="2400" dirty="0"/>
              <a:t>Subject Name : Internship</a:t>
            </a:r>
          </a:p>
          <a:p>
            <a:pPr marL="0" indent="0">
              <a:buNone/>
            </a:pPr>
            <a:r>
              <a:rPr lang="en-IN" sz="2400" dirty="0"/>
              <a:t>Project name:  Web Application on E-Commerce</a:t>
            </a:r>
          </a:p>
          <a:p>
            <a:pPr marL="0" indent="0">
              <a:buNone/>
            </a:pPr>
            <a:r>
              <a:rPr lang="en-IN" sz="2400" dirty="0"/>
              <a:t>Project Guide: Ajmeri Armaan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08226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291F-768C-FB51-9A04-F8063720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8643-330D-B9B5-4012-2BBCE7C7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Definition of E-Commerce                                                             Slide-4</a:t>
            </a:r>
          </a:p>
          <a:p>
            <a:r>
              <a:rPr lang="en-IN" dirty="0"/>
              <a:t>My E-Commerce website                                                              Slide-5</a:t>
            </a:r>
          </a:p>
          <a:p>
            <a:r>
              <a:rPr lang="en-IN" dirty="0"/>
              <a:t>Reason of selecting E-Commerce Website                                 Slide-6</a:t>
            </a:r>
          </a:p>
          <a:p>
            <a:r>
              <a:rPr lang="en-IN" dirty="0"/>
              <a:t>Codes and Languages                                                                  Slide-7</a:t>
            </a:r>
          </a:p>
          <a:p>
            <a:r>
              <a:rPr lang="en-IN" dirty="0"/>
              <a:t>Outro                                                                                                Slide-8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9998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DCDF-642A-06DF-6B50-6E54516E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E-Commerce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D1ED-1DD1-D358-F79C-FC4EFC97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E-Commerce website is an online platform used to upgrade the business of a particular organization to the virtual level.</a:t>
            </a:r>
          </a:p>
          <a:p>
            <a:r>
              <a:rPr lang="en-IN" dirty="0"/>
              <a:t>There are many kind of E-Commerce websites like:</a:t>
            </a:r>
          </a:p>
          <a:p>
            <a:r>
              <a:rPr lang="en-IN" dirty="0"/>
              <a:t>B-B(business-to-business), B-C(business-to-consumer), C-C(consumer-to-consumer) and many.</a:t>
            </a:r>
          </a:p>
          <a:p>
            <a:r>
              <a:rPr lang="en-IN" dirty="0"/>
              <a:t>Goal of an e-commerce website is to take the business on virtual world.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1032003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D17E-E028-AF81-E49D-CFB11452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E-COMMERCE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C5A2F-20C5-A272-3834-31C04444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Talking about my website, I have created a web application which sells wearable from little or big shops or organization who are willing to join online selling to the consumers.</a:t>
            </a:r>
          </a:p>
          <a:p>
            <a:r>
              <a:rPr lang="en-IN" dirty="0"/>
              <a:t>This website is B-S (business-to-consumer) based website.</a:t>
            </a:r>
          </a:p>
          <a:p>
            <a:r>
              <a:rPr lang="en-IN" dirty="0"/>
              <a:t>This Web-site is just for project purpose only.</a:t>
            </a:r>
          </a:p>
        </p:txBody>
      </p:sp>
    </p:spTree>
    <p:extLst>
      <p:ext uri="{BB962C8B-B14F-4D97-AF65-F5344CB8AC3E}">
        <p14:creationId xmlns:p14="http://schemas.microsoft.com/office/powerpoint/2010/main" val="17072030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71B9-C958-98C2-AE8C-C3B89B9C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 chose E-Commerce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18B0-284D-C29E-5D01-FCD47FBD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todays life everyone needs everything to be under there thumb,</a:t>
            </a:r>
          </a:p>
          <a:p>
            <a:pPr marL="0" indent="0">
              <a:buNone/>
            </a:pPr>
            <a:r>
              <a:rPr lang="en-IN" dirty="0"/>
              <a:t>      It means whatever they want it should be available in their mobile phones </a:t>
            </a:r>
          </a:p>
          <a:p>
            <a:pPr marL="0" indent="0">
              <a:buNone/>
            </a:pPr>
            <a:r>
              <a:rPr lang="en-IN" dirty="0"/>
              <a:t>      or laptops.</a:t>
            </a:r>
          </a:p>
          <a:p>
            <a:r>
              <a:rPr lang="en-IN" dirty="0"/>
              <a:t>This website will help them to make online purchase of their wearable needs.</a:t>
            </a:r>
          </a:p>
          <a:p>
            <a:r>
              <a:rPr lang="en-IN" dirty="0"/>
              <a:t>There wouldn't be any need for roaming in several markets, shops or mall to purchase T-shirts, Shirts, etc.</a:t>
            </a:r>
          </a:p>
        </p:txBody>
      </p:sp>
    </p:spTree>
    <p:extLst>
      <p:ext uri="{BB962C8B-B14F-4D97-AF65-F5344CB8AC3E}">
        <p14:creationId xmlns:p14="http://schemas.microsoft.com/office/powerpoint/2010/main" val="9619976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E927-D48C-AC43-CE36-A65F27CD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Codes and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E620-5173-06B7-2D8C-853FE68C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Languages used in this website are as followed: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Front End:</a:t>
            </a:r>
          </a:p>
          <a:p>
            <a:r>
              <a:rPr lang="en-IN" dirty="0"/>
              <a:t>HTML:</a:t>
            </a:r>
          </a:p>
          <a:p>
            <a:pPr marL="0" indent="0">
              <a:buNone/>
            </a:pPr>
            <a:r>
              <a:rPr lang="en-IN" dirty="0"/>
              <a:t>                HTML 5 is used for the basic skeletal structure of my website.</a:t>
            </a:r>
          </a:p>
          <a:p>
            <a:r>
              <a:rPr lang="en-IN" dirty="0"/>
              <a:t>CSS:</a:t>
            </a:r>
          </a:p>
          <a:p>
            <a:pPr marL="0" indent="0">
              <a:buNone/>
            </a:pPr>
            <a:r>
              <a:rPr lang="en-IN" dirty="0"/>
              <a:t>                CSS 3 is used for the decoration and designing of the website to</a:t>
            </a:r>
          </a:p>
          <a:p>
            <a:pPr marL="0" indent="0">
              <a:buNone/>
            </a:pPr>
            <a:r>
              <a:rPr lang="en-IN" dirty="0"/>
              <a:t>                make the interface beautiful and user friendly.</a:t>
            </a:r>
          </a:p>
          <a:p>
            <a:r>
              <a:rPr lang="en-IN" dirty="0"/>
              <a:t>JS:</a:t>
            </a:r>
          </a:p>
          <a:p>
            <a:pPr marL="0" indent="0">
              <a:buNone/>
            </a:pPr>
            <a:r>
              <a:rPr lang="en-IN" dirty="0"/>
              <a:t>               I used (JS) Java Script </a:t>
            </a:r>
          </a:p>
        </p:txBody>
      </p:sp>
    </p:spTree>
    <p:extLst>
      <p:ext uri="{BB962C8B-B14F-4D97-AF65-F5344CB8AC3E}">
        <p14:creationId xmlns:p14="http://schemas.microsoft.com/office/powerpoint/2010/main" val="31536114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5E1F-5148-CD79-3DA5-1BB7CC0C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8D30D-645C-8C4E-0A2F-B152EA94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/>
              <a:t>Thanks For Your Attention.</a:t>
            </a:r>
          </a:p>
          <a:p>
            <a:pPr marL="0" indent="0" algn="ctr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06475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</TotalTime>
  <Words>329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E-Commerce website</vt:lpstr>
      <vt:lpstr> </vt:lpstr>
      <vt:lpstr>INDEX</vt:lpstr>
      <vt:lpstr>What is an E-Commerce website:</vt:lpstr>
      <vt:lpstr>MY E-COMMERCE WEBSITE</vt:lpstr>
      <vt:lpstr>Why I chose E-Commerce website</vt:lpstr>
      <vt:lpstr>Codes and languages</vt:lpstr>
      <vt:lpstr>Outro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Armaan Ajmeri</dc:creator>
  <cp:lastModifiedBy>Armaan Ajmeri</cp:lastModifiedBy>
  <cp:revision>1</cp:revision>
  <dcterms:created xsi:type="dcterms:W3CDTF">2023-03-09T13:18:29Z</dcterms:created>
  <dcterms:modified xsi:type="dcterms:W3CDTF">2023-03-09T16:07:07Z</dcterms:modified>
</cp:coreProperties>
</file>