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2" autoAdjust="0"/>
    <p:restoredTop sz="94660"/>
  </p:normalViewPr>
  <p:slideViewPr>
    <p:cSldViewPr>
      <p:cViewPr varScale="1">
        <p:scale>
          <a:sx n="78" d="100"/>
          <a:sy n="78" d="100"/>
        </p:scale>
        <p:origin x="-8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6EAF-9E5F-4D33-B2FC-D87B54D544D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7D7B1E-9D01-40E9-A275-D0A9CD17DBB3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6EAF-9E5F-4D33-B2FC-D87B54D544D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B1E-9D01-40E9-A275-D0A9CD17DBB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6EAF-9E5F-4D33-B2FC-D87B54D544D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B1E-9D01-40E9-A275-D0A9CD17DBB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6EAF-9E5F-4D33-B2FC-D87B54D544D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B1E-9D01-40E9-A275-D0A9CD17DBB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6EAF-9E5F-4D33-B2FC-D87B54D544D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27D7B1E-9D01-40E9-A275-D0A9CD17DBB3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6EAF-9E5F-4D33-B2FC-D87B54D544D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B1E-9D01-40E9-A275-D0A9CD17DBB3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6EAF-9E5F-4D33-B2FC-D87B54D544D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B1E-9D01-40E9-A275-D0A9CD17DBB3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6EAF-9E5F-4D33-B2FC-D87B54D544D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B1E-9D01-40E9-A275-D0A9CD17DBB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6EAF-9E5F-4D33-B2FC-D87B54D544D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B1E-9D01-40E9-A275-D0A9CD17DBB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6EAF-9E5F-4D33-B2FC-D87B54D544D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B1E-9D01-40E9-A275-D0A9CD17DBB3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6EAF-9E5F-4D33-B2FC-D87B54D544D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27D7B1E-9D01-40E9-A275-D0A9CD17DBB3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076EAF-9E5F-4D33-B2FC-D87B54D544D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7D7B1E-9D01-40E9-A275-D0A9CD17DBB3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1524000"/>
            <a:ext cx="6400800" cy="16002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err="1">
                <a:solidFill>
                  <a:schemeClr val="tx1"/>
                </a:solidFill>
              </a:rPr>
              <a:t>JColorChooser</a:t>
            </a:r>
            <a:r>
              <a:rPr lang="en-US" sz="2400" b="1" dirty="0">
                <a:solidFill>
                  <a:schemeClr val="tx1"/>
                </a:solidFill>
              </a:rPr>
              <a:t> is a predefined class of the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Java swing </a:t>
            </a:r>
            <a:r>
              <a:rPr lang="en-US" sz="2400" b="1" dirty="0">
                <a:solidFill>
                  <a:schemeClr val="tx1"/>
                </a:solidFill>
              </a:rPr>
              <a:t>package that displays a box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color dialog.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18288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JColorChooser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95600"/>
            <a:ext cx="4495800" cy="2688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228600" y="57404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purpose of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Jcolorchooser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to give the user the freedom to customize the color of something in the software.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08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6555"/>
            <a:ext cx="2673350" cy="321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Espace réservé du contenu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25" y="2004536"/>
            <a:ext cx="2933700" cy="304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31" y="4230689"/>
            <a:ext cx="2754094" cy="314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ZoneTexte 21"/>
          <p:cNvSpPr txBox="1"/>
          <p:nvPr/>
        </p:nvSpPr>
        <p:spPr>
          <a:xfrm>
            <a:off x="3248025" y="558034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itchFamily="34" charset="0"/>
              </a:rPr>
              <a:t>Contains all of the classes for creating </a:t>
            </a:r>
            <a:r>
              <a:rPr lang="en-US" b="1" dirty="0" smtClean="0">
                <a:latin typeface="Arial Rounded MT Bold" pitchFamily="34" charset="0"/>
              </a:rPr>
              <a:t>user interfaces</a:t>
            </a:r>
          </a:p>
          <a:p>
            <a:r>
              <a:rPr lang="en-US" b="1" dirty="0" smtClean="0">
                <a:latin typeface="Arial Rounded MT Bold" pitchFamily="34" charset="0"/>
              </a:rPr>
              <a:t>“Containers </a:t>
            </a:r>
            <a:r>
              <a:rPr lang="en-US" b="1" dirty="0" err="1" smtClean="0">
                <a:latin typeface="Arial Rounded MT Bold" pitchFamily="34" charset="0"/>
              </a:rPr>
              <a:t>ect</a:t>
            </a:r>
            <a:r>
              <a:rPr lang="en-US" b="1" dirty="0" smtClean="0">
                <a:latin typeface="Arial Rounded MT Bold" pitchFamily="34" charset="0"/>
              </a:rPr>
              <a:t>…”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133725" y="22860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itchFamily="34" charset="0"/>
              </a:rPr>
              <a:t>Provides interfaces and classes for dealing with different types of events fired by </a:t>
            </a:r>
            <a:r>
              <a:rPr lang="en-US" b="1" dirty="0" smtClean="0">
                <a:latin typeface="Arial Rounded MT Bold" pitchFamily="34" charset="0"/>
              </a:rPr>
              <a:t>AWT  components </a:t>
            </a:r>
          </a:p>
          <a:p>
            <a:r>
              <a:rPr lang="en-US" b="1" dirty="0" smtClean="0">
                <a:latin typeface="Arial Rounded MT Bold" pitchFamily="34" charset="0"/>
              </a:rPr>
              <a:t>“ </a:t>
            </a:r>
            <a:r>
              <a:rPr lang="en-US" b="1" dirty="0" err="1" smtClean="0">
                <a:latin typeface="Arial Rounded MT Bold" pitchFamily="34" charset="0"/>
              </a:rPr>
              <a:t>ActionListener</a:t>
            </a:r>
            <a:r>
              <a:rPr lang="en-US" b="1" dirty="0" smtClean="0">
                <a:latin typeface="Arial Rounded MT Bold" pitchFamily="34" charset="0"/>
              </a:rPr>
              <a:t>”.</a:t>
            </a:r>
            <a:r>
              <a:rPr lang="en-US" b="1" dirty="0">
                <a:latin typeface="Arial Rounded MT Bold" pitchFamily="34" charset="0"/>
              </a:rPr>
              <a:t> 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209925" y="4591479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itchFamily="34" charset="0"/>
              </a:rPr>
              <a:t>Contains </a:t>
            </a:r>
            <a:r>
              <a:rPr lang="en-US" b="1" dirty="0" err="1" smtClean="0">
                <a:latin typeface="Arial Rounded MT Bold" pitchFamily="34" charset="0"/>
              </a:rPr>
              <a:t>JColorChooser</a:t>
            </a:r>
            <a:r>
              <a:rPr lang="en-US" b="1" dirty="0" smtClean="0">
                <a:latin typeface="Arial Rounded MT Bold" pitchFamily="34" charset="0"/>
              </a:rPr>
              <a:t> class</a:t>
            </a:r>
          </a:p>
          <a:p>
            <a:r>
              <a:rPr lang="en-US" b="1" dirty="0" err="1" smtClean="0">
                <a:latin typeface="Arial Rounded MT Bold" pitchFamily="34" charset="0"/>
              </a:rPr>
              <a:t>JButton</a:t>
            </a:r>
            <a:endParaRPr lang="en-US" b="1" dirty="0" smtClean="0">
              <a:latin typeface="Arial Rounded MT Bold" pitchFamily="34" charset="0"/>
            </a:endParaRPr>
          </a:p>
          <a:p>
            <a:r>
              <a:rPr lang="en-US" b="1" dirty="0" err="1" smtClean="0">
                <a:latin typeface="Arial Rounded MT Bold" pitchFamily="34" charset="0"/>
              </a:rPr>
              <a:t>JFrame</a:t>
            </a:r>
            <a:r>
              <a:rPr lang="en-US" b="1" dirty="0" smtClean="0">
                <a:latin typeface="Arial Rounded MT Bold" pitchFamily="34" charset="0"/>
              </a:rPr>
              <a:t> class</a:t>
            </a:r>
            <a:endParaRPr lang="en-US" b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34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09600"/>
            <a:ext cx="6954982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3007517"/>
            <a:ext cx="6184001" cy="235743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89100" y="51802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itchFamily="34" charset="0"/>
              </a:rPr>
              <a:t>Main</a:t>
            </a:r>
            <a:endParaRPr lang="en-US" b="1" dirty="0">
              <a:latin typeface="Arial Rounded MT Bold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04950" y="2822851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Rounded MT Bold" pitchFamily="34" charset="0"/>
              </a:rPr>
              <a:t>JFrame</a:t>
            </a:r>
            <a:endParaRPr lang="en-US" b="1" dirty="0">
              <a:latin typeface="Arial Rounded MT Bold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33800" y="51802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itchFamily="34" charset="0"/>
              </a:rPr>
              <a:t>Main</a:t>
            </a:r>
            <a:endParaRPr lang="en-US" b="1" dirty="0">
              <a:latin typeface="Arial Rounded MT Bold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95200" y="282285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Rounded MT Bold" pitchFamily="34" charset="0"/>
              </a:rPr>
              <a:t>ActionListener</a:t>
            </a:r>
            <a:endParaRPr lang="en-US" b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2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28600"/>
            <a:ext cx="2133600" cy="795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5410200" cy="2084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82737"/>
            <a:ext cx="3281363" cy="3264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>
            <a:off x="4724400" y="2581037"/>
            <a:ext cx="1676400" cy="1152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089901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4741615" cy="2847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Connecteur en arc 26"/>
          <p:cNvCxnSpPr/>
          <p:nvPr/>
        </p:nvCxnSpPr>
        <p:spPr>
          <a:xfrm rot="16200000" flipH="1">
            <a:off x="-1257300" y="2933700"/>
            <a:ext cx="4343400" cy="1524000"/>
          </a:xfrm>
          <a:prstGeom prst="curvedConnector3">
            <a:avLst>
              <a:gd name="adj1" fmla="val 99965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/>
          <p:nvPr/>
        </p:nvCxnSpPr>
        <p:spPr>
          <a:xfrm>
            <a:off x="152400" y="1524000"/>
            <a:ext cx="457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55" name="Ellipse 2054"/>
          <p:cNvSpPr/>
          <p:nvPr/>
        </p:nvSpPr>
        <p:spPr>
          <a:xfrm>
            <a:off x="1676400" y="5175504"/>
            <a:ext cx="2667000" cy="1143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057" name="Connecteur en arc 2056"/>
          <p:cNvCxnSpPr/>
          <p:nvPr/>
        </p:nvCxnSpPr>
        <p:spPr>
          <a:xfrm>
            <a:off x="3339535" y="1981200"/>
            <a:ext cx="3899465" cy="1714500"/>
          </a:xfrm>
          <a:prstGeom prst="curvedConnector3">
            <a:avLst>
              <a:gd name="adj1" fmla="val 99713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63" y="3811841"/>
            <a:ext cx="2754874" cy="272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2" name="ZoneTexte 2061"/>
          <p:cNvSpPr txBox="1"/>
          <p:nvPr/>
        </p:nvSpPr>
        <p:spPr>
          <a:xfrm>
            <a:off x="152399" y="264795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Initial color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4972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  <p:bldP spid="20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5529793" cy="154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3276600" cy="3268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5105400" y="3048000"/>
            <a:ext cx="3276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876800" y="3352800"/>
            <a:ext cx="0" cy="31159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475838" y="2616200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400</a:t>
            </a:r>
            <a:endParaRPr lang="en-US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114800" y="4710739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400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470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538</TotalTime>
  <Words>65</Words>
  <Application>Microsoft Office PowerPoint</Application>
  <PresentationFormat>Affichage à l'écran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Capitaux</vt:lpstr>
      <vt:lpstr>JColorChooser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yazid</dc:creator>
  <cp:lastModifiedBy>yazid</cp:lastModifiedBy>
  <cp:revision>25</cp:revision>
  <dcterms:created xsi:type="dcterms:W3CDTF">2021-11-12T12:06:55Z</dcterms:created>
  <dcterms:modified xsi:type="dcterms:W3CDTF">2021-11-14T20:21:22Z</dcterms:modified>
</cp:coreProperties>
</file>