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54"/>
  </p:notesMasterIdLst>
  <p:handoutMasterIdLst>
    <p:handoutMasterId r:id="rId55"/>
  </p:handoutMasterIdLst>
  <p:sldIdLst>
    <p:sldId id="256" r:id="rId2"/>
    <p:sldId id="318" r:id="rId3"/>
    <p:sldId id="345" r:id="rId4"/>
    <p:sldId id="331" r:id="rId5"/>
    <p:sldId id="258" r:id="rId6"/>
    <p:sldId id="290" r:id="rId7"/>
    <p:sldId id="332" r:id="rId8"/>
    <p:sldId id="259" r:id="rId9"/>
    <p:sldId id="260" r:id="rId10"/>
    <p:sldId id="333" r:id="rId11"/>
    <p:sldId id="261" r:id="rId12"/>
    <p:sldId id="334" r:id="rId13"/>
    <p:sldId id="319" r:id="rId14"/>
    <p:sldId id="311" r:id="rId15"/>
    <p:sldId id="344" r:id="rId16"/>
    <p:sldId id="337" r:id="rId17"/>
    <p:sldId id="335" r:id="rId18"/>
    <p:sldId id="327" r:id="rId19"/>
    <p:sldId id="313" r:id="rId20"/>
    <p:sldId id="263" r:id="rId21"/>
    <p:sldId id="264" r:id="rId22"/>
    <p:sldId id="266" r:id="rId23"/>
    <p:sldId id="320" r:id="rId24"/>
    <p:sldId id="338" r:id="rId25"/>
    <p:sldId id="292" r:id="rId26"/>
    <p:sldId id="323" r:id="rId27"/>
    <p:sldId id="291" r:id="rId28"/>
    <p:sldId id="310" r:id="rId29"/>
    <p:sldId id="324" r:id="rId30"/>
    <p:sldId id="339" r:id="rId31"/>
    <p:sldId id="325" r:id="rId32"/>
    <p:sldId id="309" r:id="rId33"/>
    <p:sldId id="326" r:id="rId34"/>
    <p:sldId id="330" r:id="rId35"/>
    <p:sldId id="328" r:id="rId36"/>
    <p:sldId id="298" r:id="rId37"/>
    <p:sldId id="340" r:id="rId38"/>
    <p:sldId id="321" r:id="rId39"/>
    <p:sldId id="316" r:id="rId40"/>
    <p:sldId id="317" r:id="rId41"/>
    <p:sldId id="299" r:id="rId42"/>
    <p:sldId id="341" r:id="rId43"/>
    <p:sldId id="307" r:id="rId44"/>
    <p:sldId id="300" r:id="rId45"/>
    <p:sldId id="301" r:id="rId46"/>
    <p:sldId id="302" r:id="rId47"/>
    <p:sldId id="303" r:id="rId48"/>
    <p:sldId id="304" r:id="rId49"/>
    <p:sldId id="342" r:id="rId50"/>
    <p:sldId id="305" r:id="rId51"/>
    <p:sldId id="343" r:id="rId52"/>
    <p:sldId id="28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8770"/>
    <a:srgbClr val="43CEFF"/>
    <a:srgbClr val="55AB8A"/>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44" autoAdjust="0"/>
  </p:normalViewPr>
  <p:slideViewPr>
    <p:cSldViewPr>
      <p:cViewPr varScale="1">
        <p:scale>
          <a:sx n="81" d="100"/>
          <a:sy n="81" d="100"/>
        </p:scale>
        <p:origin x="150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582A22-A1B5-40FB-92FD-6C2F8C28704A}"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5565276E-51D6-4B91-9DB4-4EB47C659284}">
      <dgm:prSet phldrT="[Text]"/>
      <dgm:spPr>
        <a:solidFill>
          <a:srgbClr val="FF0000"/>
        </a:solidFill>
      </dgm:spPr>
      <dgm:t>
        <a:bodyPr/>
        <a:lstStyle/>
        <a:p>
          <a:r>
            <a:rPr lang="en-US" dirty="0"/>
            <a:t>One God</a:t>
          </a:r>
        </a:p>
      </dgm:t>
    </dgm:pt>
    <dgm:pt modelId="{8CA36901-E9DC-4B4C-8CF0-7DBE0C938E5C}" type="parTrans" cxnId="{A6AD904A-694B-4830-A4BD-17D8080194CD}">
      <dgm:prSet/>
      <dgm:spPr/>
      <dgm:t>
        <a:bodyPr/>
        <a:lstStyle/>
        <a:p>
          <a:endParaRPr lang="en-US"/>
        </a:p>
      </dgm:t>
    </dgm:pt>
    <dgm:pt modelId="{32D7E976-6198-485E-B825-BD070C4D209F}" type="sibTrans" cxnId="{A6AD904A-694B-4830-A4BD-17D8080194CD}">
      <dgm:prSet/>
      <dgm:spPr>
        <a:solidFill>
          <a:srgbClr val="00B050"/>
        </a:solidFill>
      </dgm:spPr>
      <dgm:t>
        <a:bodyPr/>
        <a:lstStyle/>
        <a:p>
          <a:endParaRPr lang="en-US"/>
        </a:p>
      </dgm:t>
    </dgm:pt>
    <dgm:pt modelId="{1FE1545D-9A64-472A-8AB1-4AF3095603D4}">
      <dgm:prSet phldrT="[Text]"/>
      <dgm:spPr>
        <a:solidFill>
          <a:srgbClr val="FF0000"/>
        </a:solidFill>
      </dgm:spPr>
      <dgm:t>
        <a:bodyPr/>
        <a:lstStyle/>
        <a:p>
          <a:r>
            <a:rPr lang="en-US" dirty="0"/>
            <a:t>One Religion</a:t>
          </a:r>
        </a:p>
      </dgm:t>
    </dgm:pt>
    <dgm:pt modelId="{9C902DAB-0C91-4E9C-AA1C-7A69820AB155}" type="parTrans" cxnId="{0D52A012-3A76-47FF-BB24-30712F588E9F}">
      <dgm:prSet/>
      <dgm:spPr/>
      <dgm:t>
        <a:bodyPr/>
        <a:lstStyle/>
        <a:p>
          <a:endParaRPr lang="en-US"/>
        </a:p>
      </dgm:t>
    </dgm:pt>
    <dgm:pt modelId="{C349845C-F08C-408D-89C2-36BA54D5D80B}" type="sibTrans" cxnId="{0D52A012-3A76-47FF-BB24-30712F588E9F}">
      <dgm:prSet/>
      <dgm:spPr>
        <a:solidFill>
          <a:srgbClr val="00B050"/>
        </a:solidFill>
      </dgm:spPr>
      <dgm:t>
        <a:bodyPr/>
        <a:lstStyle/>
        <a:p>
          <a:endParaRPr lang="en-US"/>
        </a:p>
      </dgm:t>
    </dgm:pt>
    <dgm:pt modelId="{782C8185-91E2-4B1F-8D4E-10CB83366E7F}">
      <dgm:prSet phldrT="[Text]"/>
      <dgm:spPr>
        <a:solidFill>
          <a:srgbClr val="FF0000"/>
        </a:solidFill>
      </dgm:spPr>
      <dgm:t>
        <a:bodyPr/>
        <a:lstStyle/>
        <a:p>
          <a:r>
            <a:rPr lang="en-US" dirty="0"/>
            <a:t>One Humanity</a:t>
          </a:r>
        </a:p>
      </dgm:t>
    </dgm:pt>
    <dgm:pt modelId="{2BFFE643-4CBE-464A-8ED6-2C6428771F50}" type="parTrans" cxnId="{A2CE05AA-03B1-482E-B841-D8CC6AB0ED62}">
      <dgm:prSet/>
      <dgm:spPr/>
      <dgm:t>
        <a:bodyPr/>
        <a:lstStyle/>
        <a:p>
          <a:endParaRPr lang="en-US"/>
        </a:p>
      </dgm:t>
    </dgm:pt>
    <dgm:pt modelId="{733BA899-3E5A-469D-AF98-95E92DEB745D}" type="sibTrans" cxnId="{A2CE05AA-03B1-482E-B841-D8CC6AB0ED62}">
      <dgm:prSet/>
      <dgm:spPr>
        <a:solidFill>
          <a:srgbClr val="00B050"/>
        </a:solidFill>
      </dgm:spPr>
      <dgm:t>
        <a:bodyPr/>
        <a:lstStyle/>
        <a:p>
          <a:endParaRPr lang="en-US"/>
        </a:p>
      </dgm:t>
    </dgm:pt>
    <dgm:pt modelId="{20B62292-4E01-4FE4-A9FF-D1E9456496A1}" type="pres">
      <dgm:prSet presAssocID="{7C582A22-A1B5-40FB-92FD-6C2F8C28704A}" presName="Name0" presStyleCnt="0">
        <dgm:presLayoutVars>
          <dgm:dir/>
          <dgm:resizeHandles val="exact"/>
        </dgm:presLayoutVars>
      </dgm:prSet>
      <dgm:spPr/>
    </dgm:pt>
    <dgm:pt modelId="{54E7108B-03F7-4859-A3BF-F3390BC44DD1}" type="pres">
      <dgm:prSet presAssocID="{5565276E-51D6-4B91-9DB4-4EB47C659284}" presName="node" presStyleLbl="node1" presStyleIdx="0" presStyleCnt="3">
        <dgm:presLayoutVars>
          <dgm:bulletEnabled val="1"/>
        </dgm:presLayoutVars>
      </dgm:prSet>
      <dgm:spPr/>
    </dgm:pt>
    <dgm:pt modelId="{9A2961D0-D293-4314-BFED-F5DC01621E03}" type="pres">
      <dgm:prSet presAssocID="{32D7E976-6198-485E-B825-BD070C4D209F}" presName="sibTrans" presStyleLbl="sibTrans2D1" presStyleIdx="0" presStyleCnt="3"/>
      <dgm:spPr/>
    </dgm:pt>
    <dgm:pt modelId="{231DC7FD-51CC-4AEC-A774-0149FB4840D4}" type="pres">
      <dgm:prSet presAssocID="{32D7E976-6198-485E-B825-BD070C4D209F}" presName="connectorText" presStyleLbl="sibTrans2D1" presStyleIdx="0" presStyleCnt="3"/>
      <dgm:spPr/>
    </dgm:pt>
    <dgm:pt modelId="{433C6066-A7F7-4049-A16B-50436A8A8799}" type="pres">
      <dgm:prSet presAssocID="{1FE1545D-9A64-472A-8AB1-4AF3095603D4}" presName="node" presStyleLbl="node1" presStyleIdx="1" presStyleCnt="3">
        <dgm:presLayoutVars>
          <dgm:bulletEnabled val="1"/>
        </dgm:presLayoutVars>
      </dgm:prSet>
      <dgm:spPr/>
    </dgm:pt>
    <dgm:pt modelId="{7FB92512-13F0-4A1C-B146-E0232AAC8E7D}" type="pres">
      <dgm:prSet presAssocID="{C349845C-F08C-408D-89C2-36BA54D5D80B}" presName="sibTrans" presStyleLbl="sibTrans2D1" presStyleIdx="1" presStyleCnt="3"/>
      <dgm:spPr/>
    </dgm:pt>
    <dgm:pt modelId="{D1BF10B7-23E5-4272-AC79-41A9CC2206B7}" type="pres">
      <dgm:prSet presAssocID="{C349845C-F08C-408D-89C2-36BA54D5D80B}" presName="connectorText" presStyleLbl="sibTrans2D1" presStyleIdx="1" presStyleCnt="3"/>
      <dgm:spPr/>
    </dgm:pt>
    <dgm:pt modelId="{307D51EE-0A26-446E-929A-172F6F857A11}" type="pres">
      <dgm:prSet presAssocID="{782C8185-91E2-4B1F-8D4E-10CB83366E7F}" presName="node" presStyleLbl="node1" presStyleIdx="2" presStyleCnt="3">
        <dgm:presLayoutVars>
          <dgm:bulletEnabled val="1"/>
        </dgm:presLayoutVars>
      </dgm:prSet>
      <dgm:spPr/>
    </dgm:pt>
    <dgm:pt modelId="{C63F5996-F01F-4DA8-872E-0B7CAED57DEA}" type="pres">
      <dgm:prSet presAssocID="{733BA899-3E5A-469D-AF98-95E92DEB745D}" presName="sibTrans" presStyleLbl="sibTrans2D1" presStyleIdx="2" presStyleCnt="3"/>
      <dgm:spPr/>
    </dgm:pt>
    <dgm:pt modelId="{7F7BDA5B-B95C-4DBD-966F-51A5391F256B}" type="pres">
      <dgm:prSet presAssocID="{733BA899-3E5A-469D-AF98-95E92DEB745D}" presName="connectorText" presStyleLbl="sibTrans2D1" presStyleIdx="2" presStyleCnt="3"/>
      <dgm:spPr/>
    </dgm:pt>
  </dgm:ptLst>
  <dgm:cxnLst>
    <dgm:cxn modelId="{E546020B-51E1-4134-A79C-303557836E95}" type="presOf" srcId="{32D7E976-6198-485E-B825-BD070C4D209F}" destId="{9A2961D0-D293-4314-BFED-F5DC01621E03}" srcOrd="0" destOrd="0" presId="urn:microsoft.com/office/officeart/2005/8/layout/cycle7"/>
    <dgm:cxn modelId="{0D52A012-3A76-47FF-BB24-30712F588E9F}" srcId="{7C582A22-A1B5-40FB-92FD-6C2F8C28704A}" destId="{1FE1545D-9A64-472A-8AB1-4AF3095603D4}" srcOrd="1" destOrd="0" parTransId="{9C902DAB-0C91-4E9C-AA1C-7A69820AB155}" sibTransId="{C349845C-F08C-408D-89C2-36BA54D5D80B}"/>
    <dgm:cxn modelId="{57C8D91A-0384-46A9-9B98-FB402A5BBE1A}" type="presOf" srcId="{782C8185-91E2-4B1F-8D4E-10CB83366E7F}" destId="{307D51EE-0A26-446E-929A-172F6F857A11}" srcOrd="0" destOrd="0" presId="urn:microsoft.com/office/officeart/2005/8/layout/cycle7"/>
    <dgm:cxn modelId="{75AE9D26-A021-4E72-95C5-644DD543D03A}" type="presOf" srcId="{5565276E-51D6-4B91-9DB4-4EB47C659284}" destId="{54E7108B-03F7-4859-A3BF-F3390BC44DD1}" srcOrd="0" destOrd="0" presId="urn:microsoft.com/office/officeart/2005/8/layout/cycle7"/>
    <dgm:cxn modelId="{6BB20563-5C59-458F-B94F-8E2C71AE8C86}" type="presOf" srcId="{7C582A22-A1B5-40FB-92FD-6C2F8C28704A}" destId="{20B62292-4E01-4FE4-A9FF-D1E9456496A1}" srcOrd="0" destOrd="0" presId="urn:microsoft.com/office/officeart/2005/8/layout/cycle7"/>
    <dgm:cxn modelId="{A6AD904A-694B-4830-A4BD-17D8080194CD}" srcId="{7C582A22-A1B5-40FB-92FD-6C2F8C28704A}" destId="{5565276E-51D6-4B91-9DB4-4EB47C659284}" srcOrd="0" destOrd="0" parTransId="{8CA36901-E9DC-4B4C-8CF0-7DBE0C938E5C}" sibTransId="{32D7E976-6198-485E-B825-BD070C4D209F}"/>
    <dgm:cxn modelId="{56640891-EA2F-4921-8172-25FAEB1685EF}" type="presOf" srcId="{733BA899-3E5A-469D-AF98-95E92DEB745D}" destId="{C63F5996-F01F-4DA8-872E-0B7CAED57DEA}" srcOrd="0" destOrd="0" presId="urn:microsoft.com/office/officeart/2005/8/layout/cycle7"/>
    <dgm:cxn modelId="{A2CE05AA-03B1-482E-B841-D8CC6AB0ED62}" srcId="{7C582A22-A1B5-40FB-92FD-6C2F8C28704A}" destId="{782C8185-91E2-4B1F-8D4E-10CB83366E7F}" srcOrd="2" destOrd="0" parTransId="{2BFFE643-4CBE-464A-8ED6-2C6428771F50}" sibTransId="{733BA899-3E5A-469D-AF98-95E92DEB745D}"/>
    <dgm:cxn modelId="{4421B9CB-6CA9-4E6E-8454-103D791B6085}" type="presOf" srcId="{1FE1545D-9A64-472A-8AB1-4AF3095603D4}" destId="{433C6066-A7F7-4049-A16B-50436A8A8799}" srcOrd="0" destOrd="0" presId="urn:microsoft.com/office/officeart/2005/8/layout/cycle7"/>
    <dgm:cxn modelId="{06F589D5-177C-4E9D-BDB8-30D411086098}" type="presOf" srcId="{733BA899-3E5A-469D-AF98-95E92DEB745D}" destId="{7F7BDA5B-B95C-4DBD-966F-51A5391F256B}" srcOrd="1" destOrd="0" presId="urn:microsoft.com/office/officeart/2005/8/layout/cycle7"/>
    <dgm:cxn modelId="{0975A1DC-F2A2-4F2F-ADDB-5901C57B22EA}" type="presOf" srcId="{C349845C-F08C-408D-89C2-36BA54D5D80B}" destId="{D1BF10B7-23E5-4272-AC79-41A9CC2206B7}" srcOrd="1" destOrd="0" presId="urn:microsoft.com/office/officeart/2005/8/layout/cycle7"/>
    <dgm:cxn modelId="{2CD561EC-FC1D-4BE7-8126-1F9F6847C029}" type="presOf" srcId="{32D7E976-6198-485E-B825-BD070C4D209F}" destId="{231DC7FD-51CC-4AEC-A774-0149FB4840D4}" srcOrd="1" destOrd="0" presId="urn:microsoft.com/office/officeart/2005/8/layout/cycle7"/>
    <dgm:cxn modelId="{51B754F7-E396-43E7-9575-C05FA466ABEB}" type="presOf" srcId="{C349845C-F08C-408D-89C2-36BA54D5D80B}" destId="{7FB92512-13F0-4A1C-B146-E0232AAC8E7D}" srcOrd="0" destOrd="0" presId="urn:microsoft.com/office/officeart/2005/8/layout/cycle7"/>
    <dgm:cxn modelId="{4BCADB3E-C660-46D4-B2B5-2CCA5F49E605}" type="presParOf" srcId="{20B62292-4E01-4FE4-A9FF-D1E9456496A1}" destId="{54E7108B-03F7-4859-A3BF-F3390BC44DD1}" srcOrd="0" destOrd="0" presId="urn:microsoft.com/office/officeart/2005/8/layout/cycle7"/>
    <dgm:cxn modelId="{A207E0F4-20E1-4B46-A227-8DC402D6CC98}" type="presParOf" srcId="{20B62292-4E01-4FE4-A9FF-D1E9456496A1}" destId="{9A2961D0-D293-4314-BFED-F5DC01621E03}" srcOrd="1" destOrd="0" presId="urn:microsoft.com/office/officeart/2005/8/layout/cycle7"/>
    <dgm:cxn modelId="{390CC57F-FD42-46C3-A5BC-A6741B95F61E}" type="presParOf" srcId="{9A2961D0-D293-4314-BFED-F5DC01621E03}" destId="{231DC7FD-51CC-4AEC-A774-0149FB4840D4}" srcOrd="0" destOrd="0" presId="urn:microsoft.com/office/officeart/2005/8/layout/cycle7"/>
    <dgm:cxn modelId="{CBE20A03-ACD9-49E7-B404-0BBFB3F95510}" type="presParOf" srcId="{20B62292-4E01-4FE4-A9FF-D1E9456496A1}" destId="{433C6066-A7F7-4049-A16B-50436A8A8799}" srcOrd="2" destOrd="0" presId="urn:microsoft.com/office/officeart/2005/8/layout/cycle7"/>
    <dgm:cxn modelId="{541D5404-4612-4B5F-8B4A-44289DE0C99D}" type="presParOf" srcId="{20B62292-4E01-4FE4-A9FF-D1E9456496A1}" destId="{7FB92512-13F0-4A1C-B146-E0232AAC8E7D}" srcOrd="3" destOrd="0" presId="urn:microsoft.com/office/officeart/2005/8/layout/cycle7"/>
    <dgm:cxn modelId="{78E5B8BC-6414-4E7E-A88D-6EB0E56EEA30}" type="presParOf" srcId="{7FB92512-13F0-4A1C-B146-E0232AAC8E7D}" destId="{D1BF10B7-23E5-4272-AC79-41A9CC2206B7}" srcOrd="0" destOrd="0" presId="urn:microsoft.com/office/officeart/2005/8/layout/cycle7"/>
    <dgm:cxn modelId="{A3A78117-6746-4E03-9555-BB05CCFF82B7}" type="presParOf" srcId="{20B62292-4E01-4FE4-A9FF-D1E9456496A1}" destId="{307D51EE-0A26-446E-929A-172F6F857A11}" srcOrd="4" destOrd="0" presId="urn:microsoft.com/office/officeart/2005/8/layout/cycle7"/>
    <dgm:cxn modelId="{B753BF18-9AB8-4BA8-B7AB-C37339ED0AE0}" type="presParOf" srcId="{20B62292-4E01-4FE4-A9FF-D1E9456496A1}" destId="{C63F5996-F01F-4DA8-872E-0B7CAED57DEA}" srcOrd="5" destOrd="0" presId="urn:microsoft.com/office/officeart/2005/8/layout/cycle7"/>
    <dgm:cxn modelId="{4AB56162-B872-4630-9DDF-5136FF504357}" type="presParOf" srcId="{C63F5996-F01F-4DA8-872E-0B7CAED57DEA}" destId="{7F7BDA5B-B95C-4DBD-966F-51A5391F256B}"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69CCD8-192C-448F-B3E6-39C37A26C8D7}" type="doc">
      <dgm:prSet loTypeId="urn:microsoft.com/office/officeart/2005/8/layout/cycle4" loCatId="relationship" qsTypeId="urn:microsoft.com/office/officeart/2005/8/quickstyle/simple1" qsCatId="simple" csTypeId="urn:microsoft.com/office/officeart/2005/8/colors/accent1_2" csCatId="accent1" phldr="1"/>
      <dgm:spPr/>
      <dgm:t>
        <a:bodyPr/>
        <a:lstStyle/>
        <a:p>
          <a:endParaRPr lang="en-US"/>
        </a:p>
      </dgm:t>
    </dgm:pt>
    <dgm:pt modelId="{61BBE394-16ED-4D79-8C79-7F34500B9EC3}">
      <dgm:prSet phldrT="[Text]" custT="1"/>
      <dgm:spPr/>
      <dgm:t>
        <a:bodyPr/>
        <a:lstStyle/>
        <a:p>
          <a:r>
            <a:rPr lang="en-US" sz="1800" b="1" dirty="0" err="1"/>
            <a:t>BrahmaVishnu</a:t>
          </a:r>
          <a:r>
            <a:rPr lang="en-US" sz="1800" b="1" dirty="0"/>
            <a:t> Shiva</a:t>
          </a:r>
          <a:r>
            <a:rPr lang="en-US" sz="2000" b="1" dirty="0"/>
            <a:t>,…</a:t>
          </a:r>
        </a:p>
      </dgm:t>
    </dgm:pt>
    <dgm:pt modelId="{B097190E-E548-423D-A8AC-3163ED6993A0}" type="parTrans" cxnId="{68686F52-F5BC-4BD3-86EA-A99D27035DC0}">
      <dgm:prSet/>
      <dgm:spPr/>
      <dgm:t>
        <a:bodyPr/>
        <a:lstStyle/>
        <a:p>
          <a:endParaRPr lang="en-US"/>
        </a:p>
      </dgm:t>
    </dgm:pt>
    <dgm:pt modelId="{981A2B01-7568-40CB-BB63-C5589E7A6A1E}" type="sibTrans" cxnId="{68686F52-F5BC-4BD3-86EA-A99D27035DC0}">
      <dgm:prSet/>
      <dgm:spPr/>
      <dgm:t>
        <a:bodyPr/>
        <a:lstStyle/>
        <a:p>
          <a:endParaRPr lang="en-US"/>
        </a:p>
      </dgm:t>
    </dgm:pt>
    <dgm:pt modelId="{31F7C1BC-E347-41DC-9F87-57F682AD505C}">
      <dgm:prSet phldrT="[Text]" custT="1"/>
      <dgm:spPr>
        <a:solidFill>
          <a:srgbClr val="FFFF00"/>
        </a:solidFill>
        <a:ln>
          <a:noFill/>
        </a:ln>
        <a:effectLst>
          <a:innerShdw blurRad="63500" dist="50800" dir="8100000">
            <a:prstClr val="black">
              <a:alpha val="50000"/>
            </a:prstClr>
          </a:innerShdw>
        </a:effectLst>
        <a:scene3d>
          <a:camera prst="perspectiveFront" fov="5100000">
            <a:rot lat="0" lon="2100000" rev="0"/>
          </a:camera>
          <a:lightRig rig="flood" dir="t">
            <a:rot lat="0" lon="0" rev="13800000"/>
          </a:lightRig>
        </a:scene3d>
        <a:sp3d>
          <a:bevelT prst="convex"/>
        </a:sp3d>
      </dgm:spPr>
      <dgm:t>
        <a:bodyPr/>
        <a:lstStyle/>
        <a:p>
          <a:r>
            <a:rPr lang="en-US" sz="2400" dirty="0"/>
            <a:t>God of Hindus</a:t>
          </a:r>
        </a:p>
      </dgm:t>
    </dgm:pt>
    <dgm:pt modelId="{11B574EC-0DDB-40DC-92FC-197FCEBAFB35}" type="parTrans" cxnId="{00A7755B-DA00-4E3E-90C1-B3A1F5885B80}">
      <dgm:prSet/>
      <dgm:spPr/>
      <dgm:t>
        <a:bodyPr/>
        <a:lstStyle/>
        <a:p>
          <a:endParaRPr lang="en-US"/>
        </a:p>
      </dgm:t>
    </dgm:pt>
    <dgm:pt modelId="{D37CF7AD-64D7-4A31-913D-8FE5F066E35D}" type="sibTrans" cxnId="{00A7755B-DA00-4E3E-90C1-B3A1F5885B80}">
      <dgm:prSet/>
      <dgm:spPr/>
      <dgm:t>
        <a:bodyPr/>
        <a:lstStyle/>
        <a:p>
          <a:endParaRPr lang="en-US"/>
        </a:p>
      </dgm:t>
    </dgm:pt>
    <dgm:pt modelId="{8378EE40-70DD-4C87-B661-8B94B7D670FB}">
      <dgm:prSet phldrT="[Text]" custT="1"/>
      <dgm:spPr/>
      <dgm:t>
        <a:bodyPr/>
        <a:lstStyle/>
        <a:p>
          <a:r>
            <a:rPr lang="en-US" sz="2400" b="1" dirty="0"/>
            <a:t>Allah</a:t>
          </a:r>
        </a:p>
      </dgm:t>
    </dgm:pt>
    <dgm:pt modelId="{C682A28C-B18D-4ABF-B9A9-F0F8DE31AE9B}" type="parTrans" cxnId="{D58FBA4A-4803-4C3F-B877-845FCB452889}">
      <dgm:prSet/>
      <dgm:spPr/>
      <dgm:t>
        <a:bodyPr/>
        <a:lstStyle/>
        <a:p>
          <a:endParaRPr lang="en-US"/>
        </a:p>
      </dgm:t>
    </dgm:pt>
    <dgm:pt modelId="{DD41A096-1AEB-453E-BD62-D37147456982}" type="sibTrans" cxnId="{D58FBA4A-4803-4C3F-B877-845FCB452889}">
      <dgm:prSet/>
      <dgm:spPr/>
      <dgm:t>
        <a:bodyPr/>
        <a:lstStyle/>
        <a:p>
          <a:endParaRPr lang="en-US"/>
        </a:p>
      </dgm:t>
    </dgm:pt>
    <dgm:pt modelId="{D6CD5F74-D0BE-47E8-98C6-23D3A4870CC0}">
      <dgm:prSet phldrT="[Text]" custT="1"/>
      <dgm:spPr>
        <a:solidFill>
          <a:srgbClr val="FFFF00"/>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dgm:spPr>
      <dgm:t>
        <a:bodyPr/>
        <a:lstStyle/>
        <a:p>
          <a:r>
            <a:rPr lang="en-US" sz="2400" dirty="0"/>
            <a:t>God of Muslims</a:t>
          </a:r>
        </a:p>
      </dgm:t>
    </dgm:pt>
    <dgm:pt modelId="{B8E2A165-2033-46E7-9BAD-395C68CC0980}" type="parTrans" cxnId="{1D273781-BB27-4EA4-B444-702EA3F62505}">
      <dgm:prSet/>
      <dgm:spPr/>
      <dgm:t>
        <a:bodyPr/>
        <a:lstStyle/>
        <a:p>
          <a:endParaRPr lang="en-US"/>
        </a:p>
      </dgm:t>
    </dgm:pt>
    <dgm:pt modelId="{9FCC318C-1F02-4464-9230-9C8A69A36833}" type="sibTrans" cxnId="{1D273781-BB27-4EA4-B444-702EA3F62505}">
      <dgm:prSet/>
      <dgm:spPr/>
      <dgm:t>
        <a:bodyPr/>
        <a:lstStyle/>
        <a:p>
          <a:endParaRPr lang="en-US"/>
        </a:p>
      </dgm:t>
    </dgm:pt>
    <dgm:pt modelId="{CCC87584-4C3F-4E4A-875B-457082BBDED2}">
      <dgm:prSet phldrT="[Text]" custT="1"/>
      <dgm:spPr/>
      <dgm:t>
        <a:bodyPr/>
        <a:lstStyle/>
        <a:p>
          <a:r>
            <a:rPr lang="en-US" sz="2500" b="1" dirty="0"/>
            <a:t>No God</a:t>
          </a:r>
        </a:p>
      </dgm:t>
    </dgm:pt>
    <dgm:pt modelId="{AE25FFD8-6209-4BF8-A8FC-CDA53AF35EC3}" type="parTrans" cxnId="{F21CB5A6-C748-49FD-B471-725B23541728}">
      <dgm:prSet/>
      <dgm:spPr/>
      <dgm:t>
        <a:bodyPr/>
        <a:lstStyle/>
        <a:p>
          <a:endParaRPr lang="en-US"/>
        </a:p>
      </dgm:t>
    </dgm:pt>
    <dgm:pt modelId="{058576C7-7922-4062-8EE3-C281584C599D}" type="sibTrans" cxnId="{F21CB5A6-C748-49FD-B471-725B23541728}">
      <dgm:prSet/>
      <dgm:spPr/>
      <dgm:t>
        <a:bodyPr/>
        <a:lstStyle/>
        <a:p>
          <a:endParaRPr lang="en-US"/>
        </a:p>
      </dgm:t>
    </dgm:pt>
    <dgm:pt modelId="{E3D26E97-02DE-4D8D-B202-71B9B169D406}">
      <dgm:prSet phldrT="[Text]" custT="1"/>
      <dgm:spPr>
        <a:solidFill>
          <a:srgbClr val="FFFF00"/>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dgm:spPr>
      <dgm:t>
        <a:bodyPr/>
        <a:lstStyle/>
        <a:p>
          <a:r>
            <a:rPr lang="en-US" sz="2400" dirty="0"/>
            <a:t>No God for atheist</a:t>
          </a:r>
        </a:p>
      </dgm:t>
    </dgm:pt>
    <dgm:pt modelId="{A4902A99-6005-409E-B43E-17FD0E076B5D}" type="parTrans" cxnId="{ACC4BD60-9334-4F04-9BAB-A6A96F5DAC6E}">
      <dgm:prSet/>
      <dgm:spPr/>
      <dgm:t>
        <a:bodyPr/>
        <a:lstStyle/>
        <a:p>
          <a:endParaRPr lang="en-US"/>
        </a:p>
      </dgm:t>
    </dgm:pt>
    <dgm:pt modelId="{97F92AA7-353D-45AE-AF59-504F553F495D}" type="sibTrans" cxnId="{ACC4BD60-9334-4F04-9BAB-A6A96F5DAC6E}">
      <dgm:prSet/>
      <dgm:spPr/>
      <dgm:t>
        <a:bodyPr/>
        <a:lstStyle/>
        <a:p>
          <a:endParaRPr lang="en-US"/>
        </a:p>
      </dgm:t>
    </dgm:pt>
    <dgm:pt modelId="{CBBF07AA-A330-4948-A665-20653CF1C97D}">
      <dgm:prSet phldrT="[Text]"/>
      <dgm:spPr/>
      <dgm:t>
        <a:bodyPr/>
        <a:lstStyle/>
        <a:p>
          <a:r>
            <a:rPr lang="en-US" b="1" dirty="0"/>
            <a:t>Jesus</a:t>
          </a:r>
        </a:p>
      </dgm:t>
    </dgm:pt>
    <dgm:pt modelId="{22CE0BAB-E5FE-4BDD-A0AE-5F07367BAF40}" type="parTrans" cxnId="{49DB7835-CAAC-4845-A57E-A35B45CD2587}">
      <dgm:prSet/>
      <dgm:spPr/>
      <dgm:t>
        <a:bodyPr/>
        <a:lstStyle/>
        <a:p>
          <a:endParaRPr lang="en-US"/>
        </a:p>
      </dgm:t>
    </dgm:pt>
    <dgm:pt modelId="{53F8C1CC-F384-4D98-8F41-1E8F5B75B699}" type="sibTrans" cxnId="{49DB7835-CAAC-4845-A57E-A35B45CD2587}">
      <dgm:prSet/>
      <dgm:spPr/>
      <dgm:t>
        <a:bodyPr/>
        <a:lstStyle/>
        <a:p>
          <a:endParaRPr lang="en-US"/>
        </a:p>
      </dgm:t>
    </dgm:pt>
    <dgm:pt modelId="{B02B46D7-E6E7-4E1C-9AAB-3D1FA4C21587}">
      <dgm:prSet phldrT="[Text]" custT="1"/>
      <dgm:spPr>
        <a:solidFill>
          <a:srgbClr val="FFFF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dgm:spPr>
      <dgm:t>
        <a:bodyPr/>
        <a:lstStyle/>
        <a:p>
          <a:r>
            <a:rPr lang="en-US" sz="2400" dirty="0"/>
            <a:t>God of Christians</a:t>
          </a:r>
        </a:p>
      </dgm:t>
    </dgm:pt>
    <dgm:pt modelId="{63BAE83C-D29B-4D84-860A-5FCDEC397876}" type="parTrans" cxnId="{A7186BEB-3571-4C27-8086-597570022BE8}">
      <dgm:prSet/>
      <dgm:spPr/>
      <dgm:t>
        <a:bodyPr/>
        <a:lstStyle/>
        <a:p>
          <a:endParaRPr lang="en-US"/>
        </a:p>
      </dgm:t>
    </dgm:pt>
    <dgm:pt modelId="{D6D77741-4D4A-4444-9B83-2AAA5082B429}" type="sibTrans" cxnId="{A7186BEB-3571-4C27-8086-597570022BE8}">
      <dgm:prSet/>
      <dgm:spPr/>
      <dgm:t>
        <a:bodyPr/>
        <a:lstStyle/>
        <a:p>
          <a:endParaRPr lang="en-US"/>
        </a:p>
      </dgm:t>
    </dgm:pt>
    <dgm:pt modelId="{B7D3F4C3-43DF-4F2E-A514-8F2910E73323}" type="pres">
      <dgm:prSet presAssocID="{7669CCD8-192C-448F-B3E6-39C37A26C8D7}" presName="cycleMatrixDiagram" presStyleCnt="0">
        <dgm:presLayoutVars>
          <dgm:chMax val="1"/>
          <dgm:dir/>
          <dgm:animLvl val="lvl"/>
          <dgm:resizeHandles val="exact"/>
        </dgm:presLayoutVars>
      </dgm:prSet>
      <dgm:spPr/>
    </dgm:pt>
    <dgm:pt modelId="{04B4C19E-DE00-4CCD-B346-EAFD27A9695B}" type="pres">
      <dgm:prSet presAssocID="{7669CCD8-192C-448F-B3E6-39C37A26C8D7}" presName="children" presStyleCnt="0"/>
      <dgm:spPr/>
    </dgm:pt>
    <dgm:pt modelId="{1C1FDB32-9000-404D-9BFE-FBD98AEE9CAB}" type="pres">
      <dgm:prSet presAssocID="{7669CCD8-192C-448F-B3E6-39C37A26C8D7}" presName="child1group" presStyleCnt="0"/>
      <dgm:spPr/>
    </dgm:pt>
    <dgm:pt modelId="{872296DB-0AE8-4B29-A2AD-ED1DC21A4780}" type="pres">
      <dgm:prSet presAssocID="{7669CCD8-192C-448F-B3E6-39C37A26C8D7}" presName="child1" presStyleLbl="bgAcc1" presStyleIdx="0" presStyleCnt="4" custScaleX="132895"/>
      <dgm:spPr/>
    </dgm:pt>
    <dgm:pt modelId="{08318DE8-EC99-4A46-8FE3-691FF90C5A85}" type="pres">
      <dgm:prSet presAssocID="{7669CCD8-192C-448F-B3E6-39C37A26C8D7}" presName="child1Text" presStyleLbl="bgAcc1" presStyleIdx="0" presStyleCnt="4">
        <dgm:presLayoutVars>
          <dgm:bulletEnabled val="1"/>
        </dgm:presLayoutVars>
      </dgm:prSet>
      <dgm:spPr/>
    </dgm:pt>
    <dgm:pt modelId="{397C9C79-1326-4EFF-9F7F-0C7DF8F9B666}" type="pres">
      <dgm:prSet presAssocID="{7669CCD8-192C-448F-B3E6-39C37A26C8D7}" presName="child2group" presStyleCnt="0"/>
      <dgm:spPr/>
    </dgm:pt>
    <dgm:pt modelId="{F8EA0B50-EF34-4DC0-B3A8-42AE02D14C6C}" type="pres">
      <dgm:prSet presAssocID="{7669CCD8-192C-448F-B3E6-39C37A26C8D7}" presName="child2" presStyleLbl="bgAcc1" presStyleIdx="1" presStyleCnt="4" custScaleX="128016"/>
      <dgm:spPr/>
    </dgm:pt>
    <dgm:pt modelId="{3B9BA326-AA5F-4524-ABC3-56C7B4D26045}" type="pres">
      <dgm:prSet presAssocID="{7669CCD8-192C-448F-B3E6-39C37A26C8D7}" presName="child2Text" presStyleLbl="bgAcc1" presStyleIdx="1" presStyleCnt="4">
        <dgm:presLayoutVars>
          <dgm:bulletEnabled val="1"/>
        </dgm:presLayoutVars>
      </dgm:prSet>
      <dgm:spPr/>
    </dgm:pt>
    <dgm:pt modelId="{83F9C788-80A7-465B-A382-A66CF94FC7A6}" type="pres">
      <dgm:prSet presAssocID="{7669CCD8-192C-448F-B3E6-39C37A26C8D7}" presName="child3group" presStyleCnt="0"/>
      <dgm:spPr/>
    </dgm:pt>
    <dgm:pt modelId="{F68C0877-3884-435F-815C-F708CC7D6D48}" type="pres">
      <dgm:prSet presAssocID="{7669CCD8-192C-448F-B3E6-39C37A26C8D7}" presName="child3" presStyleLbl="bgAcc1" presStyleIdx="2" presStyleCnt="4" custScaleX="124354" custScaleY="130193"/>
      <dgm:spPr/>
    </dgm:pt>
    <dgm:pt modelId="{6FE095E1-B694-4F11-A10F-DE86480CFA2E}" type="pres">
      <dgm:prSet presAssocID="{7669CCD8-192C-448F-B3E6-39C37A26C8D7}" presName="child3Text" presStyleLbl="bgAcc1" presStyleIdx="2" presStyleCnt="4">
        <dgm:presLayoutVars>
          <dgm:bulletEnabled val="1"/>
        </dgm:presLayoutVars>
      </dgm:prSet>
      <dgm:spPr/>
    </dgm:pt>
    <dgm:pt modelId="{26A3B959-D54A-4083-B384-AF7624046958}" type="pres">
      <dgm:prSet presAssocID="{7669CCD8-192C-448F-B3E6-39C37A26C8D7}" presName="child4group" presStyleCnt="0"/>
      <dgm:spPr/>
    </dgm:pt>
    <dgm:pt modelId="{D65D048B-842A-431A-99C2-1620FA00C1FB}" type="pres">
      <dgm:prSet presAssocID="{7669CCD8-192C-448F-B3E6-39C37A26C8D7}" presName="child4" presStyleLbl="bgAcc1" presStyleIdx="3" presStyleCnt="4" custScaleX="148710"/>
      <dgm:spPr/>
    </dgm:pt>
    <dgm:pt modelId="{63048AF2-8B4E-4EB4-A073-0128372674EC}" type="pres">
      <dgm:prSet presAssocID="{7669CCD8-192C-448F-B3E6-39C37A26C8D7}" presName="child4Text" presStyleLbl="bgAcc1" presStyleIdx="3" presStyleCnt="4">
        <dgm:presLayoutVars>
          <dgm:bulletEnabled val="1"/>
        </dgm:presLayoutVars>
      </dgm:prSet>
      <dgm:spPr/>
    </dgm:pt>
    <dgm:pt modelId="{CE1FA9CB-0510-47E5-A901-2B61F58F62B8}" type="pres">
      <dgm:prSet presAssocID="{7669CCD8-192C-448F-B3E6-39C37A26C8D7}" presName="childPlaceholder" presStyleCnt="0"/>
      <dgm:spPr/>
    </dgm:pt>
    <dgm:pt modelId="{C16FBB5F-27AE-48AA-A613-D9F580FDB8D2}" type="pres">
      <dgm:prSet presAssocID="{7669CCD8-192C-448F-B3E6-39C37A26C8D7}" presName="circle" presStyleCnt="0"/>
      <dgm:spPr/>
    </dgm:pt>
    <dgm:pt modelId="{9E41977C-0A9A-4CA2-BDEE-CBD8DDFD2685}" type="pres">
      <dgm:prSet presAssocID="{7669CCD8-192C-448F-B3E6-39C37A26C8D7}" presName="quadrant1" presStyleLbl="node1" presStyleIdx="0" presStyleCnt="4">
        <dgm:presLayoutVars>
          <dgm:chMax val="1"/>
          <dgm:bulletEnabled val="1"/>
        </dgm:presLayoutVars>
      </dgm:prSet>
      <dgm:spPr/>
    </dgm:pt>
    <dgm:pt modelId="{168AB607-BB1A-486F-8D25-DC327D023022}" type="pres">
      <dgm:prSet presAssocID="{7669CCD8-192C-448F-B3E6-39C37A26C8D7}" presName="quadrant2" presStyleLbl="node1" presStyleIdx="1" presStyleCnt="4">
        <dgm:presLayoutVars>
          <dgm:chMax val="1"/>
          <dgm:bulletEnabled val="1"/>
        </dgm:presLayoutVars>
      </dgm:prSet>
      <dgm:spPr/>
    </dgm:pt>
    <dgm:pt modelId="{22165AAB-19B2-45D1-BC43-476A8CCAF70B}" type="pres">
      <dgm:prSet presAssocID="{7669CCD8-192C-448F-B3E6-39C37A26C8D7}" presName="quadrant3" presStyleLbl="node1" presStyleIdx="2" presStyleCnt="4">
        <dgm:presLayoutVars>
          <dgm:chMax val="1"/>
          <dgm:bulletEnabled val="1"/>
        </dgm:presLayoutVars>
      </dgm:prSet>
      <dgm:spPr/>
    </dgm:pt>
    <dgm:pt modelId="{3D9DA349-48FC-4D31-A16C-D23A52D4BF76}" type="pres">
      <dgm:prSet presAssocID="{7669CCD8-192C-448F-B3E6-39C37A26C8D7}" presName="quadrant4" presStyleLbl="node1" presStyleIdx="3" presStyleCnt="4">
        <dgm:presLayoutVars>
          <dgm:chMax val="1"/>
          <dgm:bulletEnabled val="1"/>
        </dgm:presLayoutVars>
      </dgm:prSet>
      <dgm:spPr/>
    </dgm:pt>
    <dgm:pt modelId="{5287E9D3-7432-4D01-B331-0C2CAA1681FA}" type="pres">
      <dgm:prSet presAssocID="{7669CCD8-192C-448F-B3E6-39C37A26C8D7}" presName="quadrantPlaceholder" presStyleCnt="0"/>
      <dgm:spPr/>
    </dgm:pt>
    <dgm:pt modelId="{D513DE9B-FB1C-41B6-8B00-77BD8CB75D1A}" type="pres">
      <dgm:prSet presAssocID="{7669CCD8-192C-448F-B3E6-39C37A26C8D7}" presName="center1" presStyleLbl="fgShp" presStyleIdx="0" presStyleCnt="2"/>
      <dgm:spPr/>
    </dgm:pt>
    <dgm:pt modelId="{70F0C4F4-5A93-4DA7-B041-513E01B4E72D}" type="pres">
      <dgm:prSet presAssocID="{7669CCD8-192C-448F-B3E6-39C37A26C8D7}" presName="center2" presStyleLbl="fgShp" presStyleIdx="1" presStyleCnt="2"/>
      <dgm:spPr/>
    </dgm:pt>
  </dgm:ptLst>
  <dgm:cxnLst>
    <dgm:cxn modelId="{7AD4BC05-5EAC-49E0-A611-A3D814145FCA}" type="presOf" srcId="{B02B46D7-E6E7-4E1C-9AAB-3D1FA4C21587}" destId="{63048AF2-8B4E-4EB4-A073-0128372674EC}" srcOrd="1" destOrd="0" presId="urn:microsoft.com/office/officeart/2005/8/layout/cycle4"/>
    <dgm:cxn modelId="{89494306-0632-4A23-99F7-7330349C814E}" type="presOf" srcId="{CBBF07AA-A330-4948-A665-20653CF1C97D}" destId="{3D9DA349-48FC-4D31-A16C-D23A52D4BF76}" srcOrd="0" destOrd="0" presId="urn:microsoft.com/office/officeart/2005/8/layout/cycle4"/>
    <dgm:cxn modelId="{5C252110-4B44-496F-96A7-7E400F2AE462}" type="presOf" srcId="{31F7C1BC-E347-41DC-9F87-57F682AD505C}" destId="{08318DE8-EC99-4A46-8FE3-691FF90C5A85}" srcOrd="1" destOrd="0" presId="urn:microsoft.com/office/officeart/2005/8/layout/cycle4"/>
    <dgm:cxn modelId="{E9B1AA16-36E0-4705-A3CB-8F27C79A5F28}" type="presOf" srcId="{31F7C1BC-E347-41DC-9F87-57F682AD505C}" destId="{872296DB-0AE8-4B29-A2AD-ED1DC21A4780}" srcOrd="0" destOrd="0" presId="urn:microsoft.com/office/officeart/2005/8/layout/cycle4"/>
    <dgm:cxn modelId="{C489C92D-AFF7-4BF0-B1A0-08EE07D9F2CE}" type="presOf" srcId="{E3D26E97-02DE-4D8D-B202-71B9B169D406}" destId="{6FE095E1-B694-4F11-A10F-DE86480CFA2E}" srcOrd="1" destOrd="0" presId="urn:microsoft.com/office/officeart/2005/8/layout/cycle4"/>
    <dgm:cxn modelId="{49DB7835-CAAC-4845-A57E-A35B45CD2587}" srcId="{7669CCD8-192C-448F-B3E6-39C37A26C8D7}" destId="{CBBF07AA-A330-4948-A665-20653CF1C97D}" srcOrd="3" destOrd="0" parTransId="{22CE0BAB-E5FE-4BDD-A0AE-5F07367BAF40}" sibTransId="{53F8C1CC-F384-4D98-8F41-1E8F5B75B699}"/>
    <dgm:cxn modelId="{00A7755B-DA00-4E3E-90C1-B3A1F5885B80}" srcId="{61BBE394-16ED-4D79-8C79-7F34500B9EC3}" destId="{31F7C1BC-E347-41DC-9F87-57F682AD505C}" srcOrd="0" destOrd="0" parTransId="{11B574EC-0DDB-40DC-92FC-197FCEBAFB35}" sibTransId="{D37CF7AD-64D7-4A31-913D-8FE5F066E35D}"/>
    <dgm:cxn modelId="{ACC4BD60-9334-4F04-9BAB-A6A96F5DAC6E}" srcId="{CCC87584-4C3F-4E4A-875B-457082BBDED2}" destId="{E3D26E97-02DE-4D8D-B202-71B9B169D406}" srcOrd="0" destOrd="0" parTransId="{A4902A99-6005-409E-B43E-17FD0E076B5D}" sibTransId="{97F92AA7-353D-45AE-AF59-504F553F495D}"/>
    <dgm:cxn modelId="{8EB46C66-24C0-419D-9C21-0CEEC2B8A752}" type="presOf" srcId="{7669CCD8-192C-448F-B3E6-39C37A26C8D7}" destId="{B7D3F4C3-43DF-4F2E-A514-8F2910E73323}" srcOrd="0" destOrd="0" presId="urn:microsoft.com/office/officeart/2005/8/layout/cycle4"/>
    <dgm:cxn modelId="{D58FBA4A-4803-4C3F-B877-845FCB452889}" srcId="{7669CCD8-192C-448F-B3E6-39C37A26C8D7}" destId="{8378EE40-70DD-4C87-B661-8B94B7D670FB}" srcOrd="1" destOrd="0" parTransId="{C682A28C-B18D-4ABF-B9A9-F0F8DE31AE9B}" sibTransId="{DD41A096-1AEB-453E-BD62-D37147456982}"/>
    <dgm:cxn modelId="{75E4A84D-13F3-4555-B2BB-B6FDF2CEA958}" type="presOf" srcId="{8378EE40-70DD-4C87-B661-8B94B7D670FB}" destId="{168AB607-BB1A-486F-8D25-DC327D023022}" srcOrd="0" destOrd="0" presId="urn:microsoft.com/office/officeart/2005/8/layout/cycle4"/>
    <dgm:cxn modelId="{CE4F8E6E-97CA-404D-9243-4CC4F0ABB95F}" type="presOf" srcId="{61BBE394-16ED-4D79-8C79-7F34500B9EC3}" destId="{9E41977C-0A9A-4CA2-BDEE-CBD8DDFD2685}" srcOrd="0" destOrd="0" presId="urn:microsoft.com/office/officeart/2005/8/layout/cycle4"/>
    <dgm:cxn modelId="{68686F52-F5BC-4BD3-86EA-A99D27035DC0}" srcId="{7669CCD8-192C-448F-B3E6-39C37A26C8D7}" destId="{61BBE394-16ED-4D79-8C79-7F34500B9EC3}" srcOrd="0" destOrd="0" parTransId="{B097190E-E548-423D-A8AC-3163ED6993A0}" sibTransId="{981A2B01-7568-40CB-BB63-C5589E7A6A1E}"/>
    <dgm:cxn modelId="{1D273781-BB27-4EA4-B444-702EA3F62505}" srcId="{8378EE40-70DD-4C87-B661-8B94B7D670FB}" destId="{D6CD5F74-D0BE-47E8-98C6-23D3A4870CC0}" srcOrd="0" destOrd="0" parTransId="{B8E2A165-2033-46E7-9BAD-395C68CC0980}" sibTransId="{9FCC318C-1F02-4464-9230-9C8A69A36833}"/>
    <dgm:cxn modelId="{4469B888-9F2D-4185-9421-819DF3A7DC7E}" type="presOf" srcId="{D6CD5F74-D0BE-47E8-98C6-23D3A4870CC0}" destId="{F8EA0B50-EF34-4DC0-B3A8-42AE02D14C6C}" srcOrd="0" destOrd="0" presId="urn:microsoft.com/office/officeart/2005/8/layout/cycle4"/>
    <dgm:cxn modelId="{59F13990-DDC6-4EEB-A7CD-14EF99A46564}" type="presOf" srcId="{E3D26E97-02DE-4D8D-B202-71B9B169D406}" destId="{F68C0877-3884-435F-815C-F708CC7D6D48}" srcOrd="0" destOrd="0" presId="urn:microsoft.com/office/officeart/2005/8/layout/cycle4"/>
    <dgm:cxn modelId="{A6E253A1-9190-4CA9-9DB2-6404E5AA18F9}" type="presOf" srcId="{CCC87584-4C3F-4E4A-875B-457082BBDED2}" destId="{22165AAB-19B2-45D1-BC43-476A8CCAF70B}" srcOrd="0" destOrd="0" presId="urn:microsoft.com/office/officeart/2005/8/layout/cycle4"/>
    <dgm:cxn modelId="{F21CB5A6-C748-49FD-B471-725B23541728}" srcId="{7669CCD8-192C-448F-B3E6-39C37A26C8D7}" destId="{CCC87584-4C3F-4E4A-875B-457082BBDED2}" srcOrd="2" destOrd="0" parTransId="{AE25FFD8-6209-4BF8-A8FC-CDA53AF35EC3}" sibTransId="{058576C7-7922-4062-8EE3-C281584C599D}"/>
    <dgm:cxn modelId="{E98706AC-4E1D-4A3A-8C5C-22B92700C508}" type="presOf" srcId="{D6CD5F74-D0BE-47E8-98C6-23D3A4870CC0}" destId="{3B9BA326-AA5F-4524-ABC3-56C7B4D26045}" srcOrd="1" destOrd="0" presId="urn:microsoft.com/office/officeart/2005/8/layout/cycle4"/>
    <dgm:cxn modelId="{709B58C6-B267-4B8A-BFAC-45F86E27BA60}" type="presOf" srcId="{B02B46D7-E6E7-4E1C-9AAB-3D1FA4C21587}" destId="{D65D048B-842A-431A-99C2-1620FA00C1FB}" srcOrd="0" destOrd="0" presId="urn:microsoft.com/office/officeart/2005/8/layout/cycle4"/>
    <dgm:cxn modelId="{A7186BEB-3571-4C27-8086-597570022BE8}" srcId="{CBBF07AA-A330-4948-A665-20653CF1C97D}" destId="{B02B46D7-E6E7-4E1C-9AAB-3D1FA4C21587}" srcOrd="0" destOrd="0" parTransId="{63BAE83C-D29B-4D84-860A-5FCDEC397876}" sibTransId="{D6D77741-4D4A-4444-9B83-2AAA5082B429}"/>
    <dgm:cxn modelId="{42E0C390-2787-471A-A6E8-CF7665E019CC}" type="presParOf" srcId="{B7D3F4C3-43DF-4F2E-A514-8F2910E73323}" destId="{04B4C19E-DE00-4CCD-B346-EAFD27A9695B}" srcOrd="0" destOrd="0" presId="urn:microsoft.com/office/officeart/2005/8/layout/cycle4"/>
    <dgm:cxn modelId="{81E6B160-9851-4B6E-B906-980C5579F830}" type="presParOf" srcId="{04B4C19E-DE00-4CCD-B346-EAFD27A9695B}" destId="{1C1FDB32-9000-404D-9BFE-FBD98AEE9CAB}" srcOrd="0" destOrd="0" presId="urn:microsoft.com/office/officeart/2005/8/layout/cycle4"/>
    <dgm:cxn modelId="{3D1A697E-951A-4E41-A68D-FE10DC75CB3D}" type="presParOf" srcId="{1C1FDB32-9000-404D-9BFE-FBD98AEE9CAB}" destId="{872296DB-0AE8-4B29-A2AD-ED1DC21A4780}" srcOrd="0" destOrd="0" presId="urn:microsoft.com/office/officeart/2005/8/layout/cycle4"/>
    <dgm:cxn modelId="{2531735A-CCD8-4200-A9D5-62944E956AD9}" type="presParOf" srcId="{1C1FDB32-9000-404D-9BFE-FBD98AEE9CAB}" destId="{08318DE8-EC99-4A46-8FE3-691FF90C5A85}" srcOrd="1" destOrd="0" presId="urn:microsoft.com/office/officeart/2005/8/layout/cycle4"/>
    <dgm:cxn modelId="{52339C6D-8812-4B34-A945-C2CDDE35B828}" type="presParOf" srcId="{04B4C19E-DE00-4CCD-B346-EAFD27A9695B}" destId="{397C9C79-1326-4EFF-9F7F-0C7DF8F9B666}" srcOrd="1" destOrd="0" presId="urn:microsoft.com/office/officeart/2005/8/layout/cycle4"/>
    <dgm:cxn modelId="{8EFE7BCD-F301-4B06-8142-D904C89E3675}" type="presParOf" srcId="{397C9C79-1326-4EFF-9F7F-0C7DF8F9B666}" destId="{F8EA0B50-EF34-4DC0-B3A8-42AE02D14C6C}" srcOrd="0" destOrd="0" presId="urn:microsoft.com/office/officeart/2005/8/layout/cycle4"/>
    <dgm:cxn modelId="{E1BE44E3-D30B-4413-A13E-2A2CA82DF7EE}" type="presParOf" srcId="{397C9C79-1326-4EFF-9F7F-0C7DF8F9B666}" destId="{3B9BA326-AA5F-4524-ABC3-56C7B4D26045}" srcOrd="1" destOrd="0" presId="urn:microsoft.com/office/officeart/2005/8/layout/cycle4"/>
    <dgm:cxn modelId="{DF388367-EAE3-4162-BDBC-0CBB3A6F9F0E}" type="presParOf" srcId="{04B4C19E-DE00-4CCD-B346-EAFD27A9695B}" destId="{83F9C788-80A7-465B-A382-A66CF94FC7A6}" srcOrd="2" destOrd="0" presId="urn:microsoft.com/office/officeart/2005/8/layout/cycle4"/>
    <dgm:cxn modelId="{5E13D7EF-F065-4C7B-8342-98825447DE92}" type="presParOf" srcId="{83F9C788-80A7-465B-A382-A66CF94FC7A6}" destId="{F68C0877-3884-435F-815C-F708CC7D6D48}" srcOrd="0" destOrd="0" presId="urn:microsoft.com/office/officeart/2005/8/layout/cycle4"/>
    <dgm:cxn modelId="{83E19BFE-F3C1-4DC4-AC77-54F867A878BA}" type="presParOf" srcId="{83F9C788-80A7-465B-A382-A66CF94FC7A6}" destId="{6FE095E1-B694-4F11-A10F-DE86480CFA2E}" srcOrd="1" destOrd="0" presId="urn:microsoft.com/office/officeart/2005/8/layout/cycle4"/>
    <dgm:cxn modelId="{49F709BC-FFA7-43D0-A235-88AF307AD022}" type="presParOf" srcId="{04B4C19E-DE00-4CCD-B346-EAFD27A9695B}" destId="{26A3B959-D54A-4083-B384-AF7624046958}" srcOrd="3" destOrd="0" presId="urn:microsoft.com/office/officeart/2005/8/layout/cycle4"/>
    <dgm:cxn modelId="{2232D41E-8FF9-44C9-BDEB-BF07EA5E1835}" type="presParOf" srcId="{26A3B959-D54A-4083-B384-AF7624046958}" destId="{D65D048B-842A-431A-99C2-1620FA00C1FB}" srcOrd="0" destOrd="0" presId="urn:microsoft.com/office/officeart/2005/8/layout/cycle4"/>
    <dgm:cxn modelId="{3FD5D092-A092-4C1C-AE3E-876AC769DAAA}" type="presParOf" srcId="{26A3B959-D54A-4083-B384-AF7624046958}" destId="{63048AF2-8B4E-4EB4-A073-0128372674EC}" srcOrd="1" destOrd="0" presId="urn:microsoft.com/office/officeart/2005/8/layout/cycle4"/>
    <dgm:cxn modelId="{A41B4310-A4A8-4C9C-BE59-BB925E06EA40}" type="presParOf" srcId="{04B4C19E-DE00-4CCD-B346-EAFD27A9695B}" destId="{CE1FA9CB-0510-47E5-A901-2B61F58F62B8}" srcOrd="4" destOrd="0" presId="urn:microsoft.com/office/officeart/2005/8/layout/cycle4"/>
    <dgm:cxn modelId="{99C4EB81-0931-4715-BEFA-86AD94B76980}" type="presParOf" srcId="{B7D3F4C3-43DF-4F2E-A514-8F2910E73323}" destId="{C16FBB5F-27AE-48AA-A613-D9F580FDB8D2}" srcOrd="1" destOrd="0" presId="urn:microsoft.com/office/officeart/2005/8/layout/cycle4"/>
    <dgm:cxn modelId="{03258AD8-D3D8-4C7C-A391-36F0FA79E719}" type="presParOf" srcId="{C16FBB5F-27AE-48AA-A613-D9F580FDB8D2}" destId="{9E41977C-0A9A-4CA2-BDEE-CBD8DDFD2685}" srcOrd="0" destOrd="0" presId="urn:microsoft.com/office/officeart/2005/8/layout/cycle4"/>
    <dgm:cxn modelId="{E96A875D-D0C3-468A-A9C9-F1679ADFA976}" type="presParOf" srcId="{C16FBB5F-27AE-48AA-A613-D9F580FDB8D2}" destId="{168AB607-BB1A-486F-8D25-DC327D023022}" srcOrd="1" destOrd="0" presId="urn:microsoft.com/office/officeart/2005/8/layout/cycle4"/>
    <dgm:cxn modelId="{E4B1EC44-0E52-4E69-986C-A173238D7CC7}" type="presParOf" srcId="{C16FBB5F-27AE-48AA-A613-D9F580FDB8D2}" destId="{22165AAB-19B2-45D1-BC43-476A8CCAF70B}" srcOrd="2" destOrd="0" presId="urn:microsoft.com/office/officeart/2005/8/layout/cycle4"/>
    <dgm:cxn modelId="{B73505E4-5BF4-40E4-AC5B-0E973104404B}" type="presParOf" srcId="{C16FBB5F-27AE-48AA-A613-D9F580FDB8D2}" destId="{3D9DA349-48FC-4D31-A16C-D23A52D4BF76}" srcOrd="3" destOrd="0" presId="urn:microsoft.com/office/officeart/2005/8/layout/cycle4"/>
    <dgm:cxn modelId="{7F334847-2408-4AC1-86C0-039C40AF0193}" type="presParOf" srcId="{C16FBB5F-27AE-48AA-A613-D9F580FDB8D2}" destId="{5287E9D3-7432-4D01-B331-0C2CAA1681FA}" srcOrd="4" destOrd="0" presId="urn:microsoft.com/office/officeart/2005/8/layout/cycle4"/>
    <dgm:cxn modelId="{8CFE6520-011A-413A-9F93-030847EED5C8}" type="presParOf" srcId="{B7D3F4C3-43DF-4F2E-A514-8F2910E73323}" destId="{D513DE9B-FB1C-41B6-8B00-77BD8CB75D1A}" srcOrd="2" destOrd="0" presId="urn:microsoft.com/office/officeart/2005/8/layout/cycle4"/>
    <dgm:cxn modelId="{08603662-E848-4573-8900-46C661650E3D}" type="presParOf" srcId="{B7D3F4C3-43DF-4F2E-A514-8F2910E73323}" destId="{70F0C4F4-5A93-4DA7-B041-513E01B4E72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376A1D-F8DA-42B8-A802-2EF2047C01BF}"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15A9D923-0FC9-4D3A-A963-19417F49FAF6}">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b="1" dirty="0"/>
            <a:t>Religion</a:t>
          </a:r>
          <a:r>
            <a:rPr lang="en-US" sz="2400" b="1" baseline="0" dirty="0"/>
            <a:t> </a:t>
          </a:r>
        </a:p>
        <a:p>
          <a:r>
            <a:rPr lang="en-US" sz="2400" b="1" baseline="0" dirty="0"/>
            <a:t>of God</a:t>
          </a:r>
          <a:endParaRPr lang="en-US" sz="2400" b="1" dirty="0"/>
        </a:p>
      </dgm:t>
    </dgm:pt>
    <dgm:pt modelId="{BD3B7984-F82A-4205-AB0A-C846CCA40DA8}" type="parTrans" cxnId="{77F2E478-F446-4BB9-A70E-DEA9986A98B1}">
      <dgm:prSet/>
      <dgm:spPr/>
      <dgm:t>
        <a:bodyPr/>
        <a:lstStyle/>
        <a:p>
          <a:endParaRPr lang="en-US"/>
        </a:p>
      </dgm:t>
    </dgm:pt>
    <dgm:pt modelId="{D11FDBF7-AD49-49E7-81D6-D8E2EA23C7A5}" type="sibTrans" cxnId="{77F2E478-F446-4BB9-A70E-DEA9986A98B1}">
      <dgm:prSet/>
      <dgm:spPr/>
      <dgm:t>
        <a:bodyPr/>
        <a:lstStyle/>
        <a:p>
          <a:endParaRPr lang="en-US"/>
        </a:p>
      </dgm:t>
    </dgm:pt>
    <dgm:pt modelId="{0E8AFF5F-DB60-41F9-9997-996359E38321}">
      <dgm:prSet phldrT="[Text]">
        <dgm:style>
          <a:lnRef idx="0">
            <a:schemeClr val="accent1"/>
          </a:lnRef>
          <a:fillRef idx="3">
            <a:schemeClr val="accent1"/>
          </a:fillRef>
          <a:effectRef idx="3">
            <a:schemeClr val="accent1"/>
          </a:effectRef>
          <a:fontRef idx="minor">
            <a:schemeClr val="lt1"/>
          </a:fontRef>
        </dgm:style>
      </dgm:prSet>
      <dgm:spPr/>
      <dgm:t>
        <a:bodyPr/>
        <a:lstStyle/>
        <a:p>
          <a:r>
            <a:rPr lang="en-US" i="1" dirty="0" err="1"/>
            <a:t>Sanatan</a:t>
          </a:r>
          <a:r>
            <a:rPr lang="en-US" dirty="0"/>
            <a:t> </a:t>
          </a:r>
          <a:r>
            <a:rPr lang="en-US" i="1" dirty="0" err="1"/>
            <a:t>Dharam</a:t>
          </a:r>
          <a:endParaRPr lang="en-US" i="1" dirty="0"/>
        </a:p>
      </dgm:t>
    </dgm:pt>
    <dgm:pt modelId="{3AA92717-40A5-406D-9F51-36FF910480D2}" type="parTrans" cxnId="{C5C50DAE-9646-4D7D-8FE2-B8581927544F}">
      <dgm:prSet/>
      <dgm:spPr/>
      <dgm:t>
        <a:bodyPr/>
        <a:lstStyle/>
        <a:p>
          <a:endParaRPr lang="en-US"/>
        </a:p>
      </dgm:t>
    </dgm:pt>
    <dgm:pt modelId="{B178B51E-E454-4AE4-BBBE-650CE90DB4BF}" type="sibTrans" cxnId="{C5C50DAE-9646-4D7D-8FE2-B8581927544F}">
      <dgm:prSet/>
      <dgm:spPr/>
      <dgm:t>
        <a:bodyPr/>
        <a:lstStyle/>
        <a:p>
          <a:endParaRPr lang="en-US"/>
        </a:p>
      </dgm:t>
    </dgm:pt>
    <dgm:pt modelId="{6475161D-46FF-4AB9-9086-33A4EED5BF68}">
      <dgm:prSet phldrT="[Text]">
        <dgm:style>
          <a:lnRef idx="1">
            <a:schemeClr val="accent2"/>
          </a:lnRef>
          <a:fillRef idx="3">
            <a:schemeClr val="accent2"/>
          </a:fillRef>
          <a:effectRef idx="2">
            <a:schemeClr val="accent2"/>
          </a:effectRef>
          <a:fontRef idx="minor">
            <a:schemeClr val="lt1"/>
          </a:fontRef>
        </dgm:style>
      </dgm:prSet>
      <dgm:spPr/>
      <dgm:t>
        <a:bodyPr/>
        <a:lstStyle/>
        <a:p>
          <a:r>
            <a:rPr lang="en-US" i="1" dirty="0" err="1"/>
            <a:t>Deen</a:t>
          </a:r>
          <a:r>
            <a:rPr lang="en-US" i="1" dirty="0"/>
            <a:t> </a:t>
          </a:r>
          <a:r>
            <a:rPr lang="en-US" i="1" dirty="0" err="1"/>
            <a:t>ul</a:t>
          </a:r>
          <a:r>
            <a:rPr lang="en-US" i="1" dirty="0"/>
            <a:t> </a:t>
          </a:r>
          <a:r>
            <a:rPr lang="en-US" i="1" dirty="0" err="1"/>
            <a:t>fitrat</a:t>
          </a:r>
          <a:endParaRPr lang="en-US" i="1" dirty="0"/>
        </a:p>
      </dgm:t>
    </dgm:pt>
    <dgm:pt modelId="{7C7A8B8D-713C-44D6-9712-71DBE52E236E}" type="parTrans" cxnId="{CEFB3FAD-F438-4BC8-89FE-3669DF53F21D}">
      <dgm:prSet/>
      <dgm:spPr/>
      <dgm:t>
        <a:bodyPr/>
        <a:lstStyle/>
        <a:p>
          <a:endParaRPr lang="en-US"/>
        </a:p>
      </dgm:t>
    </dgm:pt>
    <dgm:pt modelId="{D0D6FB20-C28C-4D9D-B6F7-0149B05A27AE}" type="sibTrans" cxnId="{CEFB3FAD-F438-4BC8-89FE-3669DF53F21D}">
      <dgm:prSet/>
      <dgm:spPr/>
      <dgm:t>
        <a:bodyPr/>
        <a:lstStyle/>
        <a:p>
          <a:endParaRPr lang="en-US"/>
        </a:p>
      </dgm:t>
    </dgm:pt>
    <dgm:pt modelId="{41E8525E-3F29-46FE-B171-9BC347C4C5B7}">
      <dgm:prSet phldrT="[Text]">
        <dgm:style>
          <a:lnRef idx="1">
            <a:schemeClr val="accent1"/>
          </a:lnRef>
          <a:fillRef idx="3">
            <a:schemeClr val="accent1"/>
          </a:fillRef>
          <a:effectRef idx="2">
            <a:schemeClr val="accent1"/>
          </a:effectRef>
          <a:fontRef idx="minor">
            <a:schemeClr val="lt1"/>
          </a:fontRef>
        </dgm:style>
      </dgm:prSet>
      <dgm:spPr/>
      <dgm:t>
        <a:bodyPr/>
        <a:lstStyle/>
        <a:p>
          <a:r>
            <a:rPr lang="en-US" i="1" dirty="0" err="1"/>
            <a:t>Deen</a:t>
          </a:r>
          <a:r>
            <a:rPr lang="en-US" i="1" dirty="0"/>
            <a:t> </a:t>
          </a:r>
          <a:r>
            <a:rPr lang="en-US" i="1" dirty="0" err="1"/>
            <a:t>ul</a:t>
          </a:r>
          <a:r>
            <a:rPr lang="en-US" i="1" dirty="0"/>
            <a:t> </a:t>
          </a:r>
          <a:r>
            <a:rPr lang="en-US" i="1" dirty="0" err="1"/>
            <a:t>Qayeem</a:t>
          </a:r>
          <a:endParaRPr lang="en-US" i="1" dirty="0"/>
        </a:p>
      </dgm:t>
    </dgm:pt>
    <dgm:pt modelId="{CBB84053-9ACE-4D9B-BBD2-E9119318AFE0}" type="parTrans" cxnId="{3DCDDEC8-5D68-49A2-B43E-3C7DD11C88C5}">
      <dgm:prSet/>
      <dgm:spPr/>
      <dgm:t>
        <a:bodyPr/>
        <a:lstStyle/>
        <a:p>
          <a:endParaRPr lang="en-US"/>
        </a:p>
      </dgm:t>
    </dgm:pt>
    <dgm:pt modelId="{B360AD08-501F-4849-A57B-CC95ED4A76B3}" type="sibTrans" cxnId="{3DCDDEC8-5D68-49A2-B43E-3C7DD11C88C5}">
      <dgm:prSet/>
      <dgm:spPr/>
      <dgm:t>
        <a:bodyPr/>
        <a:lstStyle/>
        <a:p>
          <a:endParaRPr lang="en-US"/>
        </a:p>
      </dgm:t>
    </dgm:pt>
    <dgm:pt modelId="{685BB6D9-02B5-4769-9C96-52DCF4E94BE7}">
      <dgm:prSet phldrT="[Text]">
        <dgm:style>
          <a:lnRef idx="1">
            <a:schemeClr val="accent2"/>
          </a:lnRef>
          <a:fillRef idx="3">
            <a:schemeClr val="accent2"/>
          </a:fillRef>
          <a:effectRef idx="2">
            <a:schemeClr val="accent2"/>
          </a:effectRef>
          <a:fontRef idx="minor">
            <a:schemeClr val="lt1"/>
          </a:fontRef>
        </dgm:style>
      </dgm:prSet>
      <dgm:spPr/>
      <dgm:t>
        <a:bodyPr/>
        <a:lstStyle/>
        <a:p>
          <a:r>
            <a:rPr lang="en-US" i="1" dirty="0" err="1"/>
            <a:t>Swadharm</a:t>
          </a:r>
          <a:endParaRPr lang="en-US" i="1" dirty="0"/>
        </a:p>
      </dgm:t>
    </dgm:pt>
    <dgm:pt modelId="{0051F4D0-7B92-474C-A8CE-4F0C8951DEBF}" type="parTrans" cxnId="{7D333038-84E9-4954-BEE1-D0F04E87AC0B}">
      <dgm:prSet/>
      <dgm:spPr/>
      <dgm:t>
        <a:bodyPr/>
        <a:lstStyle/>
        <a:p>
          <a:endParaRPr lang="en-US"/>
        </a:p>
      </dgm:t>
    </dgm:pt>
    <dgm:pt modelId="{FBE09599-BB7A-4618-8922-692B5E782662}" type="sibTrans" cxnId="{7D333038-84E9-4954-BEE1-D0F04E87AC0B}">
      <dgm:prSet/>
      <dgm:spPr/>
      <dgm:t>
        <a:bodyPr/>
        <a:lstStyle/>
        <a:p>
          <a:endParaRPr lang="en-US"/>
        </a:p>
      </dgm:t>
    </dgm:pt>
    <dgm:pt modelId="{2431485B-4A04-4E40-BADF-B0ECEBA98940}" type="pres">
      <dgm:prSet presAssocID="{8C376A1D-F8DA-42B8-A802-2EF2047C01BF}" presName="composite" presStyleCnt="0">
        <dgm:presLayoutVars>
          <dgm:chMax val="1"/>
          <dgm:dir/>
          <dgm:resizeHandles val="exact"/>
        </dgm:presLayoutVars>
      </dgm:prSet>
      <dgm:spPr/>
    </dgm:pt>
    <dgm:pt modelId="{3D8D3539-6DDB-4AC7-969F-AC38B0939D89}" type="pres">
      <dgm:prSet presAssocID="{8C376A1D-F8DA-42B8-A802-2EF2047C01BF}" presName="radial" presStyleCnt="0">
        <dgm:presLayoutVars>
          <dgm:animLvl val="ctr"/>
        </dgm:presLayoutVars>
      </dgm:prSet>
      <dgm:spPr/>
    </dgm:pt>
    <dgm:pt modelId="{EC26B44A-FA3A-481D-9226-30DDEF8C2870}" type="pres">
      <dgm:prSet presAssocID="{15A9D923-0FC9-4D3A-A963-19417F49FAF6}" presName="centerShape" presStyleLbl="vennNode1" presStyleIdx="0" presStyleCnt="5"/>
      <dgm:spPr/>
    </dgm:pt>
    <dgm:pt modelId="{3A6728B1-18B8-413F-AA3A-BCC2A26BB85E}" type="pres">
      <dgm:prSet presAssocID="{0E8AFF5F-DB60-41F9-9997-996359E38321}" presName="node" presStyleLbl="vennNode1" presStyleIdx="1" presStyleCnt="5" custScaleX="151999" custScaleY="148949">
        <dgm:presLayoutVars>
          <dgm:bulletEnabled val="1"/>
        </dgm:presLayoutVars>
      </dgm:prSet>
      <dgm:spPr/>
    </dgm:pt>
    <dgm:pt modelId="{86F90C4C-2938-443A-9DAA-12E3770400EB}" type="pres">
      <dgm:prSet presAssocID="{6475161D-46FF-4AB9-9086-33A4EED5BF68}" presName="node" presStyleLbl="vennNode1" presStyleIdx="2" presStyleCnt="5" custScaleX="149941" custScaleY="149984">
        <dgm:presLayoutVars>
          <dgm:bulletEnabled val="1"/>
        </dgm:presLayoutVars>
      </dgm:prSet>
      <dgm:spPr/>
    </dgm:pt>
    <dgm:pt modelId="{CD0E5CC7-B62F-47F5-B1CD-B433668E626E}" type="pres">
      <dgm:prSet presAssocID="{41E8525E-3F29-46FE-B171-9BC347C4C5B7}" presName="node" presStyleLbl="vennNode1" presStyleIdx="3" presStyleCnt="5" custScaleX="160174" custScaleY="155843">
        <dgm:presLayoutVars>
          <dgm:bulletEnabled val="1"/>
        </dgm:presLayoutVars>
      </dgm:prSet>
      <dgm:spPr/>
    </dgm:pt>
    <dgm:pt modelId="{23AAA5B5-A402-4CED-8DEB-6AB786B8D5E3}" type="pres">
      <dgm:prSet presAssocID="{685BB6D9-02B5-4769-9C96-52DCF4E94BE7}" presName="node" presStyleLbl="vennNode1" presStyleIdx="4" presStyleCnt="5" custScaleX="159592" custScaleY="161491">
        <dgm:presLayoutVars>
          <dgm:bulletEnabled val="1"/>
        </dgm:presLayoutVars>
      </dgm:prSet>
      <dgm:spPr/>
    </dgm:pt>
  </dgm:ptLst>
  <dgm:cxnLst>
    <dgm:cxn modelId="{32C18B07-559C-4F7D-B49D-34CC32F91F9E}" type="presOf" srcId="{15A9D923-0FC9-4D3A-A963-19417F49FAF6}" destId="{EC26B44A-FA3A-481D-9226-30DDEF8C2870}" srcOrd="0" destOrd="0" presId="urn:microsoft.com/office/officeart/2005/8/layout/radial3"/>
    <dgm:cxn modelId="{141E7B20-E374-4AE7-BCC2-9CCD84790AA1}" type="presOf" srcId="{8C376A1D-F8DA-42B8-A802-2EF2047C01BF}" destId="{2431485B-4A04-4E40-BADF-B0ECEBA98940}" srcOrd="0" destOrd="0" presId="urn:microsoft.com/office/officeart/2005/8/layout/radial3"/>
    <dgm:cxn modelId="{E052A528-3BC8-483D-B36A-4A438C2F57A1}" type="presOf" srcId="{685BB6D9-02B5-4769-9C96-52DCF4E94BE7}" destId="{23AAA5B5-A402-4CED-8DEB-6AB786B8D5E3}" srcOrd="0" destOrd="0" presId="urn:microsoft.com/office/officeart/2005/8/layout/radial3"/>
    <dgm:cxn modelId="{D6C1412A-794F-4697-883D-264EF4B8FBE3}" type="presOf" srcId="{6475161D-46FF-4AB9-9086-33A4EED5BF68}" destId="{86F90C4C-2938-443A-9DAA-12E3770400EB}" srcOrd="0" destOrd="0" presId="urn:microsoft.com/office/officeart/2005/8/layout/radial3"/>
    <dgm:cxn modelId="{79A6EA2D-BCF7-45EE-AC32-A3ADEFABB3C4}" type="presOf" srcId="{41E8525E-3F29-46FE-B171-9BC347C4C5B7}" destId="{CD0E5CC7-B62F-47F5-B1CD-B433668E626E}" srcOrd="0" destOrd="0" presId="urn:microsoft.com/office/officeart/2005/8/layout/radial3"/>
    <dgm:cxn modelId="{088BF037-7C99-4B98-8752-27D107DCDC80}" type="presOf" srcId="{0E8AFF5F-DB60-41F9-9997-996359E38321}" destId="{3A6728B1-18B8-413F-AA3A-BCC2A26BB85E}" srcOrd="0" destOrd="0" presId="urn:microsoft.com/office/officeart/2005/8/layout/radial3"/>
    <dgm:cxn modelId="{7D333038-84E9-4954-BEE1-D0F04E87AC0B}" srcId="{15A9D923-0FC9-4D3A-A963-19417F49FAF6}" destId="{685BB6D9-02B5-4769-9C96-52DCF4E94BE7}" srcOrd="3" destOrd="0" parTransId="{0051F4D0-7B92-474C-A8CE-4F0C8951DEBF}" sibTransId="{FBE09599-BB7A-4618-8922-692B5E782662}"/>
    <dgm:cxn modelId="{77F2E478-F446-4BB9-A70E-DEA9986A98B1}" srcId="{8C376A1D-F8DA-42B8-A802-2EF2047C01BF}" destId="{15A9D923-0FC9-4D3A-A963-19417F49FAF6}" srcOrd="0" destOrd="0" parTransId="{BD3B7984-F82A-4205-AB0A-C846CCA40DA8}" sibTransId="{D11FDBF7-AD49-49E7-81D6-D8E2EA23C7A5}"/>
    <dgm:cxn modelId="{CEFB3FAD-F438-4BC8-89FE-3669DF53F21D}" srcId="{15A9D923-0FC9-4D3A-A963-19417F49FAF6}" destId="{6475161D-46FF-4AB9-9086-33A4EED5BF68}" srcOrd="1" destOrd="0" parTransId="{7C7A8B8D-713C-44D6-9712-71DBE52E236E}" sibTransId="{D0D6FB20-C28C-4D9D-B6F7-0149B05A27AE}"/>
    <dgm:cxn modelId="{C5C50DAE-9646-4D7D-8FE2-B8581927544F}" srcId="{15A9D923-0FC9-4D3A-A963-19417F49FAF6}" destId="{0E8AFF5F-DB60-41F9-9997-996359E38321}" srcOrd="0" destOrd="0" parTransId="{3AA92717-40A5-406D-9F51-36FF910480D2}" sibTransId="{B178B51E-E454-4AE4-BBBE-650CE90DB4BF}"/>
    <dgm:cxn modelId="{3DCDDEC8-5D68-49A2-B43E-3C7DD11C88C5}" srcId="{15A9D923-0FC9-4D3A-A963-19417F49FAF6}" destId="{41E8525E-3F29-46FE-B171-9BC347C4C5B7}" srcOrd="2" destOrd="0" parTransId="{CBB84053-9ACE-4D9B-BBD2-E9119318AFE0}" sibTransId="{B360AD08-501F-4849-A57B-CC95ED4A76B3}"/>
    <dgm:cxn modelId="{7BA15E7B-2518-4C78-B7BB-916DD92DB5CB}" type="presParOf" srcId="{2431485B-4A04-4E40-BADF-B0ECEBA98940}" destId="{3D8D3539-6DDB-4AC7-969F-AC38B0939D89}" srcOrd="0" destOrd="0" presId="urn:microsoft.com/office/officeart/2005/8/layout/radial3"/>
    <dgm:cxn modelId="{5EA963F2-8E92-40EF-B3D3-C005977C1172}" type="presParOf" srcId="{3D8D3539-6DDB-4AC7-969F-AC38B0939D89}" destId="{EC26B44A-FA3A-481D-9226-30DDEF8C2870}" srcOrd="0" destOrd="0" presId="urn:microsoft.com/office/officeart/2005/8/layout/radial3"/>
    <dgm:cxn modelId="{D7A7891F-C71B-4B40-9FE5-D3A589F8C649}" type="presParOf" srcId="{3D8D3539-6DDB-4AC7-969F-AC38B0939D89}" destId="{3A6728B1-18B8-413F-AA3A-BCC2A26BB85E}" srcOrd="1" destOrd="0" presId="urn:microsoft.com/office/officeart/2005/8/layout/radial3"/>
    <dgm:cxn modelId="{A5E2F13A-0FAD-4D23-A73E-BA42D5CA3695}" type="presParOf" srcId="{3D8D3539-6DDB-4AC7-969F-AC38B0939D89}" destId="{86F90C4C-2938-443A-9DAA-12E3770400EB}" srcOrd="2" destOrd="0" presId="urn:microsoft.com/office/officeart/2005/8/layout/radial3"/>
    <dgm:cxn modelId="{F93D471F-EFC6-42C5-A5A5-DE3D8C188472}" type="presParOf" srcId="{3D8D3539-6DDB-4AC7-969F-AC38B0939D89}" destId="{CD0E5CC7-B62F-47F5-B1CD-B433668E626E}" srcOrd="3" destOrd="0" presId="urn:microsoft.com/office/officeart/2005/8/layout/radial3"/>
    <dgm:cxn modelId="{2A347E88-B6F9-4EE3-8B27-B030DAA2732B}" type="presParOf" srcId="{3D8D3539-6DDB-4AC7-969F-AC38B0939D89}" destId="{23AAA5B5-A402-4CED-8DEB-6AB786B8D5E3}"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1ABE57-55CA-4381-8D94-C7D672ECABC8}" type="doc">
      <dgm:prSet loTypeId="urn:microsoft.com/office/officeart/2005/8/layout/arrow2" loCatId="process" qsTypeId="urn:microsoft.com/office/officeart/2005/8/quickstyle/3d1" qsCatId="3D" csTypeId="urn:microsoft.com/office/officeart/2005/8/colors/accent1_2" csCatId="accent1" phldr="1"/>
      <dgm:spPr/>
    </dgm:pt>
    <dgm:pt modelId="{4290363D-4FE9-4AF3-AF32-F5D8CDC1B5F1}">
      <dgm:prSet phldrT="[Text]" custT="1"/>
      <dgm:spPr/>
      <dgm:t>
        <a:bodyPr/>
        <a:lstStyle/>
        <a:p>
          <a:r>
            <a:rPr lang="en-US" sz="2900" b="1" dirty="0"/>
            <a:t>Vedas</a:t>
          </a:r>
        </a:p>
      </dgm:t>
    </dgm:pt>
    <dgm:pt modelId="{7E2D3D0E-6C8B-4960-B6EF-33D9AFBDECAC}" type="parTrans" cxnId="{95DB6818-0778-4123-8FFA-D7D684DF317C}">
      <dgm:prSet/>
      <dgm:spPr/>
      <dgm:t>
        <a:bodyPr/>
        <a:lstStyle/>
        <a:p>
          <a:endParaRPr lang="en-US"/>
        </a:p>
      </dgm:t>
    </dgm:pt>
    <dgm:pt modelId="{57CB1EF3-2C94-4682-8B9C-1FC45469DDE9}" type="sibTrans" cxnId="{95DB6818-0778-4123-8FFA-D7D684DF317C}">
      <dgm:prSet/>
      <dgm:spPr/>
      <dgm:t>
        <a:bodyPr/>
        <a:lstStyle/>
        <a:p>
          <a:endParaRPr lang="en-US"/>
        </a:p>
      </dgm:t>
    </dgm:pt>
    <dgm:pt modelId="{347973B5-BE66-4713-8E4D-766599FD0E1F}">
      <dgm:prSet phldrT="[Text]" custT="1"/>
      <dgm:spPr/>
      <dgm:t>
        <a:bodyPr/>
        <a:lstStyle/>
        <a:p>
          <a:r>
            <a:rPr lang="en-US" sz="2900" b="1" dirty="0"/>
            <a:t>Bible</a:t>
          </a:r>
        </a:p>
      </dgm:t>
    </dgm:pt>
    <dgm:pt modelId="{C152849C-AB8A-4FBA-A4B9-3E58DCC563C1}" type="parTrans" cxnId="{276FA9E5-377B-48B1-BA5B-5B49F9D6BC32}">
      <dgm:prSet/>
      <dgm:spPr/>
      <dgm:t>
        <a:bodyPr/>
        <a:lstStyle/>
        <a:p>
          <a:endParaRPr lang="en-US"/>
        </a:p>
      </dgm:t>
    </dgm:pt>
    <dgm:pt modelId="{74A10F57-D1EE-41E8-B5BB-9015F26B9122}" type="sibTrans" cxnId="{276FA9E5-377B-48B1-BA5B-5B49F9D6BC32}">
      <dgm:prSet/>
      <dgm:spPr/>
      <dgm:t>
        <a:bodyPr/>
        <a:lstStyle/>
        <a:p>
          <a:endParaRPr lang="en-US"/>
        </a:p>
      </dgm:t>
    </dgm:pt>
    <dgm:pt modelId="{DDCEA0E5-0C0A-4435-BCD1-994A5781FADC}">
      <dgm:prSet phldrT="[Text]" custT="1"/>
      <dgm:spPr/>
      <dgm:t>
        <a:bodyPr/>
        <a:lstStyle/>
        <a:p>
          <a:r>
            <a:rPr lang="en-US" sz="2900" b="1" dirty="0"/>
            <a:t>Quran</a:t>
          </a:r>
        </a:p>
      </dgm:t>
    </dgm:pt>
    <dgm:pt modelId="{6CB1ADFF-5050-4E3C-A9B6-DE8F530697D9}" type="parTrans" cxnId="{DB7CB073-ED4B-4F98-9D4F-C59024F92784}">
      <dgm:prSet/>
      <dgm:spPr/>
      <dgm:t>
        <a:bodyPr/>
        <a:lstStyle/>
        <a:p>
          <a:endParaRPr lang="en-US"/>
        </a:p>
      </dgm:t>
    </dgm:pt>
    <dgm:pt modelId="{029E4DD4-290F-4A5C-ACDB-8E31007B8CDE}" type="sibTrans" cxnId="{DB7CB073-ED4B-4F98-9D4F-C59024F92784}">
      <dgm:prSet/>
      <dgm:spPr/>
      <dgm:t>
        <a:bodyPr/>
        <a:lstStyle/>
        <a:p>
          <a:endParaRPr lang="en-US"/>
        </a:p>
      </dgm:t>
    </dgm:pt>
    <dgm:pt modelId="{6A872F44-2E5A-4B4E-B1BD-211ED9B05242}" type="pres">
      <dgm:prSet presAssocID="{E61ABE57-55CA-4381-8D94-C7D672ECABC8}" presName="arrowDiagram" presStyleCnt="0">
        <dgm:presLayoutVars>
          <dgm:chMax val="5"/>
          <dgm:dir/>
          <dgm:resizeHandles val="exact"/>
        </dgm:presLayoutVars>
      </dgm:prSet>
      <dgm:spPr/>
    </dgm:pt>
    <dgm:pt modelId="{68DC6C21-77AE-4236-880F-4DAE2FF82270}" type="pres">
      <dgm:prSet presAssocID="{E61ABE57-55CA-4381-8D94-C7D672ECABC8}" presName="arrow" presStyleLbl="bgShp" presStyleIdx="0" presStyleCnt="1" custScaleX="108553">
        <dgm:style>
          <a:lnRef idx="1">
            <a:schemeClr val="accent5"/>
          </a:lnRef>
          <a:fillRef idx="2">
            <a:schemeClr val="accent5"/>
          </a:fillRef>
          <a:effectRef idx="1">
            <a:schemeClr val="accent5"/>
          </a:effectRef>
          <a:fontRef idx="minor">
            <a:schemeClr val="dk1"/>
          </a:fontRef>
        </dgm:style>
      </dgm:prSet>
      <dgm:spPr/>
    </dgm:pt>
    <dgm:pt modelId="{9F2DF486-910B-45A5-BF0D-B40F8A3F9DAD}" type="pres">
      <dgm:prSet presAssocID="{E61ABE57-55CA-4381-8D94-C7D672ECABC8}" presName="arrowDiagram3" presStyleCnt="0"/>
      <dgm:spPr/>
    </dgm:pt>
    <dgm:pt modelId="{75FAD0AF-EC32-411C-8B3C-43C67CF9BE54}" type="pres">
      <dgm:prSet presAssocID="{4290363D-4FE9-4AF3-AF32-F5D8CDC1B5F1}" presName="bullet3a" presStyleLbl="node1" presStyleIdx="0" presStyleCnt="3"/>
      <dgm:spPr/>
    </dgm:pt>
    <dgm:pt modelId="{EFCC26E4-9668-4798-AB1A-E41854D94E1A}" type="pres">
      <dgm:prSet presAssocID="{4290363D-4FE9-4AF3-AF32-F5D8CDC1B5F1}" presName="textBox3a" presStyleLbl="revTx" presStyleIdx="0" presStyleCnt="3">
        <dgm:presLayoutVars>
          <dgm:bulletEnabled val="1"/>
        </dgm:presLayoutVars>
      </dgm:prSet>
      <dgm:spPr/>
    </dgm:pt>
    <dgm:pt modelId="{7F3F1709-3916-4C97-A222-C6E2D4C92235}" type="pres">
      <dgm:prSet presAssocID="{347973B5-BE66-4713-8E4D-766599FD0E1F}" presName="bullet3b" presStyleLbl="node1" presStyleIdx="1" presStyleCnt="3"/>
      <dgm:spPr/>
    </dgm:pt>
    <dgm:pt modelId="{1E7F1DF9-C52A-4C1E-82C1-5B74FD2D177E}" type="pres">
      <dgm:prSet presAssocID="{347973B5-BE66-4713-8E4D-766599FD0E1F}" presName="textBox3b" presStyleLbl="revTx" presStyleIdx="1" presStyleCnt="3">
        <dgm:presLayoutVars>
          <dgm:bulletEnabled val="1"/>
        </dgm:presLayoutVars>
      </dgm:prSet>
      <dgm:spPr/>
    </dgm:pt>
    <dgm:pt modelId="{B796AD14-C9C2-4FC0-8A42-04939039BA2D}" type="pres">
      <dgm:prSet presAssocID="{DDCEA0E5-0C0A-4435-BCD1-994A5781FADC}" presName="bullet3c" presStyleLbl="node1" presStyleIdx="2" presStyleCnt="3"/>
      <dgm:spPr/>
    </dgm:pt>
    <dgm:pt modelId="{5C8CC969-146B-4442-9B21-9DF20BDEB859}" type="pres">
      <dgm:prSet presAssocID="{DDCEA0E5-0C0A-4435-BCD1-994A5781FADC}" presName="textBox3c" presStyleLbl="revTx" presStyleIdx="2" presStyleCnt="3">
        <dgm:presLayoutVars>
          <dgm:bulletEnabled val="1"/>
        </dgm:presLayoutVars>
      </dgm:prSet>
      <dgm:spPr/>
    </dgm:pt>
  </dgm:ptLst>
  <dgm:cxnLst>
    <dgm:cxn modelId="{95DB6818-0778-4123-8FFA-D7D684DF317C}" srcId="{E61ABE57-55CA-4381-8D94-C7D672ECABC8}" destId="{4290363D-4FE9-4AF3-AF32-F5D8CDC1B5F1}" srcOrd="0" destOrd="0" parTransId="{7E2D3D0E-6C8B-4960-B6EF-33D9AFBDECAC}" sibTransId="{57CB1EF3-2C94-4682-8B9C-1FC45469DDE9}"/>
    <dgm:cxn modelId="{1AC35761-9F03-4CF7-932D-C62B3D9B1D29}" type="presOf" srcId="{E61ABE57-55CA-4381-8D94-C7D672ECABC8}" destId="{6A872F44-2E5A-4B4E-B1BD-211ED9B05242}" srcOrd="0" destOrd="0" presId="urn:microsoft.com/office/officeart/2005/8/layout/arrow2"/>
    <dgm:cxn modelId="{7DC20043-1032-4238-BBA5-66997B982E71}" type="presOf" srcId="{DDCEA0E5-0C0A-4435-BCD1-994A5781FADC}" destId="{5C8CC969-146B-4442-9B21-9DF20BDEB859}" srcOrd="0" destOrd="0" presId="urn:microsoft.com/office/officeart/2005/8/layout/arrow2"/>
    <dgm:cxn modelId="{17ED636E-170C-4D78-9E2C-F8E3179C0F30}" type="presOf" srcId="{347973B5-BE66-4713-8E4D-766599FD0E1F}" destId="{1E7F1DF9-C52A-4C1E-82C1-5B74FD2D177E}" srcOrd="0" destOrd="0" presId="urn:microsoft.com/office/officeart/2005/8/layout/arrow2"/>
    <dgm:cxn modelId="{DB7CB073-ED4B-4F98-9D4F-C59024F92784}" srcId="{E61ABE57-55CA-4381-8D94-C7D672ECABC8}" destId="{DDCEA0E5-0C0A-4435-BCD1-994A5781FADC}" srcOrd="2" destOrd="0" parTransId="{6CB1ADFF-5050-4E3C-A9B6-DE8F530697D9}" sibTransId="{029E4DD4-290F-4A5C-ACDB-8E31007B8CDE}"/>
    <dgm:cxn modelId="{AA9BABE2-B8D9-4FD5-81C3-BA00D901686A}" type="presOf" srcId="{4290363D-4FE9-4AF3-AF32-F5D8CDC1B5F1}" destId="{EFCC26E4-9668-4798-AB1A-E41854D94E1A}" srcOrd="0" destOrd="0" presId="urn:microsoft.com/office/officeart/2005/8/layout/arrow2"/>
    <dgm:cxn modelId="{276FA9E5-377B-48B1-BA5B-5B49F9D6BC32}" srcId="{E61ABE57-55CA-4381-8D94-C7D672ECABC8}" destId="{347973B5-BE66-4713-8E4D-766599FD0E1F}" srcOrd="1" destOrd="0" parTransId="{C152849C-AB8A-4FBA-A4B9-3E58DCC563C1}" sibTransId="{74A10F57-D1EE-41E8-B5BB-9015F26B9122}"/>
    <dgm:cxn modelId="{A873C24B-C7FB-419C-B171-DE8EC8EC5E2F}" type="presParOf" srcId="{6A872F44-2E5A-4B4E-B1BD-211ED9B05242}" destId="{68DC6C21-77AE-4236-880F-4DAE2FF82270}" srcOrd="0" destOrd="0" presId="urn:microsoft.com/office/officeart/2005/8/layout/arrow2"/>
    <dgm:cxn modelId="{F084BC5D-154C-448A-BB64-21D57181F48A}" type="presParOf" srcId="{6A872F44-2E5A-4B4E-B1BD-211ED9B05242}" destId="{9F2DF486-910B-45A5-BF0D-B40F8A3F9DAD}" srcOrd="1" destOrd="0" presId="urn:microsoft.com/office/officeart/2005/8/layout/arrow2"/>
    <dgm:cxn modelId="{52514B79-F5F9-4E89-A13C-2BF98CE1B2D6}" type="presParOf" srcId="{9F2DF486-910B-45A5-BF0D-B40F8A3F9DAD}" destId="{75FAD0AF-EC32-411C-8B3C-43C67CF9BE54}" srcOrd="0" destOrd="0" presId="urn:microsoft.com/office/officeart/2005/8/layout/arrow2"/>
    <dgm:cxn modelId="{CF7C929C-6674-4924-B268-EFCBEDAFB865}" type="presParOf" srcId="{9F2DF486-910B-45A5-BF0D-B40F8A3F9DAD}" destId="{EFCC26E4-9668-4798-AB1A-E41854D94E1A}" srcOrd="1" destOrd="0" presId="urn:microsoft.com/office/officeart/2005/8/layout/arrow2"/>
    <dgm:cxn modelId="{A4690641-E3D3-44D9-855E-F838DBA8B2B1}" type="presParOf" srcId="{9F2DF486-910B-45A5-BF0D-B40F8A3F9DAD}" destId="{7F3F1709-3916-4C97-A222-C6E2D4C92235}" srcOrd="2" destOrd="0" presId="urn:microsoft.com/office/officeart/2005/8/layout/arrow2"/>
    <dgm:cxn modelId="{669E8641-0F05-452E-8E7C-24A776CFC92A}" type="presParOf" srcId="{9F2DF486-910B-45A5-BF0D-B40F8A3F9DAD}" destId="{1E7F1DF9-C52A-4C1E-82C1-5B74FD2D177E}" srcOrd="3" destOrd="0" presId="urn:microsoft.com/office/officeart/2005/8/layout/arrow2"/>
    <dgm:cxn modelId="{6635CB9A-53E8-4130-8D9F-7BD928BB4D3B}" type="presParOf" srcId="{9F2DF486-910B-45A5-BF0D-B40F8A3F9DAD}" destId="{B796AD14-C9C2-4FC0-8A42-04939039BA2D}" srcOrd="4" destOrd="0" presId="urn:microsoft.com/office/officeart/2005/8/layout/arrow2"/>
    <dgm:cxn modelId="{CBF04202-A512-4D46-8A32-5F4813DC8A47}" type="presParOf" srcId="{9F2DF486-910B-45A5-BF0D-B40F8A3F9DAD}" destId="{5C8CC969-146B-4442-9B21-9DF20BDEB859}"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D6AAA6-8A06-46CF-96E0-3DA0CDA5A80D}"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09788B3F-1463-496A-BB44-F9D58AB2BAB8}">
      <dgm:prSet phldrT="[Text]">
        <dgm:style>
          <a:lnRef idx="1">
            <a:schemeClr val="accent2"/>
          </a:lnRef>
          <a:fillRef idx="2">
            <a:schemeClr val="accent2"/>
          </a:fillRef>
          <a:effectRef idx="1">
            <a:schemeClr val="accent2"/>
          </a:effectRef>
          <a:fontRef idx="minor">
            <a:schemeClr val="dk1"/>
          </a:fontRef>
        </dgm:style>
      </dgm:prSet>
      <dgm:spPr>
        <a:solidFill>
          <a:srgbClr val="FFFF00"/>
        </a:solidFill>
        <a:ln>
          <a:solidFill>
            <a:srgbClr val="002060"/>
          </a:solidFill>
        </a:ln>
        <a:effectLst>
          <a:outerShdw blurRad="76200" dir="18900000" sy="23000" kx="-1200000" algn="bl" rotWithShape="0">
            <a:schemeClr val="tx1">
              <a:alpha val="20000"/>
            </a:schemeClr>
          </a:outerShdw>
        </a:effectLst>
      </dgm:spPr>
      <dgm:t>
        <a:bodyPr/>
        <a:lstStyle/>
        <a:p>
          <a:r>
            <a:rPr lang="en-US" b="1" dirty="0"/>
            <a:t>One God</a:t>
          </a:r>
        </a:p>
      </dgm:t>
    </dgm:pt>
    <dgm:pt modelId="{53DD9EBD-EF48-485B-A608-3F2202437383}" type="parTrans" cxnId="{51236DE4-D68C-4F2F-ADAC-90E4C5D0B1E5}">
      <dgm:prSet/>
      <dgm:spPr/>
      <dgm:t>
        <a:bodyPr/>
        <a:lstStyle/>
        <a:p>
          <a:endParaRPr lang="en-US"/>
        </a:p>
      </dgm:t>
    </dgm:pt>
    <dgm:pt modelId="{BDF7AE94-8E5A-4A32-B139-3DB841D1F8AF}" type="sibTrans" cxnId="{51236DE4-D68C-4F2F-ADAC-90E4C5D0B1E5}">
      <dgm:prSet/>
      <dgm:spPr/>
      <dgm:t>
        <a:bodyPr/>
        <a:lstStyle/>
        <a:p>
          <a:endParaRPr lang="en-US"/>
        </a:p>
      </dgm:t>
    </dgm:pt>
    <dgm:pt modelId="{DCB8C8D3-0C1A-44E0-BCB6-CF2D07B59BB5}">
      <dgm:prSet phldrT="[Text]">
        <dgm:style>
          <a:lnRef idx="2">
            <a:schemeClr val="dk1">
              <a:shade val="50000"/>
            </a:schemeClr>
          </a:lnRef>
          <a:fillRef idx="1">
            <a:schemeClr val="dk1"/>
          </a:fillRef>
          <a:effectRef idx="0">
            <a:schemeClr val="dk1"/>
          </a:effectRef>
          <a:fontRef idx="minor">
            <a:schemeClr val="lt1"/>
          </a:fontRef>
        </dgm:style>
      </dgm:prSet>
      <dgm:spPr>
        <a:solidFill>
          <a:schemeClr val="tx1">
            <a:lumMod val="75000"/>
            <a:lumOff val="25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dgm:spPr>
      <dgm:t>
        <a:bodyPr/>
        <a:lstStyle/>
        <a:p>
          <a:r>
            <a:rPr lang="en-US" b="1" dirty="0"/>
            <a:t>Numerous names / attributes</a:t>
          </a:r>
        </a:p>
      </dgm:t>
    </dgm:pt>
    <dgm:pt modelId="{413E9DC4-FD1E-4E71-828E-ACFE1DA47619}" type="parTrans" cxnId="{82D4A9F1-D74F-4DF2-90F0-20167E2D1454}">
      <dgm:prSet/>
      <dgm:spPr>
        <a:solidFill>
          <a:srgbClr val="C00000"/>
        </a:solidFill>
      </dgm:spPr>
      <dgm:t>
        <a:bodyPr/>
        <a:lstStyle/>
        <a:p>
          <a:endParaRPr lang="en-US"/>
        </a:p>
      </dgm:t>
    </dgm:pt>
    <dgm:pt modelId="{242067F6-E68A-4800-845E-FF9A5DCE2836}" type="sibTrans" cxnId="{82D4A9F1-D74F-4DF2-90F0-20167E2D1454}">
      <dgm:prSet/>
      <dgm:spPr/>
      <dgm:t>
        <a:bodyPr/>
        <a:lstStyle/>
        <a:p>
          <a:endParaRPr lang="en-US"/>
        </a:p>
      </dgm:t>
    </dgm:pt>
    <dgm:pt modelId="{007A830D-CD8E-4099-9427-F7AC976D6A65}">
      <dgm:prSet phldrT="[Text]">
        <dgm:style>
          <a:lnRef idx="2">
            <a:schemeClr val="dk1">
              <a:shade val="50000"/>
            </a:schemeClr>
          </a:lnRef>
          <a:fillRef idx="1">
            <a:schemeClr val="dk1"/>
          </a:fillRef>
          <a:effectRef idx="0">
            <a:schemeClr val="dk1"/>
          </a:effectRef>
          <a:fontRef idx="minor">
            <a:schemeClr val="lt1"/>
          </a:fontRef>
        </dgm:style>
      </dgm:prSet>
      <dgm:spPr>
        <a:solidFill>
          <a:schemeClr val="tx1">
            <a:lumMod val="75000"/>
            <a:lumOff val="25000"/>
          </a:schemeClr>
        </a:solidFill>
        <a:ln/>
        <a:scene3d>
          <a:camera prst="perspectiveBelow"/>
          <a:lightRig rig="threePt" dir="t"/>
        </a:scene3d>
      </dgm:spPr>
      <dgm:t>
        <a:bodyPr/>
        <a:lstStyle/>
        <a:p>
          <a:r>
            <a:rPr lang="en-US" dirty="0"/>
            <a:t>No image,</a:t>
          </a:r>
        </a:p>
        <a:p>
          <a:r>
            <a:rPr lang="en-US" dirty="0"/>
            <a:t>No shape,</a:t>
          </a:r>
        </a:p>
      </dgm:t>
    </dgm:pt>
    <dgm:pt modelId="{2E8BF463-49BE-4980-8E41-8ACF34C13C85}" type="parTrans" cxnId="{8F5C3B32-2CA5-455B-9D52-1BBD3CDA3DEF}">
      <dgm:prSet/>
      <dgm:spPr>
        <a:solidFill>
          <a:srgbClr val="C00000"/>
        </a:solidFill>
      </dgm:spPr>
      <dgm:t>
        <a:bodyPr/>
        <a:lstStyle/>
        <a:p>
          <a:endParaRPr lang="en-US"/>
        </a:p>
      </dgm:t>
    </dgm:pt>
    <dgm:pt modelId="{270DBAD9-11F8-4C04-9EA2-E1C35BFD5F02}" type="sibTrans" cxnId="{8F5C3B32-2CA5-455B-9D52-1BBD3CDA3DEF}">
      <dgm:prSet/>
      <dgm:spPr/>
      <dgm:t>
        <a:bodyPr/>
        <a:lstStyle/>
        <a:p>
          <a:endParaRPr lang="en-US"/>
        </a:p>
      </dgm:t>
    </dgm:pt>
    <dgm:pt modelId="{5F99842C-A4A9-4A1B-A75B-A4C19E2907A6}">
      <dgm:prSet phldrT="[Text]">
        <dgm:style>
          <a:lnRef idx="3">
            <a:schemeClr val="lt1"/>
          </a:lnRef>
          <a:fillRef idx="1">
            <a:schemeClr val="dk1"/>
          </a:fillRef>
          <a:effectRef idx="1">
            <a:schemeClr val="dk1"/>
          </a:effectRef>
          <a:fontRef idx="minor">
            <a:schemeClr val="lt1"/>
          </a:fontRef>
        </dgm:style>
      </dgm:prSet>
      <dgm:spPr>
        <a:solidFill>
          <a:schemeClr val="tx1">
            <a:lumMod val="75000"/>
            <a:lumOff val="2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dgm:spPr>
      <dgm:t>
        <a:bodyPr/>
        <a:lstStyle/>
        <a:p>
          <a:r>
            <a:rPr lang="en-US" dirty="0"/>
            <a:t>The creator, sustainer, manager of universe</a:t>
          </a:r>
        </a:p>
      </dgm:t>
    </dgm:pt>
    <dgm:pt modelId="{0F9F60AE-69FF-4FE2-A212-0090A9869765}" type="parTrans" cxnId="{9370E27B-0E1F-45EC-85CE-ACD5F206AFE0}">
      <dgm:prSet/>
      <dgm:spPr>
        <a:solidFill>
          <a:srgbClr val="C00000"/>
        </a:solidFill>
      </dgm:spPr>
      <dgm:t>
        <a:bodyPr/>
        <a:lstStyle/>
        <a:p>
          <a:endParaRPr lang="en-US"/>
        </a:p>
      </dgm:t>
    </dgm:pt>
    <dgm:pt modelId="{3FCB584D-D99A-4E76-9551-67AEE5E53A0A}" type="sibTrans" cxnId="{9370E27B-0E1F-45EC-85CE-ACD5F206AFE0}">
      <dgm:prSet/>
      <dgm:spPr/>
      <dgm:t>
        <a:bodyPr/>
        <a:lstStyle/>
        <a:p>
          <a:endParaRPr lang="en-US"/>
        </a:p>
      </dgm:t>
    </dgm:pt>
    <dgm:pt modelId="{3E709D5B-5166-441E-94A7-5BA812E5B227}" type="pres">
      <dgm:prSet presAssocID="{F1D6AAA6-8A06-46CF-96E0-3DA0CDA5A80D}" presName="cycle" presStyleCnt="0">
        <dgm:presLayoutVars>
          <dgm:chMax val="1"/>
          <dgm:dir/>
          <dgm:animLvl val="ctr"/>
          <dgm:resizeHandles val="exact"/>
        </dgm:presLayoutVars>
      </dgm:prSet>
      <dgm:spPr/>
    </dgm:pt>
    <dgm:pt modelId="{351EDE70-AA48-4D37-8004-B7C5AA525FA8}" type="pres">
      <dgm:prSet presAssocID="{09788B3F-1463-496A-BB44-F9D58AB2BAB8}" presName="centerShape" presStyleLbl="node0" presStyleIdx="0" presStyleCnt="1" custScaleY="94108"/>
      <dgm:spPr/>
    </dgm:pt>
    <dgm:pt modelId="{666805E2-917E-46E5-B5DA-469458B045DD}" type="pres">
      <dgm:prSet presAssocID="{413E9DC4-FD1E-4E71-828E-ACFE1DA47619}" presName="parTrans" presStyleLbl="bgSibTrans2D1" presStyleIdx="0" presStyleCnt="3"/>
      <dgm:spPr/>
    </dgm:pt>
    <dgm:pt modelId="{653480CC-6738-4964-983F-CD8F38CDB328}" type="pres">
      <dgm:prSet presAssocID="{DCB8C8D3-0C1A-44E0-BCB6-CF2D07B59BB5}" presName="node" presStyleLbl="node1" presStyleIdx="0" presStyleCnt="3" custScaleX="136860" custScaleY="140686">
        <dgm:presLayoutVars>
          <dgm:bulletEnabled val="1"/>
        </dgm:presLayoutVars>
      </dgm:prSet>
      <dgm:spPr/>
    </dgm:pt>
    <dgm:pt modelId="{176A6A1D-C985-42E6-84C7-A11C79DE4294}" type="pres">
      <dgm:prSet presAssocID="{2E8BF463-49BE-4980-8E41-8ACF34C13C85}" presName="parTrans" presStyleLbl="bgSibTrans2D1" presStyleIdx="1" presStyleCnt="3"/>
      <dgm:spPr/>
    </dgm:pt>
    <dgm:pt modelId="{F67A98C9-DD79-4199-9FDA-A7435651C417}" type="pres">
      <dgm:prSet presAssocID="{007A830D-CD8E-4099-9427-F7AC976D6A65}" presName="node" presStyleLbl="node1" presStyleIdx="1" presStyleCnt="3" custAng="0" custScaleY="134449">
        <dgm:presLayoutVars>
          <dgm:bulletEnabled val="1"/>
        </dgm:presLayoutVars>
      </dgm:prSet>
      <dgm:spPr/>
    </dgm:pt>
    <dgm:pt modelId="{705A5A71-EC99-4784-B45F-A59A1A01A078}" type="pres">
      <dgm:prSet presAssocID="{0F9F60AE-69FF-4FE2-A212-0090A9869765}" presName="parTrans" presStyleLbl="bgSibTrans2D1" presStyleIdx="2" presStyleCnt="3"/>
      <dgm:spPr/>
    </dgm:pt>
    <dgm:pt modelId="{8A8F1E09-AE03-4B41-9F74-48D7D2826BB5}" type="pres">
      <dgm:prSet presAssocID="{5F99842C-A4A9-4A1B-A75B-A4C19E2907A6}" presName="node" presStyleLbl="node1" presStyleIdx="2" presStyleCnt="3" custScaleY="154808">
        <dgm:presLayoutVars>
          <dgm:bulletEnabled val="1"/>
        </dgm:presLayoutVars>
      </dgm:prSet>
      <dgm:spPr/>
    </dgm:pt>
  </dgm:ptLst>
  <dgm:cxnLst>
    <dgm:cxn modelId="{93F0C42F-F4D1-48EF-ADCA-6177A741CF87}" type="presOf" srcId="{DCB8C8D3-0C1A-44E0-BCB6-CF2D07B59BB5}" destId="{653480CC-6738-4964-983F-CD8F38CDB328}" srcOrd="0" destOrd="0" presId="urn:microsoft.com/office/officeart/2005/8/layout/radial4"/>
    <dgm:cxn modelId="{8F5C3B32-2CA5-455B-9D52-1BBD3CDA3DEF}" srcId="{09788B3F-1463-496A-BB44-F9D58AB2BAB8}" destId="{007A830D-CD8E-4099-9427-F7AC976D6A65}" srcOrd="1" destOrd="0" parTransId="{2E8BF463-49BE-4980-8E41-8ACF34C13C85}" sibTransId="{270DBAD9-11F8-4C04-9EA2-E1C35BFD5F02}"/>
    <dgm:cxn modelId="{9370E27B-0E1F-45EC-85CE-ACD5F206AFE0}" srcId="{09788B3F-1463-496A-BB44-F9D58AB2BAB8}" destId="{5F99842C-A4A9-4A1B-A75B-A4C19E2907A6}" srcOrd="2" destOrd="0" parTransId="{0F9F60AE-69FF-4FE2-A212-0090A9869765}" sibTransId="{3FCB584D-D99A-4E76-9551-67AEE5E53A0A}"/>
    <dgm:cxn modelId="{6481968A-93B8-4DF6-B7A9-518D0F942322}" type="presOf" srcId="{007A830D-CD8E-4099-9427-F7AC976D6A65}" destId="{F67A98C9-DD79-4199-9FDA-A7435651C417}" srcOrd="0" destOrd="0" presId="urn:microsoft.com/office/officeart/2005/8/layout/radial4"/>
    <dgm:cxn modelId="{4017DE94-6B47-44F9-B209-21C724FB6475}" type="presOf" srcId="{09788B3F-1463-496A-BB44-F9D58AB2BAB8}" destId="{351EDE70-AA48-4D37-8004-B7C5AA525FA8}" srcOrd="0" destOrd="0" presId="urn:microsoft.com/office/officeart/2005/8/layout/radial4"/>
    <dgm:cxn modelId="{634EEFA6-DBCC-4867-8DE3-A0BC6550B8E7}" type="presOf" srcId="{F1D6AAA6-8A06-46CF-96E0-3DA0CDA5A80D}" destId="{3E709D5B-5166-441E-94A7-5BA812E5B227}" srcOrd="0" destOrd="0" presId="urn:microsoft.com/office/officeart/2005/8/layout/radial4"/>
    <dgm:cxn modelId="{6D07EBAE-EB2D-4932-8257-25CD5CDA9C73}" type="presOf" srcId="{5F99842C-A4A9-4A1B-A75B-A4C19E2907A6}" destId="{8A8F1E09-AE03-4B41-9F74-48D7D2826BB5}" srcOrd="0" destOrd="0" presId="urn:microsoft.com/office/officeart/2005/8/layout/radial4"/>
    <dgm:cxn modelId="{D14CAEB5-881E-494F-8F87-15F4B568A6FF}" type="presOf" srcId="{2E8BF463-49BE-4980-8E41-8ACF34C13C85}" destId="{176A6A1D-C985-42E6-84C7-A11C79DE4294}" srcOrd="0" destOrd="0" presId="urn:microsoft.com/office/officeart/2005/8/layout/radial4"/>
    <dgm:cxn modelId="{51236DE4-D68C-4F2F-ADAC-90E4C5D0B1E5}" srcId="{F1D6AAA6-8A06-46CF-96E0-3DA0CDA5A80D}" destId="{09788B3F-1463-496A-BB44-F9D58AB2BAB8}" srcOrd="0" destOrd="0" parTransId="{53DD9EBD-EF48-485B-A608-3F2202437383}" sibTransId="{BDF7AE94-8E5A-4A32-B139-3DB841D1F8AF}"/>
    <dgm:cxn modelId="{8D5564F0-7EE4-4DD5-ABB8-79F9EC69228F}" type="presOf" srcId="{413E9DC4-FD1E-4E71-828E-ACFE1DA47619}" destId="{666805E2-917E-46E5-B5DA-469458B045DD}" srcOrd="0" destOrd="0" presId="urn:microsoft.com/office/officeart/2005/8/layout/radial4"/>
    <dgm:cxn modelId="{82D4A9F1-D74F-4DF2-90F0-20167E2D1454}" srcId="{09788B3F-1463-496A-BB44-F9D58AB2BAB8}" destId="{DCB8C8D3-0C1A-44E0-BCB6-CF2D07B59BB5}" srcOrd="0" destOrd="0" parTransId="{413E9DC4-FD1E-4E71-828E-ACFE1DA47619}" sibTransId="{242067F6-E68A-4800-845E-FF9A5DCE2836}"/>
    <dgm:cxn modelId="{38A6F2F6-50F5-4C65-89ED-8079802ACAA5}" type="presOf" srcId="{0F9F60AE-69FF-4FE2-A212-0090A9869765}" destId="{705A5A71-EC99-4784-B45F-A59A1A01A078}" srcOrd="0" destOrd="0" presId="urn:microsoft.com/office/officeart/2005/8/layout/radial4"/>
    <dgm:cxn modelId="{92DB6059-BD7E-4077-80C5-095E197D135A}" type="presParOf" srcId="{3E709D5B-5166-441E-94A7-5BA812E5B227}" destId="{351EDE70-AA48-4D37-8004-B7C5AA525FA8}" srcOrd="0" destOrd="0" presId="urn:microsoft.com/office/officeart/2005/8/layout/radial4"/>
    <dgm:cxn modelId="{B03BB804-A802-4502-AD5A-4F638A7D7DD2}" type="presParOf" srcId="{3E709D5B-5166-441E-94A7-5BA812E5B227}" destId="{666805E2-917E-46E5-B5DA-469458B045DD}" srcOrd="1" destOrd="0" presId="urn:microsoft.com/office/officeart/2005/8/layout/radial4"/>
    <dgm:cxn modelId="{1FE1BA3A-254A-4C26-A6D8-645F79D59647}" type="presParOf" srcId="{3E709D5B-5166-441E-94A7-5BA812E5B227}" destId="{653480CC-6738-4964-983F-CD8F38CDB328}" srcOrd="2" destOrd="0" presId="urn:microsoft.com/office/officeart/2005/8/layout/radial4"/>
    <dgm:cxn modelId="{DA111C25-75DB-4C27-ADEF-8D21D6E8E62D}" type="presParOf" srcId="{3E709D5B-5166-441E-94A7-5BA812E5B227}" destId="{176A6A1D-C985-42E6-84C7-A11C79DE4294}" srcOrd="3" destOrd="0" presId="urn:microsoft.com/office/officeart/2005/8/layout/radial4"/>
    <dgm:cxn modelId="{3E6AC4B9-446E-4018-9B0E-7528F3D39EB3}" type="presParOf" srcId="{3E709D5B-5166-441E-94A7-5BA812E5B227}" destId="{F67A98C9-DD79-4199-9FDA-A7435651C417}" srcOrd="4" destOrd="0" presId="urn:microsoft.com/office/officeart/2005/8/layout/radial4"/>
    <dgm:cxn modelId="{74523D48-DE42-42DA-9525-5273AA9BE293}" type="presParOf" srcId="{3E709D5B-5166-441E-94A7-5BA812E5B227}" destId="{705A5A71-EC99-4784-B45F-A59A1A01A078}" srcOrd="5" destOrd="0" presId="urn:microsoft.com/office/officeart/2005/8/layout/radial4"/>
    <dgm:cxn modelId="{592A3F81-D50A-4D6E-994F-00336BF0E4E1}" type="presParOf" srcId="{3E709D5B-5166-441E-94A7-5BA812E5B227}" destId="{8A8F1E09-AE03-4B41-9F74-48D7D2826BB5}"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B1E90B-9E10-43D4-AD19-259A7DDD8D5F}" type="doc">
      <dgm:prSet loTypeId="urn:microsoft.com/office/officeart/2005/8/layout/equation1" loCatId="process" qsTypeId="urn:microsoft.com/office/officeart/2005/8/quickstyle/simple1" qsCatId="simple" csTypeId="urn:microsoft.com/office/officeart/2005/8/colors/accent1_2" csCatId="accent1" phldr="1"/>
      <dgm:spPr/>
    </dgm:pt>
    <dgm:pt modelId="{6F91B6E9-5D9F-4CE0-9A6C-EAFC29A7B97A}">
      <dgm:prSet phldrT="[Text]" custT="1">
        <dgm:style>
          <a:lnRef idx="2">
            <a:schemeClr val="accent2">
              <a:shade val="50000"/>
            </a:schemeClr>
          </a:lnRef>
          <a:fillRef idx="1">
            <a:schemeClr val="accent2"/>
          </a:fillRef>
          <a:effectRef idx="0">
            <a:schemeClr val="accent2"/>
          </a:effectRef>
          <a:fontRef idx="minor">
            <a:schemeClr val="lt1"/>
          </a:fontRef>
        </dgm:style>
      </dgm:prSet>
      <dgm:spPr>
        <a:ln>
          <a:noFill/>
        </a:ln>
        <a:effectLst/>
        <a:scene3d>
          <a:camera prst="orthographicFront">
            <a:rot lat="0" lon="0" rev="0"/>
          </a:camera>
          <a:lightRig rig="glow" dir="t">
            <a:rot lat="0" lon="0" rev="14100000"/>
          </a:lightRig>
        </a:scene3d>
        <a:sp3d prstMaterial="softEdge">
          <a:bevelT w="127000" prst="artDeco"/>
        </a:sp3d>
      </dgm:spPr>
      <dgm:t>
        <a:bodyPr/>
        <a:lstStyle/>
        <a:p>
          <a:r>
            <a:rPr lang="en-US" sz="1600" i="1" dirty="0" err="1">
              <a:latin typeface="Arial Rounded MT Bold" pitchFamily="34" charset="0"/>
            </a:rPr>
            <a:t>Punah</a:t>
          </a:r>
          <a:r>
            <a:rPr lang="en-US" sz="1600" dirty="0">
              <a:latin typeface="Arial Rounded MT Bold" pitchFamily="34" charset="0"/>
            </a:rPr>
            <a:t> (</a:t>
          </a:r>
          <a:r>
            <a:rPr lang="en-US" sz="1600" b="1" dirty="0">
              <a:latin typeface="Arial Rounded MT Bold" pitchFamily="34" charset="0"/>
            </a:rPr>
            <a:t>Next</a:t>
          </a:r>
          <a:r>
            <a:rPr lang="en-US" sz="1600" dirty="0">
              <a:latin typeface="Arial Rounded MT Bold" pitchFamily="34" charset="0"/>
            </a:rPr>
            <a:t>)</a:t>
          </a:r>
        </a:p>
      </dgm:t>
    </dgm:pt>
    <dgm:pt modelId="{D996293A-75DD-47E2-886E-7F6A6BEF1D6E}" type="parTrans" cxnId="{6C5ADC49-8EA6-4BD1-8EF7-1BEB144A2580}">
      <dgm:prSet/>
      <dgm:spPr/>
      <dgm:t>
        <a:bodyPr/>
        <a:lstStyle/>
        <a:p>
          <a:endParaRPr lang="en-US"/>
        </a:p>
      </dgm:t>
    </dgm:pt>
    <dgm:pt modelId="{733AE422-8577-4DA3-8D7B-F56301FB85D8}" type="sibTrans" cxnId="{6C5ADC49-8EA6-4BD1-8EF7-1BEB144A2580}">
      <dgm:prSet/>
      <dgm:spPr/>
      <dgm:t>
        <a:bodyPr/>
        <a:lstStyle/>
        <a:p>
          <a:endParaRPr lang="en-US"/>
        </a:p>
      </dgm:t>
    </dgm:pt>
    <dgm:pt modelId="{7F58AE90-343F-44C1-852C-8C55A51E435D}">
      <dgm:prSet phldrT="[Text]" custT="1">
        <dgm:style>
          <a:lnRef idx="3">
            <a:schemeClr val="lt1"/>
          </a:lnRef>
          <a:fillRef idx="1">
            <a:schemeClr val="accent2"/>
          </a:fillRef>
          <a:effectRef idx="1">
            <a:schemeClr val="accent2"/>
          </a:effectRef>
          <a:fontRef idx="minor">
            <a:schemeClr val="lt1"/>
          </a:fontRef>
        </dgm:style>
      </dgm:prSet>
      <dgm:spPr>
        <a:ln>
          <a:noFill/>
        </a:ln>
        <a:effectLst/>
        <a:scene3d>
          <a:camera prst="orthographicFront">
            <a:rot lat="0" lon="0" rev="0"/>
          </a:camera>
          <a:lightRig rig="glow" dir="t">
            <a:rot lat="0" lon="0" rev="14100000"/>
          </a:lightRig>
        </a:scene3d>
        <a:sp3d prstMaterial="softEdge">
          <a:bevelT w="127000" prst="artDeco"/>
        </a:sp3d>
      </dgm:spPr>
      <dgm:t>
        <a:bodyPr/>
        <a:lstStyle/>
        <a:p>
          <a:r>
            <a:rPr lang="en-US" sz="1600" i="1" dirty="0" err="1">
              <a:latin typeface="Arial Rounded MT Bold" pitchFamily="34" charset="0"/>
            </a:rPr>
            <a:t>Janam</a:t>
          </a:r>
          <a:r>
            <a:rPr lang="en-US" sz="1600" dirty="0">
              <a:latin typeface="Arial Rounded MT Bold" pitchFamily="34" charset="0"/>
            </a:rPr>
            <a:t> (</a:t>
          </a:r>
          <a:r>
            <a:rPr lang="en-US" sz="1600" b="1" dirty="0">
              <a:latin typeface="Arial Rounded MT Bold" pitchFamily="34" charset="0"/>
            </a:rPr>
            <a:t>Birth</a:t>
          </a:r>
          <a:r>
            <a:rPr lang="en-US" sz="1600" dirty="0">
              <a:latin typeface="Arial Rounded MT Bold" pitchFamily="34" charset="0"/>
            </a:rPr>
            <a:t>)</a:t>
          </a:r>
        </a:p>
      </dgm:t>
    </dgm:pt>
    <dgm:pt modelId="{F1CB3D08-B235-41A9-946E-DCD7CE1ACC0A}" type="parTrans" cxnId="{AC4E7B4D-CC80-4EAE-83E3-E1660BFF2EB8}">
      <dgm:prSet/>
      <dgm:spPr/>
      <dgm:t>
        <a:bodyPr/>
        <a:lstStyle/>
        <a:p>
          <a:endParaRPr lang="en-US"/>
        </a:p>
      </dgm:t>
    </dgm:pt>
    <dgm:pt modelId="{9C5BEB27-C105-4B4B-A08B-4CC5883CDE1D}" type="sibTrans" cxnId="{AC4E7B4D-CC80-4EAE-83E3-E1660BFF2EB8}">
      <dgm:prSet/>
      <dgm:spPr/>
      <dgm:t>
        <a:bodyPr/>
        <a:lstStyle/>
        <a:p>
          <a:endParaRPr lang="en-US"/>
        </a:p>
      </dgm:t>
    </dgm:pt>
    <dgm:pt modelId="{2852737B-82D2-426A-A5F7-E03AE76DD028}">
      <dgm:prSet phldrT="[Text]" custT="1">
        <dgm:style>
          <a:lnRef idx="1">
            <a:schemeClr val="accent2"/>
          </a:lnRef>
          <a:fillRef idx="2">
            <a:schemeClr val="accent2"/>
          </a:fillRef>
          <a:effectRef idx="1">
            <a:schemeClr val="accent2"/>
          </a:effectRef>
          <a:fontRef idx="minor">
            <a:schemeClr val="dk1"/>
          </a:fontRef>
        </dgm:style>
      </dgm:prSet>
      <dgm:spPr>
        <a:effectLst>
          <a:reflection blurRad="6350" stA="50000" endA="300" endPos="55000" dir="5400000" sy="-100000" algn="bl" rotWithShape="0"/>
        </a:effectLst>
      </dgm:spPr>
      <dgm:t>
        <a:bodyPr/>
        <a:lstStyle/>
        <a:p>
          <a:r>
            <a:rPr lang="en-US" sz="1600" b="1" i="1" dirty="0" err="1">
              <a:latin typeface="+mj-lt"/>
            </a:rPr>
            <a:t>Punarjanam</a:t>
          </a:r>
          <a:r>
            <a:rPr lang="en-US" sz="1200" dirty="0">
              <a:latin typeface="+mj-lt"/>
            </a:rPr>
            <a:t> (</a:t>
          </a:r>
          <a:r>
            <a:rPr lang="en-US" sz="1400" b="1" dirty="0">
              <a:latin typeface="+mj-lt"/>
            </a:rPr>
            <a:t>Next Birth</a:t>
          </a:r>
          <a:r>
            <a:rPr lang="en-US" sz="1200" dirty="0">
              <a:latin typeface="+mj-lt"/>
            </a:rPr>
            <a:t>)</a:t>
          </a:r>
        </a:p>
      </dgm:t>
    </dgm:pt>
    <dgm:pt modelId="{69FE9E03-611B-4896-88F6-6FD27E934F32}" type="parTrans" cxnId="{561F922A-C571-421D-94B5-4174D4259281}">
      <dgm:prSet/>
      <dgm:spPr/>
      <dgm:t>
        <a:bodyPr/>
        <a:lstStyle/>
        <a:p>
          <a:endParaRPr lang="en-US"/>
        </a:p>
      </dgm:t>
    </dgm:pt>
    <dgm:pt modelId="{DF66F731-7D94-4A90-B09B-1EDD192F605D}" type="sibTrans" cxnId="{561F922A-C571-421D-94B5-4174D4259281}">
      <dgm:prSet/>
      <dgm:spPr/>
      <dgm:t>
        <a:bodyPr/>
        <a:lstStyle/>
        <a:p>
          <a:endParaRPr lang="en-US"/>
        </a:p>
      </dgm:t>
    </dgm:pt>
    <dgm:pt modelId="{02520A70-ABC2-4EB7-B33B-E8CEE3C795B8}" type="pres">
      <dgm:prSet presAssocID="{6BB1E90B-9E10-43D4-AD19-259A7DDD8D5F}" presName="linearFlow" presStyleCnt="0">
        <dgm:presLayoutVars>
          <dgm:dir/>
          <dgm:resizeHandles val="exact"/>
        </dgm:presLayoutVars>
      </dgm:prSet>
      <dgm:spPr/>
    </dgm:pt>
    <dgm:pt modelId="{0D2562C3-B976-4B29-9CDE-4F3006FDB3F3}" type="pres">
      <dgm:prSet presAssocID="{6F91B6E9-5D9F-4CE0-9A6C-EAFC29A7B97A}" presName="node" presStyleLbl="node1" presStyleIdx="0" presStyleCnt="3">
        <dgm:presLayoutVars>
          <dgm:bulletEnabled val="1"/>
        </dgm:presLayoutVars>
      </dgm:prSet>
      <dgm:spPr/>
    </dgm:pt>
    <dgm:pt modelId="{583254D9-7EEC-4B33-A342-AC5034377D91}" type="pres">
      <dgm:prSet presAssocID="{733AE422-8577-4DA3-8D7B-F56301FB85D8}" presName="spacerL" presStyleCnt="0"/>
      <dgm:spPr/>
    </dgm:pt>
    <dgm:pt modelId="{1B5F4993-DEBF-4A25-B63D-E4F5E7FC4405}" type="pres">
      <dgm:prSet presAssocID="{733AE422-8577-4DA3-8D7B-F56301FB85D8}" presName="sibTrans" presStyleLbl="sibTrans2D1" presStyleIdx="0" presStyleCnt="2"/>
      <dgm:spPr/>
    </dgm:pt>
    <dgm:pt modelId="{6B1C0C85-E08B-46B5-A82E-C9741C9480CD}" type="pres">
      <dgm:prSet presAssocID="{733AE422-8577-4DA3-8D7B-F56301FB85D8}" presName="spacerR" presStyleCnt="0"/>
      <dgm:spPr/>
    </dgm:pt>
    <dgm:pt modelId="{E0B42E64-EB11-4AF6-B8DA-903835ED64BF}" type="pres">
      <dgm:prSet presAssocID="{7F58AE90-343F-44C1-852C-8C55A51E435D}" presName="node" presStyleLbl="node1" presStyleIdx="1" presStyleCnt="3">
        <dgm:presLayoutVars>
          <dgm:bulletEnabled val="1"/>
        </dgm:presLayoutVars>
      </dgm:prSet>
      <dgm:spPr/>
    </dgm:pt>
    <dgm:pt modelId="{B5DE0863-BC44-43DC-A821-5A4FC1EB0321}" type="pres">
      <dgm:prSet presAssocID="{9C5BEB27-C105-4B4B-A08B-4CC5883CDE1D}" presName="spacerL" presStyleCnt="0"/>
      <dgm:spPr/>
    </dgm:pt>
    <dgm:pt modelId="{562188F3-74DB-440F-B46D-FCFE0C282729}" type="pres">
      <dgm:prSet presAssocID="{9C5BEB27-C105-4B4B-A08B-4CC5883CDE1D}" presName="sibTrans" presStyleLbl="sibTrans2D1" presStyleIdx="1" presStyleCnt="2"/>
      <dgm:spPr/>
    </dgm:pt>
    <dgm:pt modelId="{6D3D3D3F-B051-4E76-A0BA-0EF0CD38E916}" type="pres">
      <dgm:prSet presAssocID="{9C5BEB27-C105-4B4B-A08B-4CC5883CDE1D}" presName="spacerR" presStyleCnt="0"/>
      <dgm:spPr/>
    </dgm:pt>
    <dgm:pt modelId="{B89FFE17-111C-4052-9771-5ED355E816DC}" type="pres">
      <dgm:prSet presAssocID="{2852737B-82D2-426A-A5F7-E03AE76DD028}" presName="node" presStyleLbl="node1" presStyleIdx="2" presStyleCnt="3" custScaleX="119380">
        <dgm:presLayoutVars>
          <dgm:bulletEnabled val="1"/>
        </dgm:presLayoutVars>
      </dgm:prSet>
      <dgm:spPr/>
    </dgm:pt>
  </dgm:ptLst>
  <dgm:cxnLst>
    <dgm:cxn modelId="{4F98580C-4BFA-4838-83D0-E2B36D9CFF16}" type="presOf" srcId="{2852737B-82D2-426A-A5F7-E03AE76DD028}" destId="{B89FFE17-111C-4052-9771-5ED355E816DC}" srcOrd="0" destOrd="0" presId="urn:microsoft.com/office/officeart/2005/8/layout/equation1"/>
    <dgm:cxn modelId="{EAC3140D-8DCA-4C46-A5E4-1A02A0932A41}" type="presOf" srcId="{733AE422-8577-4DA3-8D7B-F56301FB85D8}" destId="{1B5F4993-DEBF-4A25-B63D-E4F5E7FC4405}" srcOrd="0" destOrd="0" presId="urn:microsoft.com/office/officeart/2005/8/layout/equation1"/>
    <dgm:cxn modelId="{CCB43E1B-149C-4B95-9D74-B4BCD0BF0A38}" type="presOf" srcId="{7F58AE90-343F-44C1-852C-8C55A51E435D}" destId="{E0B42E64-EB11-4AF6-B8DA-903835ED64BF}" srcOrd="0" destOrd="0" presId="urn:microsoft.com/office/officeart/2005/8/layout/equation1"/>
    <dgm:cxn modelId="{561F922A-C571-421D-94B5-4174D4259281}" srcId="{6BB1E90B-9E10-43D4-AD19-259A7DDD8D5F}" destId="{2852737B-82D2-426A-A5F7-E03AE76DD028}" srcOrd="2" destOrd="0" parTransId="{69FE9E03-611B-4896-88F6-6FD27E934F32}" sibTransId="{DF66F731-7D94-4A90-B09B-1EDD192F605D}"/>
    <dgm:cxn modelId="{C2CC2348-166B-43D6-B4D2-4E573B967989}" type="presOf" srcId="{6F91B6E9-5D9F-4CE0-9A6C-EAFC29A7B97A}" destId="{0D2562C3-B976-4B29-9CDE-4F3006FDB3F3}" srcOrd="0" destOrd="0" presId="urn:microsoft.com/office/officeart/2005/8/layout/equation1"/>
    <dgm:cxn modelId="{6C5ADC49-8EA6-4BD1-8EF7-1BEB144A2580}" srcId="{6BB1E90B-9E10-43D4-AD19-259A7DDD8D5F}" destId="{6F91B6E9-5D9F-4CE0-9A6C-EAFC29A7B97A}" srcOrd="0" destOrd="0" parTransId="{D996293A-75DD-47E2-886E-7F6A6BEF1D6E}" sibTransId="{733AE422-8577-4DA3-8D7B-F56301FB85D8}"/>
    <dgm:cxn modelId="{AC4E7B4D-CC80-4EAE-83E3-E1660BFF2EB8}" srcId="{6BB1E90B-9E10-43D4-AD19-259A7DDD8D5F}" destId="{7F58AE90-343F-44C1-852C-8C55A51E435D}" srcOrd="1" destOrd="0" parTransId="{F1CB3D08-B235-41A9-946E-DCD7CE1ACC0A}" sibTransId="{9C5BEB27-C105-4B4B-A08B-4CC5883CDE1D}"/>
    <dgm:cxn modelId="{2F3EA556-FDD3-4BAA-9892-D3C955646FCF}" type="presOf" srcId="{9C5BEB27-C105-4B4B-A08B-4CC5883CDE1D}" destId="{562188F3-74DB-440F-B46D-FCFE0C282729}" srcOrd="0" destOrd="0" presId="urn:microsoft.com/office/officeart/2005/8/layout/equation1"/>
    <dgm:cxn modelId="{C597DB92-B1E6-4B1C-ABDB-CFBCC257364E}" type="presOf" srcId="{6BB1E90B-9E10-43D4-AD19-259A7DDD8D5F}" destId="{02520A70-ABC2-4EB7-B33B-E8CEE3C795B8}" srcOrd="0" destOrd="0" presId="urn:microsoft.com/office/officeart/2005/8/layout/equation1"/>
    <dgm:cxn modelId="{D9CF5DC8-CDB2-4AB8-A123-1E1018AC2FB6}" type="presParOf" srcId="{02520A70-ABC2-4EB7-B33B-E8CEE3C795B8}" destId="{0D2562C3-B976-4B29-9CDE-4F3006FDB3F3}" srcOrd="0" destOrd="0" presId="urn:microsoft.com/office/officeart/2005/8/layout/equation1"/>
    <dgm:cxn modelId="{B4880D6E-2D72-4033-9F81-719E22925D1E}" type="presParOf" srcId="{02520A70-ABC2-4EB7-B33B-E8CEE3C795B8}" destId="{583254D9-7EEC-4B33-A342-AC5034377D91}" srcOrd="1" destOrd="0" presId="urn:microsoft.com/office/officeart/2005/8/layout/equation1"/>
    <dgm:cxn modelId="{3BFE21B4-05ED-4205-B873-D92E1F66EDCC}" type="presParOf" srcId="{02520A70-ABC2-4EB7-B33B-E8CEE3C795B8}" destId="{1B5F4993-DEBF-4A25-B63D-E4F5E7FC4405}" srcOrd="2" destOrd="0" presId="urn:microsoft.com/office/officeart/2005/8/layout/equation1"/>
    <dgm:cxn modelId="{894EC3B1-762F-4CAF-B190-8659A512B56F}" type="presParOf" srcId="{02520A70-ABC2-4EB7-B33B-E8CEE3C795B8}" destId="{6B1C0C85-E08B-46B5-A82E-C9741C9480CD}" srcOrd="3" destOrd="0" presId="urn:microsoft.com/office/officeart/2005/8/layout/equation1"/>
    <dgm:cxn modelId="{54B2C97C-BDEB-4ABD-BCDE-CD3FEE1F821E}" type="presParOf" srcId="{02520A70-ABC2-4EB7-B33B-E8CEE3C795B8}" destId="{E0B42E64-EB11-4AF6-B8DA-903835ED64BF}" srcOrd="4" destOrd="0" presId="urn:microsoft.com/office/officeart/2005/8/layout/equation1"/>
    <dgm:cxn modelId="{93541CE9-B4E6-4380-ACF2-18738DD719C9}" type="presParOf" srcId="{02520A70-ABC2-4EB7-B33B-E8CEE3C795B8}" destId="{B5DE0863-BC44-43DC-A821-5A4FC1EB0321}" srcOrd="5" destOrd="0" presId="urn:microsoft.com/office/officeart/2005/8/layout/equation1"/>
    <dgm:cxn modelId="{8D574D8F-439F-4E02-A536-D83D68B78A05}" type="presParOf" srcId="{02520A70-ABC2-4EB7-B33B-E8CEE3C795B8}" destId="{562188F3-74DB-440F-B46D-FCFE0C282729}" srcOrd="6" destOrd="0" presId="urn:microsoft.com/office/officeart/2005/8/layout/equation1"/>
    <dgm:cxn modelId="{F5E780A0-D2D3-4849-8AE1-F87AB91A3D75}" type="presParOf" srcId="{02520A70-ABC2-4EB7-B33B-E8CEE3C795B8}" destId="{6D3D3D3F-B051-4E76-A0BA-0EF0CD38E916}" srcOrd="7" destOrd="0" presId="urn:microsoft.com/office/officeart/2005/8/layout/equation1"/>
    <dgm:cxn modelId="{C11CA982-26D3-4666-AD44-C76200B90EE3}" type="presParOf" srcId="{02520A70-ABC2-4EB7-B33B-E8CEE3C795B8}" destId="{B89FFE17-111C-4052-9771-5ED355E816DC}"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D67284-3F58-401A-96B2-775487F61F07}"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502BDA2D-C82D-4DAA-9C33-24B48BC24D83}">
      <dgm:prSet phldrT="[Text]" custT="1"/>
      <dgm:spPr>
        <a:solidFill>
          <a:schemeClr val="bg2">
            <a:lumMod val="25000"/>
          </a:schemeClr>
        </a:solidFill>
        <a:effectLst>
          <a:outerShdw blurRad="50800" dist="38100" dir="10800000" algn="r" rotWithShape="0">
            <a:prstClr val="black">
              <a:alpha val="40000"/>
            </a:prstClr>
          </a:outerShdw>
        </a:effectLst>
        <a:scene3d>
          <a:camera prst="orthographicFront"/>
          <a:lightRig rig="threePt" dir="t"/>
        </a:scene3d>
        <a:sp3d>
          <a:bevelT/>
        </a:sp3d>
      </dgm:spPr>
      <dgm:t>
        <a:bodyPr/>
        <a:lstStyle/>
        <a:p>
          <a:r>
            <a:rPr lang="en-US" sz="2100" b="1" dirty="0"/>
            <a:t>Quran</a:t>
          </a:r>
        </a:p>
      </dgm:t>
    </dgm:pt>
    <dgm:pt modelId="{1991735D-5BFC-4778-9D92-F42FDBCD9509}" type="parTrans" cxnId="{2A503123-0981-439A-85A1-2C76FF039954}">
      <dgm:prSet/>
      <dgm:spPr/>
      <dgm:t>
        <a:bodyPr/>
        <a:lstStyle/>
        <a:p>
          <a:endParaRPr lang="en-US"/>
        </a:p>
      </dgm:t>
    </dgm:pt>
    <dgm:pt modelId="{7D79D0B5-C4FF-4ED5-9C23-E353E613DCE8}" type="sibTrans" cxnId="{2A503123-0981-439A-85A1-2C76FF039954}">
      <dgm:prSet/>
      <dgm:spPr/>
      <dgm:t>
        <a:bodyPr/>
        <a:lstStyle/>
        <a:p>
          <a:endParaRPr lang="en-US"/>
        </a:p>
      </dgm:t>
    </dgm:pt>
    <dgm:pt modelId="{B4254AA2-0595-4CD3-AFBE-2484CFE2B76D}">
      <dgm:prSet phldrT="[Text]"/>
      <dgm:spPr>
        <a:solidFill>
          <a:schemeClr val="bg1">
            <a:lumMod val="50000"/>
          </a:schemeClr>
        </a:solidFill>
        <a:ln>
          <a:solidFill>
            <a:srgbClr val="0070C0"/>
          </a:solidFill>
        </a:ln>
      </dgm:spPr>
      <dgm:t>
        <a:bodyPr/>
        <a:lstStyle/>
        <a:p>
          <a:r>
            <a:rPr lang="en-US" dirty="0" err="1">
              <a:solidFill>
                <a:srgbClr val="002060"/>
              </a:solidFill>
            </a:rPr>
            <a:t>Injeel</a:t>
          </a:r>
          <a:endParaRPr lang="en-US" dirty="0">
            <a:solidFill>
              <a:srgbClr val="002060"/>
            </a:solidFill>
          </a:endParaRPr>
        </a:p>
      </dgm:t>
    </dgm:pt>
    <dgm:pt modelId="{55174B19-76DA-4498-AE7E-CA61EB80B8D9}" type="parTrans" cxnId="{2D4E648B-1D61-4C0B-B47F-B3D410E2E375}">
      <dgm:prSet/>
      <dgm:spPr/>
      <dgm:t>
        <a:bodyPr/>
        <a:lstStyle/>
        <a:p>
          <a:endParaRPr lang="en-US"/>
        </a:p>
      </dgm:t>
    </dgm:pt>
    <dgm:pt modelId="{A9DF007A-D3F2-4098-B49B-79CBFD798D6C}" type="sibTrans" cxnId="{2D4E648B-1D61-4C0B-B47F-B3D410E2E375}">
      <dgm:prSet/>
      <dgm:spPr/>
      <dgm:t>
        <a:bodyPr/>
        <a:lstStyle/>
        <a:p>
          <a:endParaRPr lang="en-US"/>
        </a:p>
      </dgm:t>
    </dgm:pt>
    <dgm:pt modelId="{F8676C47-250D-4FE9-9D46-F79891B61D5E}">
      <dgm:prSet phldrT="[Text]"/>
      <dgm:spPr>
        <a:solidFill>
          <a:schemeClr val="bg1">
            <a:lumMod val="65000"/>
          </a:schemeClr>
        </a:solidFill>
        <a:ln>
          <a:solidFill>
            <a:srgbClr val="0070C0"/>
          </a:solidFill>
        </a:ln>
      </dgm:spPr>
      <dgm:t>
        <a:bodyPr/>
        <a:lstStyle/>
        <a:p>
          <a:r>
            <a:rPr lang="en-US" dirty="0">
              <a:solidFill>
                <a:srgbClr val="002060"/>
              </a:solidFill>
            </a:rPr>
            <a:t>Torah</a:t>
          </a:r>
        </a:p>
      </dgm:t>
    </dgm:pt>
    <dgm:pt modelId="{ABE0C890-3131-4DEF-9689-C0B2DE2F31D0}" type="parTrans" cxnId="{7C05DEF7-FD10-40DF-924C-5DC8DD96FCC1}">
      <dgm:prSet/>
      <dgm:spPr/>
      <dgm:t>
        <a:bodyPr/>
        <a:lstStyle/>
        <a:p>
          <a:endParaRPr lang="en-US"/>
        </a:p>
      </dgm:t>
    </dgm:pt>
    <dgm:pt modelId="{7B914D82-88B1-4E77-B80D-571934AF007C}" type="sibTrans" cxnId="{7C05DEF7-FD10-40DF-924C-5DC8DD96FCC1}">
      <dgm:prSet/>
      <dgm:spPr/>
      <dgm:t>
        <a:bodyPr/>
        <a:lstStyle/>
        <a:p>
          <a:endParaRPr lang="en-US"/>
        </a:p>
      </dgm:t>
    </dgm:pt>
    <dgm:pt modelId="{F48920BA-6C65-4C6D-9099-7F9245108991}">
      <dgm:prSet phldrT="[Text]"/>
      <dgm:spPr>
        <a:solidFill>
          <a:schemeClr val="bg1">
            <a:lumMod val="85000"/>
          </a:schemeClr>
        </a:solidFill>
        <a:ln>
          <a:solidFill>
            <a:srgbClr val="0070C0"/>
          </a:solidFill>
        </a:ln>
      </dgm:spPr>
      <dgm:t>
        <a:bodyPr/>
        <a:lstStyle/>
        <a:p>
          <a:r>
            <a:rPr lang="en-US" dirty="0">
              <a:solidFill>
                <a:srgbClr val="002060"/>
              </a:solidFill>
            </a:rPr>
            <a:t>Vedas</a:t>
          </a:r>
        </a:p>
      </dgm:t>
    </dgm:pt>
    <dgm:pt modelId="{00B7AF45-023A-4F6D-8503-9F3C8FD6F2AB}" type="parTrans" cxnId="{8310115C-CDC6-4633-A51E-1A372A08616F}">
      <dgm:prSet/>
      <dgm:spPr/>
      <dgm:t>
        <a:bodyPr/>
        <a:lstStyle/>
        <a:p>
          <a:endParaRPr lang="en-US"/>
        </a:p>
      </dgm:t>
    </dgm:pt>
    <dgm:pt modelId="{4AE544F3-EFCA-4E36-9FF7-99D2106D2998}" type="sibTrans" cxnId="{8310115C-CDC6-4633-A51E-1A372A08616F}">
      <dgm:prSet/>
      <dgm:spPr/>
      <dgm:t>
        <a:bodyPr/>
        <a:lstStyle/>
        <a:p>
          <a:endParaRPr lang="en-US"/>
        </a:p>
      </dgm:t>
    </dgm:pt>
    <dgm:pt modelId="{17078DEB-D449-454E-B396-324CDFDB7476}" type="pres">
      <dgm:prSet presAssocID="{15D67284-3F58-401A-96B2-775487F61F07}" presName="Name0" presStyleCnt="0">
        <dgm:presLayoutVars>
          <dgm:chMax val="7"/>
          <dgm:resizeHandles val="exact"/>
        </dgm:presLayoutVars>
      </dgm:prSet>
      <dgm:spPr/>
    </dgm:pt>
    <dgm:pt modelId="{B96A39B4-A3B4-4DF9-997A-7139BE2C665B}" type="pres">
      <dgm:prSet presAssocID="{15D67284-3F58-401A-96B2-775487F61F07}" presName="comp1" presStyleCnt="0"/>
      <dgm:spPr/>
    </dgm:pt>
    <dgm:pt modelId="{1EF17D0D-80E4-4357-AFF7-5642A89DF3AE}" type="pres">
      <dgm:prSet presAssocID="{15D67284-3F58-401A-96B2-775487F61F07}" presName="circle1" presStyleLbl="node1" presStyleIdx="0" presStyleCnt="4"/>
      <dgm:spPr/>
    </dgm:pt>
    <dgm:pt modelId="{06CFF398-3E20-4E7C-8328-C27AB36F5B4A}" type="pres">
      <dgm:prSet presAssocID="{15D67284-3F58-401A-96B2-775487F61F07}" presName="c1text" presStyleLbl="node1" presStyleIdx="0" presStyleCnt="4">
        <dgm:presLayoutVars>
          <dgm:bulletEnabled val="1"/>
        </dgm:presLayoutVars>
      </dgm:prSet>
      <dgm:spPr/>
    </dgm:pt>
    <dgm:pt modelId="{DA6CC015-D624-47FD-BB64-AF950C9F7EBD}" type="pres">
      <dgm:prSet presAssocID="{15D67284-3F58-401A-96B2-775487F61F07}" presName="comp2" presStyleCnt="0"/>
      <dgm:spPr/>
    </dgm:pt>
    <dgm:pt modelId="{A2524711-D5F5-4F72-9556-0594DC51F084}" type="pres">
      <dgm:prSet presAssocID="{15D67284-3F58-401A-96B2-775487F61F07}" presName="circle2" presStyleLbl="node1" presStyleIdx="1" presStyleCnt="4"/>
      <dgm:spPr/>
    </dgm:pt>
    <dgm:pt modelId="{67279410-4C77-451C-8765-C7EC10FECA55}" type="pres">
      <dgm:prSet presAssocID="{15D67284-3F58-401A-96B2-775487F61F07}" presName="c2text" presStyleLbl="node1" presStyleIdx="1" presStyleCnt="4">
        <dgm:presLayoutVars>
          <dgm:bulletEnabled val="1"/>
        </dgm:presLayoutVars>
      </dgm:prSet>
      <dgm:spPr/>
    </dgm:pt>
    <dgm:pt modelId="{56980121-E201-4E11-9A14-F9B761BA7704}" type="pres">
      <dgm:prSet presAssocID="{15D67284-3F58-401A-96B2-775487F61F07}" presName="comp3" presStyleCnt="0"/>
      <dgm:spPr/>
    </dgm:pt>
    <dgm:pt modelId="{7B6AD2B1-4DB7-4459-AB35-963B71DE1572}" type="pres">
      <dgm:prSet presAssocID="{15D67284-3F58-401A-96B2-775487F61F07}" presName="circle3" presStyleLbl="node1" presStyleIdx="2" presStyleCnt="4"/>
      <dgm:spPr/>
    </dgm:pt>
    <dgm:pt modelId="{037D68FC-A136-4AD0-9FF6-53E98B7600DB}" type="pres">
      <dgm:prSet presAssocID="{15D67284-3F58-401A-96B2-775487F61F07}" presName="c3text" presStyleLbl="node1" presStyleIdx="2" presStyleCnt="4">
        <dgm:presLayoutVars>
          <dgm:bulletEnabled val="1"/>
        </dgm:presLayoutVars>
      </dgm:prSet>
      <dgm:spPr/>
    </dgm:pt>
    <dgm:pt modelId="{C53BAAAB-0B68-47B9-A66A-CCCBA32DBBB7}" type="pres">
      <dgm:prSet presAssocID="{15D67284-3F58-401A-96B2-775487F61F07}" presName="comp4" presStyleCnt="0"/>
      <dgm:spPr/>
    </dgm:pt>
    <dgm:pt modelId="{B0D5242D-2A09-401E-B125-882E5B862E6E}" type="pres">
      <dgm:prSet presAssocID="{15D67284-3F58-401A-96B2-775487F61F07}" presName="circle4" presStyleLbl="node1" presStyleIdx="3" presStyleCnt="4"/>
      <dgm:spPr/>
    </dgm:pt>
    <dgm:pt modelId="{CD52E9FF-D952-4439-A8E1-039402564F4D}" type="pres">
      <dgm:prSet presAssocID="{15D67284-3F58-401A-96B2-775487F61F07}" presName="c4text" presStyleLbl="node1" presStyleIdx="3" presStyleCnt="4">
        <dgm:presLayoutVars>
          <dgm:bulletEnabled val="1"/>
        </dgm:presLayoutVars>
      </dgm:prSet>
      <dgm:spPr/>
    </dgm:pt>
  </dgm:ptLst>
  <dgm:cxnLst>
    <dgm:cxn modelId="{CCC7DF16-E858-4A1E-B352-F97518C26F24}" type="presOf" srcId="{F8676C47-250D-4FE9-9D46-F79891B61D5E}" destId="{037D68FC-A136-4AD0-9FF6-53E98B7600DB}" srcOrd="1" destOrd="0" presId="urn:microsoft.com/office/officeart/2005/8/layout/venn2"/>
    <dgm:cxn modelId="{1A59E01B-0AA3-403C-BFCA-2ECC24A4D47F}" type="presOf" srcId="{B4254AA2-0595-4CD3-AFBE-2484CFE2B76D}" destId="{A2524711-D5F5-4F72-9556-0594DC51F084}" srcOrd="0" destOrd="0" presId="urn:microsoft.com/office/officeart/2005/8/layout/venn2"/>
    <dgm:cxn modelId="{2A503123-0981-439A-85A1-2C76FF039954}" srcId="{15D67284-3F58-401A-96B2-775487F61F07}" destId="{502BDA2D-C82D-4DAA-9C33-24B48BC24D83}" srcOrd="0" destOrd="0" parTransId="{1991735D-5BFC-4778-9D92-F42FDBCD9509}" sibTransId="{7D79D0B5-C4FF-4ED5-9C23-E353E613DCE8}"/>
    <dgm:cxn modelId="{8310115C-CDC6-4633-A51E-1A372A08616F}" srcId="{15D67284-3F58-401A-96B2-775487F61F07}" destId="{F48920BA-6C65-4C6D-9099-7F9245108991}" srcOrd="3" destOrd="0" parTransId="{00B7AF45-023A-4F6D-8503-9F3C8FD6F2AB}" sibTransId="{4AE544F3-EFCA-4E36-9FF7-99D2106D2998}"/>
    <dgm:cxn modelId="{30C31F5C-E996-4C13-A110-6F9A2D20E748}" type="presOf" srcId="{F48920BA-6C65-4C6D-9099-7F9245108991}" destId="{B0D5242D-2A09-401E-B125-882E5B862E6E}" srcOrd="0" destOrd="0" presId="urn:microsoft.com/office/officeart/2005/8/layout/venn2"/>
    <dgm:cxn modelId="{BDA3A341-136D-4B5B-BE46-C1AFF363359B}" type="presOf" srcId="{B4254AA2-0595-4CD3-AFBE-2484CFE2B76D}" destId="{67279410-4C77-451C-8765-C7EC10FECA55}" srcOrd="1" destOrd="0" presId="urn:microsoft.com/office/officeart/2005/8/layout/venn2"/>
    <dgm:cxn modelId="{B81F3A64-B5D5-461F-A5DD-B4E9AAC87FDB}" type="presOf" srcId="{502BDA2D-C82D-4DAA-9C33-24B48BC24D83}" destId="{1EF17D0D-80E4-4357-AFF7-5642A89DF3AE}" srcOrd="0" destOrd="0" presId="urn:microsoft.com/office/officeart/2005/8/layout/venn2"/>
    <dgm:cxn modelId="{72E50267-8878-436E-ABD5-310C541964EF}" type="presOf" srcId="{F8676C47-250D-4FE9-9D46-F79891B61D5E}" destId="{7B6AD2B1-4DB7-4459-AB35-963B71DE1572}" srcOrd="0" destOrd="0" presId="urn:microsoft.com/office/officeart/2005/8/layout/venn2"/>
    <dgm:cxn modelId="{2D4E648B-1D61-4C0B-B47F-B3D410E2E375}" srcId="{15D67284-3F58-401A-96B2-775487F61F07}" destId="{B4254AA2-0595-4CD3-AFBE-2484CFE2B76D}" srcOrd="1" destOrd="0" parTransId="{55174B19-76DA-4498-AE7E-CA61EB80B8D9}" sibTransId="{A9DF007A-D3F2-4098-B49B-79CBFD798D6C}"/>
    <dgm:cxn modelId="{33083EB8-94B2-4C1D-A188-E6E11897EA98}" type="presOf" srcId="{F48920BA-6C65-4C6D-9099-7F9245108991}" destId="{CD52E9FF-D952-4439-A8E1-039402564F4D}" srcOrd="1" destOrd="0" presId="urn:microsoft.com/office/officeart/2005/8/layout/venn2"/>
    <dgm:cxn modelId="{7C05DEF7-FD10-40DF-924C-5DC8DD96FCC1}" srcId="{15D67284-3F58-401A-96B2-775487F61F07}" destId="{F8676C47-250D-4FE9-9D46-F79891B61D5E}" srcOrd="2" destOrd="0" parTransId="{ABE0C890-3131-4DEF-9689-C0B2DE2F31D0}" sibTransId="{7B914D82-88B1-4E77-B80D-571934AF007C}"/>
    <dgm:cxn modelId="{234D04FC-8180-454A-B045-105A1DC8021F}" type="presOf" srcId="{15D67284-3F58-401A-96B2-775487F61F07}" destId="{17078DEB-D449-454E-B396-324CDFDB7476}" srcOrd="0" destOrd="0" presId="urn:microsoft.com/office/officeart/2005/8/layout/venn2"/>
    <dgm:cxn modelId="{581BA4FF-BC9E-44E2-9686-2312A0FCDC77}" type="presOf" srcId="{502BDA2D-C82D-4DAA-9C33-24B48BC24D83}" destId="{06CFF398-3E20-4E7C-8328-C27AB36F5B4A}" srcOrd="1" destOrd="0" presId="urn:microsoft.com/office/officeart/2005/8/layout/venn2"/>
    <dgm:cxn modelId="{F43A75CE-DCE7-4355-B845-2B4889407613}" type="presParOf" srcId="{17078DEB-D449-454E-B396-324CDFDB7476}" destId="{B96A39B4-A3B4-4DF9-997A-7139BE2C665B}" srcOrd="0" destOrd="0" presId="urn:microsoft.com/office/officeart/2005/8/layout/venn2"/>
    <dgm:cxn modelId="{48C9A064-E4C0-4E1E-9298-F39BE7E3B5E5}" type="presParOf" srcId="{B96A39B4-A3B4-4DF9-997A-7139BE2C665B}" destId="{1EF17D0D-80E4-4357-AFF7-5642A89DF3AE}" srcOrd="0" destOrd="0" presId="urn:microsoft.com/office/officeart/2005/8/layout/venn2"/>
    <dgm:cxn modelId="{DC888195-B0DE-4B57-84E9-B792C988944D}" type="presParOf" srcId="{B96A39B4-A3B4-4DF9-997A-7139BE2C665B}" destId="{06CFF398-3E20-4E7C-8328-C27AB36F5B4A}" srcOrd="1" destOrd="0" presId="urn:microsoft.com/office/officeart/2005/8/layout/venn2"/>
    <dgm:cxn modelId="{A740086B-438E-4AC8-AF76-40D1328B96BB}" type="presParOf" srcId="{17078DEB-D449-454E-B396-324CDFDB7476}" destId="{DA6CC015-D624-47FD-BB64-AF950C9F7EBD}" srcOrd="1" destOrd="0" presId="urn:microsoft.com/office/officeart/2005/8/layout/venn2"/>
    <dgm:cxn modelId="{648B9B06-1635-4B85-8511-5D6333178F68}" type="presParOf" srcId="{DA6CC015-D624-47FD-BB64-AF950C9F7EBD}" destId="{A2524711-D5F5-4F72-9556-0594DC51F084}" srcOrd="0" destOrd="0" presId="urn:microsoft.com/office/officeart/2005/8/layout/venn2"/>
    <dgm:cxn modelId="{26796E42-CB19-43E9-A33A-24253E37CBDD}" type="presParOf" srcId="{DA6CC015-D624-47FD-BB64-AF950C9F7EBD}" destId="{67279410-4C77-451C-8765-C7EC10FECA55}" srcOrd="1" destOrd="0" presId="urn:microsoft.com/office/officeart/2005/8/layout/venn2"/>
    <dgm:cxn modelId="{C9ED8656-99DA-4779-B170-D6B5163671F6}" type="presParOf" srcId="{17078DEB-D449-454E-B396-324CDFDB7476}" destId="{56980121-E201-4E11-9A14-F9B761BA7704}" srcOrd="2" destOrd="0" presId="urn:microsoft.com/office/officeart/2005/8/layout/venn2"/>
    <dgm:cxn modelId="{4F8C3CC8-21C6-45DF-BF07-442F9A0E6297}" type="presParOf" srcId="{56980121-E201-4E11-9A14-F9B761BA7704}" destId="{7B6AD2B1-4DB7-4459-AB35-963B71DE1572}" srcOrd="0" destOrd="0" presId="urn:microsoft.com/office/officeart/2005/8/layout/venn2"/>
    <dgm:cxn modelId="{C17D8829-57A6-4107-8BAB-9601A23FD427}" type="presParOf" srcId="{56980121-E201-4E11-9A14-F9B761BA7704}" destId="{037D68FC-A136-4AD0-9FF6-53E98B7600DB}" srcOrd="1" destOrd="0" presId="urn:microsoft.com/office/officeart/2005/8/layout/venn2"/>
    <dgm:cxn modelId="{9EB29405-A964-4E0E-B811-14E9A9904454}" type="presParOf" srcId="{17078DEB-D449-454E-B396-324CDFDB7476}" destId="{C53BAAAB-0B68-47B9-A66A-CCCBA32DBBB7}" srcOrd="3" destOrd="0" presId="urn:microsoft.com/office/officeart/2005/8/layout/venn2"/>
    <dgm:cxn modelId="{775BB554-40F1-4DBA-A38F-8E32B8135342}" type="presParOf" srcId="{C53BAAAB-0B68-47B9-A66A-CCCBA32DBBB7}" destId="{B0D5242D-2A09-401E-B125-882E5B862E6E}" srcOrd="0" destOrd="0" presId="urn:microsoft.com/office/officeart/2005/8/layout/venn2"/>
    <dgm:cxn modelId="{32A088A2-BBE3-476D-A68B-6D7E0C95E01A}" type="presParOf" srcId="{C53BAAAB-0B68-47B9-A66A-CCCBA32DBBB7}" destId="{CD52E9FF-D952-4439-A8E1-039402564F4D}"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48BB05A-98E3-4CB2-A058-B0203F838F1D}"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US"/>
        </a:p>
      </dgm:t>
    </dgm:pt>
    <dgm:pt modelId="{49B98E73-B430-459F-8F0C-6F7D528A53FA}">
      <dgm:prSet phldrT="[Text]" custT="1"/>
      <dgm:spPr>
        <a:solidFill>
          <a:srgbClr val="FFFF00"/>
        </a:solidFill>
        <a:scene3d>
          <a:camera prst="orthographicFront"/>
          <a:lightRig rig="threePt" dir="t"/>
        </a:scene3d>
        <a:sp3d>
          <a:bevelT prst="relaxedInset"/>
        </a:sp3d>
      </dgm:spPr>
      <dgm:t>
        <a:bodyPr/>
        <a:lstStyle/>
        <a:p>
          <a:r>
            <a:rPr lang="en-US" sz="2000" b="1" dirty="0">
              <a:solidFill>
                <a:srgbClr val="002060"/>
              </a:solidFill>
            </a:rPr>
            <a:t>1. Belief in One God</a:t>
          </a:r>
        </a:p>
      </dgm:t>
    </dgm:pt>
    <dgm:pt modelId="{543D22A1-CD70-4C3C-85EB-B0A5BB3435A1}" type="parTrans" cxnId="{F2FB8A07-38B0-47BC-BF36-DFBF7C662E31}">
      <dgm:prSet/>
      <dgm:spPr/>
      <dgm:t>
        <a:bodyPr/>
        <a:lstStyle/>
        <a:p>
          <a:endParaRPr lang="en-US"/>
        </a:p>
      </dgm:t>
    </dgm:pt>
    <dgm:pt modelId="{84843E7A-667F-4825-B591-A9586474302D}" type="sibTrans" cxnId="{F2FB8A07-38B0-47BC-BF36-DFBF7C662E31}">
      <dgm:prSet/>
      <dgm:spPr/>
      <dgm:t>
        <a:bodyPr/>
        <a:lstStyle/>
        <a:p>
          <a:endParaRPr lang="en-US"/>
        </a:p>
      </dgm:t>
    </dgm:pt>
    <dgm:pt modelId="{230F1A6C-EA56-48F8-834A-D7BEFF989E7E}">
      <dgm:prSet phldrT="[Text]" custT="1"/>
      <dgm:spPr>
        <a:solidFill>
          <a:srgbClr val="FFFF00"/>
        </a:solidFill>
        <a:scene3d>
          <a:camera prst="orthographicFront"/>
          <a:lightRig rig="threePt" dir="t"/>
        </a:scene3d>
        <a:sp3d contourW="6350">
          <a:bevelT w="165100" prst="coolSlant"/>
        </a:sp3d>
      </dgm:spPr>
      <dgm:t>
        <a:bodyPr/>
        <a:lstStyle/>
        <a:p>
          <a:r>
            <a:rPr lang="en-US" sz="2000" b="1" dirty="0">
              <a:solidFill>
                <a:srgbClr val="002060"/>
              </a:solidFill>
            </a:rPr>
            <a:t>2.Obligatory daily prayers</a:t>
          </a:r>
        </a:p>
      </dgm:t>
    </dgm:pt>
    <dgm:pt modelId="{6D786DDC-8D75-4491-84FB-DC634F3BC748}" type="parTrans" cxnId="{F45E798F-D70D-46B1-AB68-15ED2DCAD702}">
      <dgm:prSet/>
      <dgm:spPr/>
      <dgm:t>
        <a:bodyPr/>
        <a:lstStyle/>
        <a:p>
          <a:endParaRPr lang="en-US"/>
        </a:p>
      </dgm:t>
    </dgm:pt>
    <dgm:pt modelId="{4DF8929E-ED3E-4DF7-A7A7-6A3377DBD87E}" type="sibTrans" cxnId="{F45E798F-D70D-46B1-AB68-15ED2DCAD702}">
      <dgm:prSet/>
      <dgm:spPr/>
      <dgm:t>
        <a:bodyPr/>
        <a:lstStyle/>
        <a:p>
          <a:endParaRPr lang="en-US"/>
        </a:p>
      </dgm:t>
    </dgm:pt>
    <dgm:pt modelId="{60412DF8-E3B4-4DCC-B8AD-BA5EE54A8515}">
      <dgm:prSet phldrT="[Text]" custT="1"/>
      <dgm:spPr>
        <a:solidFill>
          <a:srgbClr val="FFFF00"/>
        </a:solidFill>
        <a:effectLst>
          <a:innerShdw blurRad="63500" dist="50800" dir="18900000">
            <a:prstClr val="black">
              <a:alpha val="50000"/>
            </a:prstClr>
          </a:innerShdw>
        </a:effectLst>
        <a:scene3d>
          <a:camera prst="orthographicFront"/>
          <a:lightRig rig="threePt" dir="t"/>
        </a:scene3d>
        <a:sp3d prstMaterial="dkEdge">
          <a:bevelT/>
        </a:sp3d>
      </dgm:spPr>
      <dgm:t>
        <a:bodyPr/>
        <a:lstStyle/>
        <a:p>
          <a:r>
            <a:rPr lang="en-US" sz="2000" b="1" dirty="0">
              <a:solidFill>
                <a:srgbClr val="002060"/>
              </a:solidFill>
            </a:rPr>
            <a:t>3. Fasting</a:t>
          </a:r>
        </a:p>
      </dgm:t>
    </dgm:pt>
    <dgm:pt modelId="{05522E04-AD69-4C4F-A3BC-B29B2EBABAE5}" type="parTrans" cxnId="{BDA05DE6-A4EF-471C-B42C-534732AD33D6}">
      <dgm:prSet/>
      <dgm:spPr/>
      <dgm:t>
        <a:bodyPr/>
        <a:lstStyle/>
        <a:p>
          <a:endParaRPr lang="en-US"/>
        </a:p>
      </dgm:t>
    </dgm:pt>
    <dgm:pt modelId="{F465709B-0F64-417B-8B2C-C66AA2505BC0}" type="sibTrans" cxnId="{BDA05DE6-A4EF-471C-B42C-534732AD33D6}">
      <dgm:prSet/>
      <dgm:spPr/>
      <dgm:t>
        <a:bodyPr/>
        <a:lstStyle/>
        <a:p>
          <a:endParaRPr lang="en-US"/>
        </a:p>
      </dgm:t>
    </dgm:pt>
    <dgm:pt modelId="{D231B664-5003-4A1F-A9E5-0CAD2EE3D089}">
      <dgm:prSet phldrT="[Text]" custT="1"/>
      <dgm:spPr>
        <a:solidFill>
          <a:srgbClr val="FFFF00"/>
        </a:solidFill>
        <a:effectLst>
          <a:outerShdw blurRad="152400" dist="317500" dir="5400000" sx="90000" sy="-19000" rotWithShape="0">
            <a:prstClr val="black">
              <a:alpha val="15000"/>
            </a:prstClr>
          </a:outerShdw>
        </a:effectLst>
        <a:scene3d>
          <a:camera prst="orthographicFront"/>
          <a:lightRig rig="threePt" dir="t"/>
        </a:scene3d>
        <a:sp3d prstMaterial="dkEdge">
          <a:bevelT w="139700" h="139700" prst="divot"/>
        </a:sp3d>
      </dgm:spPr>
      <dgm:t>
        <a:bodyPr/>
        <a:lstStyle/>
        <a:p>
          <a:r>
            <a:rPr lang="en-US" sz="2000" b="1" dirty="0">
              <a:solidFill>
                <a:srgbClr val="002060"/>
              </a:solidFill>
            </a:rPr>
            <a:t>4. Charity for poor</a:t>
          </a:r>
        </a:p>
      </dgm:t>
    </dgm:pt>
    <dgm:pt modelId="{8420E38F-5B87-40CE-95EC-0C686EB6585F}" type="parTrans" cxnId="{69700EA0-38E9-4F0D-BA4B-56D9FB1B8FCB}">
      <dgm:prSet/>
      <dgm:spPr/>
      <dgm:t>
        <a:bodyPr/>
        <a:lstStyle/>
        <a:p>
          <a:endParaRPr lang="en-US"/>
        </a:p>
      </dgm:t>
    </dgm:pt>
    <dgm:pt modelId="{E469C6A2-D6FA-4B6A-B338-E5E78C1F1364}" type="sibTrans" cxnId="{69700EA0-38E9-4F0D-BA4B-56D9FB1B8FCB}">
      <dgm:prSet/>
      <dgm:spPr/>
      <dgm:t>
        <a:bodyPr/>
        <a:lstStyle/>
        <a:p>
          <a:endParaRPr lang="en-US"/>
        </a:p>
      </dgm:t>
    </dgm:pt>
    <dgm:pt modelId="{9B7F2F27-BA69-4129-8EA6-549023F29DBA}">
      <dgm:prSet phldrT="[Text]" custT="1"/>
      <dgm:spPr>
        <a:solidFill>
          <a:srgbClr val="FFFF00"/>
        </a:solidFill>
        <a:effectLst>
          <a:innerShdw blurRad="63500" dist="50800" dir="13500000">
            <a:prstClr val="black">
              <a:alpha val="50000"/>
            </a:prstClr>
          </a:innerShdw>
        </a:effectLst>
        <a:scene3d>
          <a:camera prst="orthographicFront"/>
          <a:lightRig rig="threePt" dir="t"/>
        </a:scene3d>
        <a:sp3d prstMaterial="metal">
          <a:bevelT prst="relaxedInset"/>
        </a:sp3d>
      </dgm:spPr>
      <dgm:t>
        <a:bodyPr/>
        <a:lstStyle/>
        <a:p>
          <a:r>
            <a:rPr lang="en-US" sz="2000" b="1" dirty="0">
              <a:solidFill>
                <a:srgbClr val="002060"/>
              </a:solidFill>
            </a:rPr>
            <a:t>5. Pilgrimage to Mecca</a:t>
          </a:r>
        </a:p>
      </dgm:t>
    </dgm:pt>
    <dgm:pt modelId="{8C70E6C2-9830-4286-BBF7-47A05EB57E52}" type="parTrans" cxnId="{91BFAC10-4CCA-4EA2-B2BF-0A0DE97F4F1E}">
      <dgm:prSet/>
      <dgm:spPr/>
      <dgm:t>
        <a:bodyPr/>
        <a:lstStyle/>
        <a:p>
          <a:endParaRPr lang="en-US"/>
        </a:p>
      </dgm:t>
    </dgm:pt>
    <dgm:pt modelId="{263909D5-A61E-4FA1-98DD-1312AFE0988F}" type="sibTrans" cxnId="{91BFAC10-4CCA-4EA2-B2BF-0A0DE97F4F1E}">
      <dgm:prSet/>
      <dgm:spPr/>
      <dgm:t>
        <a:bodyPr/>
        <a:lstStyle/>
        <a:p>
          <a:endParaRPr lang="en-US"/>
        </a:p>
      </dgm:t>
    </dgm:pt>
    <dgm:pt modelId="{B0FB9B8D-1E62-4FFA-ABC2-0AAB5844D8C9}" type="pres">
      <dgm:prSet presAssocID="{148BB05A-98E3-4CB2-A058-B0203F838F1D}" presName="cycle" presStyleCnt="0">
        <dgm:presLayoutVars>
          <dgm:dir/>
          <dgm:resizeHandles val="exact"/>
        </dgm:presLayoutVars>
      </dgm:prSet>
      <dgm:spPr/>
    </dgm:pt>
    <dgm:pt modelId="{5862577F-536F-4524-ABED-81AD0E599560}" type="pres">
      <dgm:prSet presAssocID="{49B98E73-B430-459F-8F0C-6F7D528A53FA}" presName="node" presStyleLbl="node1" presStyleIdx="0" presStyleCnt="5" custScaleY="153007">
        <dgm:presLayoutVars>
          <dgm:bulletEnabled val="1"/>
        </dgm:presLayoutVars>
      </dgm:prSet>
      <dgm:spPr/>
    </dgm:pt>
    <dgm:pt modelId="{BDBCC988-29EB-4B9C-94B5-86B8619E9ABB}" type="pres">
      <dgm:prSet presAssocID="{49B98E73-B430-459F-8F0C-6F7D528A53FA}" presName="spNode" presStyleCnt="0"/>
      <dgm:spPr/>
    </dgm:pt>
    <dgm:pt modelId="{B54E00EE-63FB-4B75-9758-57D3B9EAF04E}" type="pres">
      <dgm:prSet presAssocID="{84843E7A-667F-4825-B591-A9586474302D}" presName="sibTrans" presStyleLbl="sibTrans1D1" presStyleIdx="0" presStyleCnt="5"/>
      <dgm:spPr/>
    </dgm:pt>
    <dgm:pt modelId="{8B034EEA-AA84-49D9-A1EC-2C749C4748A5}" type="pres">
      <dgm:prSet presAssocID="{230F1A6C-EA56-48F8-834A-D7BEFF989E7E}" presName="node" presStyleLbl="node1" presStyleIdx="1" presStyleCnt="5" custScaleX="127810" custScaleY="173395">
        <dgm:presLayoutVars>
          <dgm:bulletEnabled val="1"/>
        </dgm:presLayoutVars>
      </dgm:prSet>
      <dgm:spPr/>
    </dgm:pt>
    <dgm:pt modelId="{8BCAB6B1-58F8-47D7-90AE-3BD983E03F75}" type="pres">
      <dgm:prSet presAssocID="{230F1A6C-EA56-48F8-834A-D7BEFF989E7E}" presName="spNode" presStyleCnt="0"/>
      <dgm:spPr/>
    </dgm:pt>
    <dgm:pt modelId="{9D5ABAFD-9F54-4EC1-BFE3-6A3410D3B9F7}" type="pres">
      <dgm:prSet presAssocID="{4DF8929E-ED3E-4DF7-A7A7-6A3377DBD87E}" presName="sibTrans" presStyleLbl="sibTrans1D1" presStyleIdx="1" presStyleCnt="5"/>
      <dgm:spPr/>
    </dgm:pt>
    <dgm:pt modelId="{18853502-B132-480B-B475-E949CDA4711B}" type="pres">
      <dgm:prSet presAssocID="{60412DF8-E3B4-4DCC-B8AD-BA5EE54A8515}" presName="node" presStyleLbl="node1" presStyleIdx="2" presStyleCnt="5" custScaleY="161483">
        <dgm:presLayoutVars>
          <dgm:bulletEnabled val="1"/>
        </dgm:presLayoutVars>
      </dgm:prSet>
      <dgm:spPr/>
    </dgm:pt>
    <dgm:pt modelId="{D7913938-7A15-47D4-860B-20966480357B}" type="pres">
      <dgm:prSet presAssocID="{60412DF8-E3B4-4DCC-B8AD-BA5EE54A8515}" presName="spNode" presStyleCnt="0"/>
      <dgm:spPr/>
    </dgm:pt>
    <dgm:pt modelId="{1434B337-8AC2-414A-B10C-9887686DF13D}" type="pres">
      <dgm:prSet presAssocID="{F465709B-0F64-417B-8B2C-C66AA2505BC0}" presName="sibTrans" presStyleLbl="sibTrans1D1" presStyleIdx="2" presStyleCnt="5"/>
      <dgm:spPr/>
    </dgm:pt>
    <dgm:pt modelId="{59AF8017-CE7C-4BE0-9B51-2E26B43728AE}" type="pres">
      <dgm:prSet presAssocID="{D231B664-5003-4A1F-A9E5-0CAD2EE3D089}" presName="node" presStyleLbl="node1" presStyleIdx="3" presStyleCnt="5" custScaleY="165531">
        <dgm:presLayoutVars>
          <dgm:bulletEnabled val="1"/>
        </dgm:presLayoutVars>
      </dgm:prSet>
      <dgm:spPr/>
    </dgm:pt>
    <dgm:pt modelId="{5D5E5CF6-6A58-49B6-8674-2DA0CFDBEFBF}" type="pres">
      <dgm:prSet presAssocID="{D231B664-5003-4A1F-A9E5-0CAD2EE3D089}" presName="spNode" presStyleCnt="0"/>
      <dgm:spPr/>
    </dgm:pt>
    <dgm:pt modelId="{AD5E3093-320B-494D-8F5B-278C6FC7A712}" type="pres">
      <dgm:prSet presAssocID="{E469C6A2-D6FA-4B6A-B338-E5E78C1F1364}" presName="sibTrans" presStyleLbl="sibTrans1D1" presStyleIdx="3" presStyleCnt="5"/>
      <dgm:spPr/>
    </dgm:pt>
    <dgm:pt modelId="{EF89B71F-4DDE-4173-9B43-ECC6CF1F0F64}" type="pres">
      <dgm:prSet presAssocID="{9B7F2F27-BA69-4129-8EA6-549023F29DBA}" presName="node" presStyleLbl="node1" presStyleIdx="4" presStyleCnt="5" custScaleX="107341" custScaleY="168085">
        <dgm:presLayoutVars>
          <dgm:bulletEnabled val="1"/>
        </dgm:presLayoutVars>
      </dgm:prSet>
      <dgm:spPr/>
    </dgm:pt>
    <dgm:pt modelId="{13D15CEE-A78B-46EC-AAC9-456981E2CA96}" type="pres">
      <dgm:prSet presAssocID="{9B7F2F27-BA69-4129-8EA6-549023F29DBA}" presName="spNode" presStyleCnt="0"/>
      <dgm:spPr/>
    </dgm:pt>
    <dgm:pt modelId="{D05A4865-89DE-443D-BA23-EEDB8C4A24C3}" type="pres">
      <dgm:prSet presAssocID="{263909D5-A61E-4FA1-98DD-1312AFE0988F}" presName="sibTrans" presStyleLbl="sibTrans1D1" presStyleIdx="4" presStyleCnt="5"/>
      <dgm:spPr/>
    </dgm:pt>
  </dgm:ptLst>
  <dgm:cxnLst>
    <dgm:cxn modelId="{F2FB8A07-38B0-47BC-BF36-DFBF7C662E31}" srcId="{148BB05A-98E3-4CB2-A058-B0203F838F1D}" destId="{49B98E73-B430-459F-8F0C-6F7D528A53FA}" srcOrd="0" destOrd="0" parTransId="{543D22A1-CD70-4C3C-85EB-B0A5BB3435A1}" sibTransId="{84843E7A-667F-4825-B591-A9586474302D}"/>
    <dgm:cxn modelId="{91BFAC10-4CCA-4EA2-B2BF-0A0DE97F4F1E}" srcId="{148BB05A-98E3-4CB2-A058-B0203F838F1D}" destId="{9B7F2F27-BA69-4129-8EA6-549023F29DBA}" srcOrd="4" destOrd="0" parTransId="{8C70E6C2-9830-4286-BBF7-47A05EB57E52}" sibTransId="{263909D5-A61E-4FA1-98DD-1312AFE0988F}"/>
    <dgm:cxn modelId="{8B41E042-A22A-471E-9EED-772B8108B6F9}" type="presOf" srcId="{49B98E73-B430-459F-8F0C-6F7D528A53FA}" destId="{5862577F-536F-4524-ABED-81AD0E599560}" srcOrd="0" destOrd="0" presId="urn:microsoft.com/office/officeart/2005/8/layout/cycle6"/>
    <dgm:cxn modelId="{9EDF686A-4B57-40EE-AEA1-C4EE24657B88}" type="presOf" srcId="{4DF8929E-ED3E-4DF7-A7A7-6A3377DBD87E}" destId="{9D5ABAFD-9F54-4EC1-BFE3-6A3410D3B9F7}" srcOrd="0" destOrd="0" presId="urn:microsoft.com/office/officeart/2005/8/layout/cycle6"/>
    <dgm:cxn modelId="{B972EA5A-9F43-45EF-BC05-A0EF85F7F1B2}" type="presOf" srcId="{60412DF8-E3B4-4DCC-B8AD-BA5EE54A8515}" destId="{18853502-B132-480B-B475-E949CDA4711B}" srcOrd="0" destOrd="0" presId="urn:microsoft.com/office/officeart/2005/8/layout/cycle6"/>
    <dgm:cxn modelId="{F9ECF28B-4EC4-4ACD-BFD2-44D6905E8F44}" type="presOf" srcId="{84843E7A-667F-4825-B591-A9586474302D}" destId="{B54E00EE-63FB-4B75-9758-57D3B9EAF04E}" srcOrd="0" destOrd="0" presId="urn:microsoft.com/office/officeart/2005/8/layout/cycle6"/>
    <dgm:cxn modelId="{F45E798F-D70D-46B1-AB68-15ED2DCAD702}" srcId="{148BB05A-98E3-4CB2-A058-B0203F838F1D}" destId="{230F1A6C-EA56-48F8-834A-D7BEFF989E7E}" srcOrd="1" destOrd="0" parTransId="{6D786DDC-8D75-4491-84FB-DC634F3BC748}" sibTransId="{4DF8929E-ED3E-4DF7-A7A7-6A3377DBD87E}"/>
    <dgm:cxn modelId="{0C88A297-29FD-4265-93BD-33F89FE51ECB}" type="presOf" srcId="{9B7F2F27-BA69-4129-8EA6-549023F29DBA}" destId="{EF89B71F-4DDE-4173-9B43-ECC6CF1F0F64}" srcOrd="0" destOrd="0" presId="urn:microsoft.com/office/officeart/2005/8/layout/cycle6"/>
    <dgm:cxn modelId="{C6C18B98-C89E-49F6-98CE-E357AF37006C}" type="presOf" srcId="{D231B664-5003-4A1F-A9E5-0CAD2EE3D089}" destId="{59AF8017-CE7C-4BE0-9B51-2E26B43728AE}" srcOrd="0" destOrd="0" presId="urn:microsoft.com/office/officeart/2005/8/layout/cycle6"/>
    <dgm:cxn modelId="{69700EA0-38E9-4F0D-BA4B-56D9FB1B8FCB}" srcId="{148BB05A-98E3-4CB2-A058-B0203F838F1D}" destId="{D231B664-5003-4A1F-A9E5-0CAD2EE3D089}" srcOrd="3" destOrd="0" parTransId="{8420E38F-5B87-40CE-95EC-0C686EB6585F}" sibTransId="{E469C6A2-D6FA-4B6A-B338-E5E78C1F1364}"/>
    <dgm:cxn modelId="{032780B9-7CBB-43AD-AE03-82E4D180A5CE}" type="presOf" srcId="{F465709B-0F64-417B-8B2C-C66AA2505BC0}" destId="{1434B337-8AC2-414A-B10C-9887686DF13D}" srcOrd="0" destOrd="0" presId="urn:microsoft.com/office/officeart/2005/8/layout/cycle6"/>
    <dgm:cxn modelId="{F611F9D7-DC4F-4230-A5DF-96DE0BEDBF12}" type="presOf" srcId="{E469C6A2-D6FA-4B6A-B338-E5E78C1F1364}" destId="{AD5E3093-320B-494D-8F5B-278C6FC7A712}" srcOrd="0" destOrd="0" presId="urn:microsoft.com/office/officeart/2005/8/layout/cycle6"/>
    <dgm:cxn modelId="{A43D51DE-D23B-4821-A473-87BFD8ACE342}" type="presOf" srcId="{263909D5-A61E-4FA1-98DD-1312AFE0988F}" destId="{D05A4865-89DE-443D-BA23-EEDB8C4A24C3}" srcOrd="0" destOrd="0" presId="urn:microsoft.com/office/officeart/2005/8/layout/cycle6"/>
    <dgm:cxn modelId="{BDA05DE6-A4EF-471C-B42C-534732AD33D6}" srcId="{148BB05A-98E3-4CB2-A058-B0203F838F1D}" destId="{60412DF8-E3B4-4DCC-B8AD-BA5EE54A8515}" srcOrd="2" destOrd="0" parTransId="{05522E04-AD69-4C4F-A3BC-B29B2EBABAE5}" sibTransId="{F465709B-0F64-417B-8B2C-C66AA2505BC0}"/>
    <dgm:cxn modelId="{6398F0EA-34C6-41BC-AEF8-657C5A52102F}" type="presOf" srcId="{230F1A6C-EA56-48F8-834A-D7BEFF989E7E}" destId="{8B034EEA-AA84-49D9-A1EC-2C749C4748A5}" srcOrd="0" destOrd="0" presId="urn:microsoft.com/office/officeart/2005/8/layout/cycle6"/>
    <dgm:cxn modelId="{A7972BFC-DE80-40A2-A584-558945F73DC3}" type="presOf" srcId="{148BB05A-98E3-4CB2-A058-B0203F838F1D}" destId="{B0FB9B8D-1E62-4FFA-ABC2-0AAB5844D8C9}" srcOrd="0" destOrd="0" presId="urn:microsoft.com/office/officeart/2005/8/layout/cycle6"/>
    <dgm:cxn modelId="{FE5F5184-1764-433F-9C9F-6D9B3B889A5F}" type="presParOf" srcId="{B0FB9B8D-1E62-4FFA-ABC2-0AAB5844D8C9}" destId="{5862577F-536F-4524-ABED-81AD0E599560}" srcOrd="0" destOrd="0" presId="urn:microsoft.com/office/officeart/2005/8/layout/cycle6"/>
    <dgm:cxn modelId="{6D5DBB18-211E-4752-8056-858A3A88A5D4}" type="presParOf" srcId="{B0FB9B8D-1E62-4FFA-ABC2-0AAB5844D8C9}" destId="{BDBCC988-29EB-4B9C-94B5-86B8619E9ABB}" srcOrd="1" destOrd="0" presId="urn:microsoft.com/office/officeart/2005/8/layout/cycle6"/>
    <dgm:cxn modelId="{70C51670-D2E1-40A0-9227-2845ABCD088C}" type="presParOf" srcId="{B0FB9B8D-1E62-4FFA-ABC2-0AAB5844D8C9}" destId="{B54E00EE-63FB-4B75-9758-57D3B9EAF04E}" srcOrd="2" destOrd="0" presId="urn:microsoft.com/office/officeart/2005/8/layout/cycle6"/>
    <dgm:cxn modelId="{FC73805F-8A0D-45C0-8D32-EBC2F6DB5DC2}" type="presParOf" srcId="{B0FB9B8D-1E62-4FFA-ABC2-0AAB5844D8C9}" destId="{8B034EEA-AA84-49D9-A1EC-2C749C4748A5}" srcOrd="3" destOrd="0" presId="urn:microsoft.com/office/officeart/2005/8/layout/cycle6"/>
    <dgm:cxn modelId="{0D3ECCFC-0583-4CCE-A12D-A049C93F9F9F}" type="presParOf" srcId="{B0FB9B8D-1E62-4FFA-ABC2-0AAB5844D8C9}" destId="{8BCAB6B1-58F8-47D7-90AE-3BD983E03F75}" srcOrd="4" destOrd="0" presId="urn:microsoft.com/office/officeart/2005/8/layout/cycle6"/>
    <dgm:cxn modelId="{94393250-251E-4AA6-A337-80F1897F9BCD}" type="presParOf" srcId="{B0FB9B8D-1E62-4FFA-ABC2-0AAB5844D8C9}" destId="{9D5ABAFD-9F54-4EC1-BFE3-6A3410D3B9F7}" srcOrd="5" destOrd="0" presId="urn:microsoft.com/office/officeart/2005/8/layout/cycle6"/>
    <dgm:cxn modelId="{648E7DF0-4BCE-489A-8BE1-ABD1A355AAD2}" type="presParOf" srcId="{B0FB9B8D-1E62-4FFA-ABC2-0AAB5844D8C9}" destId="{18853502-B132-480B-B475-E949CDA4711B}" srcOrd="6" destOrd="0" presId="urn:microsoft.com/office/officeart/2005/8/layout/cycle6"/>
    <dgm:cxn modelId="{EE4EBE51-2333-40CA-8717-27CBFF7273D6}" type="presParOf" srcId="{B0FB9B8D-1E62-4FFA-ABC2-0AAB5844D8C9}" destId="{D7913938-7A15-47D4-860B-20966480357B}" srcOrd="7" destOrd="0" presId="urn:microsoft.com/office/officeart/2005/8/layout/cycle6"/>
    <dgm:cxn modelId="{B197FD70-DF5D-425C-BD08-9DB92BD66548}" type="presParOf" srcId="{B0FB9B8D-1E62-4FFA-ABC2-0AAB5844D8C9}" destId="{1434B337-8AC2-414A-B10C-9887686DF13D}" srcOrd="8" destOrd="0" presId="urn:microsoft.com/office/officeart/2005/8/layout/cycle6"/>
    <dgm:cxn modelId="{7F05718A-5EB3-4D16-B8C8-6CB55A826808}" type="presParOf" srcId="{B0FB9B8D-1E62-4FFA-ABC2-0AAB5844D8C9}" destId="{59AF8017-CE7C-4BE0-9B51-2E26B43728AE}" srcOrd="9" destOrd="0" presId="urn:microsoft.com/office/officeart/2005/8/layout/cycle6"/>
    <dgm:cxn modelId="{FA07E5FC-7ABC-45E6-A844-A867C8858C0C}" type="presParOf" srcId="{B0FB9B8D-1E62-4FFA-ABC2-0AAB5844D8C9}" destId="{5D5E5CF6-6A58-49B6-8674-2DA0CFDBEFBF}" srcOrd="10" destOrd="0" presId="urn:microsoft.com/office/officeart/2005/8/layout/cycle6"/>
    <dgm:cxn modelId="{5CA2B9F3-DBC5-419F-93B0-51E9CD237D83}" type="presParOf" srcId="{B0FB9B8D-1E62-4FFA-ABC2-0AAB5844D8C9}" destId="{AD5E3093-320B-494D-8F5B-278C6FC7A712}" srcOrd="11" destOrd="0" presId="urn:microsoft.com/office/officeart/2005/8/layout/cycle6"/>
    <dgm:cxn modelId="{993141BF-9E1C-462C-B100-78BA3B0AB567}" type="presParOf" srcId="{B0FB9B8D-1E62-4FFA-ABC2-0AAB5844D8C9}" destId="{EF89B71F-4DDE-4173-9B43-ECC6CF1F0F64}" srcOrd="12" destOrd="0" presId="urn:microsoft.com/office/officeart/2005/8/layout/cycle6"/>
    <dgm:cxn modelId="{D3B69A63-6A09-44B7-A044-EB668B73E7C1}" type="presParOf" srcId="{B0FB9B8D-1E62-4FFA-ABC2-0AAB5844D8C9}" destId="{13D15CEE-A78B-46EC-AAC9-456981E2CA96}" srcOrd="13" destOrd="0" presId="urn:microsoft.com/office/officeart/2005/8/layout/cycle6"/>
    <dgm:cxn modelId="{A6BF1BE3-8123-41A9-B986-D0F0D2A4B6AE}" type="presParOf" srcId="{B0FB9B8D-1E62-4FFA-ABC2-0AAB5844D8C9}" destId="{D05A4865-89DE-443D-BA23-EEDB8C4A24C3}"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93D386E-41BF-4D86-8984-47BDE59E073A}" type="doc">
      <dgm:prSet loTypeId="urn:microsoft.com/office/officeart/2005/8/layout/arrow5" loCatId="process" qsTypeId="urn:microsoft.com/office/officeart/2005/8/quickstyle/3d2#1" qsCatId="3D" csTypeId="urn:microsoft.com/office/officeart/2005/8/colors/accent1_2" csCatId="accent1" phldr="1"/>
      <dgm:spPr/>
      <dgm:t>
        <a:bodyPr/>
        <a:lstStyle/>
        <a:p>
          <a:endParaRPr lang="en-US"/>
        </a:p>
      </dgm:t>
    </dgm:pt>
    <dgm:pt modelId="{BA6101D3-6DF6-45C1-8ACF-4C628C82399A}">
      <dgm:prSet phldrT="[Text]"/>
      <dgm:spPr>
        <a:effectLst>
          <a:glow rad="228600">
            <a:schemeClr val="accent2">
              <a:satMod val="175000"/>
              <a:alpha val="40000"/>
            </a:schemeClr>
          </a:glow>
          <a:reflection blurRad="6350" stA="50000" endA="295" endPos="92000" dist="101600" dir="5400000" sy="-100000" algn="bl" rotWithShape="0"/>
        </a:effectLst>
      </dgm:spPr>
      <dgm:t>
        <a:bodyPr/>
        <a:lstStyle/>
        <a:p>
          <a:r>
            <a:rPr lang="en-US" dirty="0"/>
            <a:t>Muslim</a:t>
          </a:r>
        </a:p>
      </dgm:t>
    </dgm:pt>
    <dgm:pt modelId="{B48B30EB-7412-4D8D-BE1E-DECF14BE9129}" type="parTrans" cxnId="{2B85D036-D0FB-4756-8438-5E21AFC622B6}">
      <dgm:prSet/>
      <dgm:spPr/>
      <dgm:t>
        <a:bodyPr/>
        <a:lstStyle/>
        <a:p>
          <a:endParaRPr lang="en-US"/>
        </a:p>
      </dgm:t>
    </dgm:pt>
    <dgm:pt modelId="{920F695D-9049-41A0-977D-6DBAD8E1421D}" type="sibTrans" cxnId="{2B85D036-D0FB-4756-8438-5E21AFC622B6}">
      <dgm:prSet/>
      <dgm:spPr/>
      <dgm:t>
        <a:bodyPr/>
        <a:lstStyle/>
        <a:p>
          <a:endParaRPr lang="en-US"/>
        </a:p>
      </dgm:t>
    </dgm:pt>
    <dgm:pt modelId="{582E50F7-F6EA-44E8-B017-7A171C771A9D}">
      <dgm:prSet phldrT="[Text]"/>
      <dgm:spPr>
        <a:effectLst>
          <a:glow rad="228600">
            <a:schemeClr val="accent2">
              <a:satMod val="175000"/>
              <a:alpha val="40000"/>
            </a:schemeClr>
          </a:glow>
          <a:reflection blurRad="6350" stA="50000" endA="295" endPos="92000" dist="101600" dir="5400000" sy="-100000" algn="bl" rotWithShape="0"/>
        </a:effectLst>
      </dgm:spPr>
      <dgm:t>
        <a:bodyPr/>
        <a:lstStyle/>
        <a:p>
          <a:r>
            <a:rPr lang="en-US"/>
            <a:t>Hindu</a:t>
          </a:r>
          <a:endParaRPr lang="en-US" dirty="0"/>
        </a:p>
      </dgm:t>
    </dgm:pt>
    <dgm:pt modelId="{A25636FB-069A-4CB1-8BB3-16DCBDE4A261}" type="parTrans" cxnId="{7726C98D-2B23-4BB8-A0DA-181E667AD3F6}">
      <dgm:prSet/>
      <dgm:spPr/>
      <dgm:t>
        <a:bodyPr/>
        <a:lstStyle/>
        <a:p>
          <a:endParaRPr lang="en-US"/>
        </a:p>
      </dgm:t>
    </dgm:pt>
    <dgm:pt modelId="{4C609C9D-2B65-4FCA-8C5C-D9E526ADE5E8}" type="sibTrans" cxnId="{7726C98D-2B23-4BB8-A0DA-181E667AD3F6}">
      <dgm:prSet/>
      <dgm:spPr/>
      <dgm:t>
        <a:bodyPr/>
        <a:lstStyle/>
        <a:p>
          <a:endParaRPr lang="en-US"/>
        </a:p>
      </dgm:t>
    </dgm:pt>
    <dgm:pt modelId="{B45A698B-E52D-45FF-BB51-3B01FED08209}" type="pres">
      <dgm:prSet presAssocID="{293D386E-41BF-4D86-8984-47BDE59E073A}" presName="diagram" presStyleCnt="0">
        <dgm:presLayoutVars>
          <dgm:dir/>
          <dgm:resizeHandles val="exact"/>
        </dgm:presLayoutVars>
      </dgm:prSet>
      <dgm:spPr/>
    </dgm:pt>
    <dgm:pt modelId="{F2BDB0F7-462B-4EC7-9C86-AC290A16B59E}" type="pres">
      <dgm:prSet presAssocID="{BA6101D3-6DF6-45C1-8ACF-4C628C82399A}" presName="arrow" presStyleLbl="node1" presStyleIdx="0" presStyleCnt="2">
        <dgm:presLayoutVars>
          <dgm:bulletEnabled val="1"/>
        </dgm:presLayoutVars>
      </dgm:prSet>
      <dgm:spPr/>
    </dgm:pt>
    <dgm:pt modelId="{19BFCFA4-23BE-4934-A08D-1C97E16E0D5A}" type="pres">
      <dgm:prSet presAssocID="{582E50F7-F6EA-44E8-B017-7A171C771A9D}" presName="arrow" presStyleLbl="node1" presStyleIdx="1" presStyleCnt="2">
        <dgm:presLayoutVars>
          <dgm:bulletEnabled val="1"/>
        </dgm:presLayoutVars>
      </dgm:prSet>
      <dgm:spPr/>
    </dgm:pt>
  </dgm:ptLst>
  <dgm:cxnLst>
    <dgm:cxn modelId="{2B85D036-D0FB-4756-8438-5E21AFC622B6}" srcId="{293D386E-41BF-4D86-8984-47BDE59E073A}" destId="{BA6101D3-6DF6-45C1-8ACF-4C628C82399A}" srcOrd="0" destOrd="0" parTransId="{B48B30EB-7412-4D8D-BE1E-DECF14BE9129}" sibTransId="{920F695D-9049-41A0-977D-6DBAD8E1421D}"/>
    <dgm:cxn modelId="{4F8FF047-A209-4CB2-8CED-FD63B546331F}" type="presOf" srcId="{582E50F7-F6EA-44E8-B017-7A171C771A9D}" destId="{19BFCFA4-23BE-4934-A08D-1C97E16E0D5A}" srcOrd="0" destOrd="0" presId="urn:microsoft.com/office/officeart/2005/8/layout/arrow5"/>
    <dgm:cxn modelId="{37C19E76-7569-42A9-A36D-0070254D22F2}" type="presOf" srcId="{BA6101D3-6DF6-45C1-8ACF-4C628C82399A}" destId="{F2BDB0F7-462B-4EC7-9C86-AC290A16B59E}" srcOrd="0" destOrd="0" presId="urn:microsoft.com/office/officeart/2005/8/layout/arrow5"/>
    <dgm:cxn modelId="{7726C98D-2B23-4BB8-A0DA-181E667AD3F6}" srcId="{293D386E-41BF-4D86-8984-47BDE59E073A}" destId="{582E50F7-F6EA-44E8-B017-7A171C771A9D}" srcOrd="1" destOrd="0" parTransId="{A25636FB-069A-4CB1-8BB3-16DCBDE4A261}" sibTransId="{4C609C9D-2B65-4FCA-8C5C-D9E526ADE5E8}"/>
    <dgm:cxn modelId="{82B18CCC-5FD7-4BB9-914B-5BD6A54AC0D7}" type="presOf" srcId="{293D386E-41BF-4D86-8984-47BDE59E073A}" destId="{B45A698B-E52D-45FF-BB51-3B01FED08209}" srcOrd="0" destOrd="0" presId="urn:microsoft.com/office/officeart/2005/8/layout/arrow5"/>
    <dgm:cxn modelId="{12093FB1-ACA3-4145-AAE4-FBE96BD4F15F}" type="presParOf" srcId="{B45A698B-E52D-45FF-BB51-3B01FED08209}" destId="{F2BDB0F7-462B-4EC7-9C86-AC290A16B59E}" srcOrd="0" destOrd="0" presId="urn:microsoft.com/office/officeart/2005/8/layout/arrow5"/>
    <dgm:cxn modelId="{66796D58-B56C-4B4D-8341-3AB4009B6068}" type="presParOf" srcId="{B45A698B-E52D-45FF-BB51-3B01FED08209}" destId="{19BFCFA4-23BE-4934-A08D-1C97E16E0D5A}"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7108B-03F7-4859-A3BF-F3390BC44DD1}">
      <dsp:nvSpPr>
        <dsp:cNvPr id="0" name=""/>
        <dsp:cNvSpPr/>
      </dsp:nvSpPr>
      <dsp:spPr>
        <a:xfrm>
          <a:off x="1995785" y="1179"/>
          <a:ext cx="2104429" cy="1052214"/>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One God</a:t>
          </a:r>
        </a:p>
      </dsp:txBody>
      <dsp:txXfrm>
        <a:off x="2026603" y="31997"/>
        <a:ext cx="2042793" cy="990578"/>
      </dsp:txXfrm>
    </dsp:sp>
    <dsp:sp modelId="{9A2961D0-D293-4314-BFED-F5DC01621E03}">
      <dsp:nvSpPr>
        <dsp:cNvPr id="0" name=""/>
        <dsp:cNvSpPr/>
      </dsp:nvSpPr>
      <dsp:spPr>
        <a:xfrm rot="3600000">
          <a:off x="3368523" y="1847862"/>
          <a:ext cx="1096445" cy="368275"/>
        </a:xfrm>
        <a:prstGeom prst="lef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479006" y="1921517"/>
        <a:ext cx="875480" cy="220965"/>
      </dsp:txXfrm>
    </dsp:sp>
    <dsp:sp modelId="{433C6066-A7F7-4049-A16B-50436A8A8799}">
      <dsp:nvSpPr>
        <dsp:cNvPr id="0" name=""/>
        <dsp:cNvSpPr/>
      </dsp:nvSpPr>
      <dsp:spPr>
        <a:xfrm>
          <a:off x="3733278" y="3010605"/>
          <a:ext cx="2104429" cy="1052214"/>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One Religion</a:t>
          </a:r>
        </a:p>
      </dsp:txBody>
      <dsp:txXfrm>
        <a:off x="3764096" y="3041423"/>
        <a:ext cx="2042793" cy="990578"/>
      </dsp:txXfrm>
    </dsp:sp>
    <dsp:sp modelId="{7FB92512-13F0-4A1C-B146-E0232AAC8E7D}">
      <dsp:nvSpPr>
        <dsp:cNvPr id="0" name=""/>
        <dsp:cNvSpPr/>
      </dsp:nvSpPr>
      <dsp:spPr>
        <a:xfrm rot="10800000">
          <a:off x="2499777" y="3352575"/>
          <a:ext cx="1096445" cy="368275"/>
        </a:xfrm>
        <a:prstGeom prst="lef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2610259" y="3426230"/>
        <a:ext cx="875480" cy="220965"/>
      </dsp:txXfrm>
    </dsp:sp>
    <dsp:sp modelId="{307D51EE-0A26-446E-929A-172F6F857A11}">
      <dsp:nvSpPr>
        <dsp:cNvPr id="0" name=""/>
        <dsp:cNvSpPr/>
      </dsp:nvSpPr>
      <dsp:spPr>
        <a:xfrm>
          <a:off x="258291" y="3010605"/>
          <a:ext cx="2104429" cy="1052214"/>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One Humanity</a:t>
          </a:r>
        </a:p>
      </dsp:txBody>
      <dsp:txXfrm>
        <a:off x="289109" y="3041423"/>
        <a:ext cx="2042793" cy="990578"/>
      </dsp:txXfrm>
    </dsp:sp>
    <dsp:sp modelId="{C63F5996-F01F-4DA8-872E-0B7CAED57DEA}">
      <dsp:nvSpPr>
        <dsp:cNvPr id="0" name=""/>
        <dsp:cNvSpPr/>
      </dsp:nvSpPr>
      <dsp:spPr>
        <a:xfrm rot="18000000">
          <a:off x="1631030" y="1847862"/>
          <a:ext cx="1096445" cy="368275"/>
        </a:xfrm>
        <a:prstGeom prst="lef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741513" y="1921517"/>
        <a:ext cx="875480" cy="2209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C0877-3884-435F-815C-F708CC7D6D48}">
      <dsp:nvSpPr>
        <dsp:cNvPr id="0" name=""/>
        <dsp:cNvSpPr/>
      </dsp:nvSpPr>
      <dsp:spPr>
        <a:xfrm>
          <a:off x="3529509" y="2458514"/>
          <a:ext cx="2436480" cy="1652395"/>
        </a:xfrm>
        <a:prstGeom prst="roundRect">
          <a:avLst>
            <a:gd name="adj" fmla="val 10000"/>
          </a:avLst>
        </a:prstGeom>
        <a:solidFill>
          <a:srgbClr val="FFFF00"/>
        </a:solidFill>
        <a:ln w="25400" cap="flat" cmpd="sng" algn="ctr">
          <a:noFill/>
          <a:prstDash val="solid"/>
        </a:ln>
        <a:effectLst>
          <a:outerShdw blurRad="127000" dist="38100" dir="2700000" algn="ctr" rotWithShape="0">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No God for atheist</a:t>
          </a:r>
        </a:p>
      </dsp:txBody>
      <dsp:txXfrm>
        <a:off x="4296751" y="2907910"/>
        <a:ext cx="1632940" cy="1166700"/>
      </dsp:txXfrm>
    </dsp:sp>
    <dsp:sp modelId="{D65D048B-842A-431A-99C2-1620FA00C1FB}">
      <dsp:nvSpPr>
        <dsp:cNvPr id="0" name=""/>
        <dsp:cNvSpPr/>
      </dsp:nvSpPr>
      <dsp:spPr>
        <a:xfrm>
          <a:off x="94134" y="2650117"/>
          <a:ext cx="2913690" cy="1269188"/>
        </a:xfrm>
        <a:prstGeom prst="roundRect">
          <a:avLst>
            <a:gd name="adj" fmla="val 10000"/>
          </a:avLst>
        </a:prstGeom>
        <a:solidFill>
          <a:srgbClr val="FFFF00"/>
        </a:solidFill>
        <a:ln w="34925" cap="flat" cmpd="sng" algn="ctr">
          <a:solidFill>
            <a:srgbClr val="FFFFFF"/>
          </a:solidFill>
          <a:prstDash val="solid"/>
        </a:ln>
        <a:effectLst>
          <a:outerShdw blurRad="317500" dir="2700000" algn="ctr" rotWithShape="0">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God of Christians</a:t>
          </a:r>
        </a:p>
      </dsp:txBody>
      <dsp:txXfrm>
        <a:off x="122014" y="2995294"/>
        <a:ext cx="1983823" cy="896131"/>
      </dsp:txXfrm>
    </dsp:sp>
    <dsp:sp modelId="{F8EA0B50-EF34-4DC0-B3A8-42AE02D14C6C}">
      <dsp:nvSpPr>
        <dsp:cNvPr id="0" name=""/>
        <dsp:cNvSpPr/>
      </dsp:nvSpPr>
      <dsp:spPr>
        <a:xfrm>
          <a:off x="3493634" y="-46909"/>
          <a:ext cx="2508230" cy="1269188"/>
        </a:xfrm>
        <a:prstGeom prst="roundRect">
          <a:avLst>
            <a:gd name="adj" fmla="val 10000"/>
          </a:avLst>
        </a:prstGeom>
        <a:solidFill>
          <a:srgbClr val="FFFF00"/>
        </a:solidFill>
        <a:ln w="25400" cap="flat" cmpd="sng" algn="ctr">
          <a:noFill/>
          <a:prstDash val="solid"/>
        </a:ln>
        <a:effectLst>
          <a:outerShdw blurRad="127000" dist="38100" dir="2700000" algn="ctr" rotWithShape="0">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God of Muslims</a:t>
          </a:r>
        </a:p>
      </dsp:txBody>
      <dsp:txXfrm>
        <a:off x="4273983" y="-19029"/>
        <a:ext cx="1700001" cy="896131"/>
      </dsp:txXfrm>
    </dsp:sp>
    <dsp:sp modelId="{872296DB-0AE8-4B29-A2AD-ED1DC21A4780}">
      <dsp:nvSpPr>
        <dsp:cNvPr id="0" name=""/>
        <dsp:cNvSpPr/>
      </dsp:nvSpPr>
      <dsp:spPr>
        <a:xfrm>
          <a:off x="249067" y="-46909"/>
          <a:ext cx="2603825" cy="1269188"/>
        </a:xfrm>
        <a:prstGeom prst="roundRect">
          <a:avLst>
            <a:gd name="adj" fmla="val 10000"/>
          </a:avLst>
        </a:prstGeom>
        <a:solidFill>
          <a:srgbClr val="FFFF00"/>
        </a:solidFill>
        <a:ln w="25400" cap="flat" cmpd="sng" algn="ctr">
          <a:noFill/>
          <a:prstDash val="solid"/>
        </a:ln>
        <a:effectLst>
          <a:innerShdw blurRad="63500" dist="50800" dir="8100000">
            <a:prstClr val="black">
              <a:alpha val="50000"/>
            </a:prstClr>
          </a:innerShdw>
        </a:effectLst>
        <a:scene3d>
          <a:camera prst="perspectiveFront" fov="5100000">
            <a:rot lat="0" lon="2100000" rev="0"/>
          </a:camera>
          <a:lightRig rig="flood" dir="t">
            <a:rot lat="0" lon="0" rev="13800000"/>
          </a:lightRig>
        </a:scene3d>
        <a:sp3d>
          <a:bevelT prst="convex"/>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God of Hindus</a:t>
          </a:r>
        </a:p>
      </dsp:txBody>
      <dsp:txXfrm>
        <a:off x="276947" y="-19029"/>
        <a:ext cx="1766917" cy="896131"/>
      </dsp:txXfrm>
    </dsp:sp>
    <dsp:sp modelId="{9E41977C-0A9A-4CA2-BDEE-CBD8DDFD2685}">
      <dsp:nvSpPr>
        <dsp:cNvPr id="0" name=""/>
        <dsp:cNvSpPr/>
      </dsp:nvSpPr>
      <dsp:spPr>
        <a:xfrm>
          <a:off x="1290966" y="274966"/>
          <a:ext cx="1717371" cy="171737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err="1"/>
            <a:t>BrahmaVishnu</a:t>
          </a:r>
          <a:r>
            <a:rPr lang="en-US" sz="1800" b="1" kern="1200" dirty="0"/>
            <a:t> Shiva</a:t>
          </a:r>
          <a:r>
            <a:rPr lang="en-US" sz="2000" b="1" kern="1200" dirty="0"/>
            <a:t>,…</a:t>
          </a:r>
        </a:p>
      </dsp:txBody>
      <dsp:txXfrm>
        <a:off x="1793972" y="777972"/>
        <a:ext cx="1214365" cy="1214365"/>
      </dsp:txXfrm>
    </dsp:sp>
    <dsp:sp modelId="{168AB607-BB1A-486F-8D25-DC327D023022}">
      <dsp:nvSpPr>
        <dsp:cNvPr id="0" name=""/>
        <dsp:cNvSpPr/>
      </dsp:nvSpPr>
      <dsp:spPr>
        <a:xfrm rot="5400000">
          <a:off x="3087662" y="274966"/>
          <a:ext cx="1717371" cy="171737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Allah</a:t>
          </a:r>
        </a:p>
      </dsp:txBody>
      <dsp:txXfrm rot="-5400000">
        <a:off x="3087662" y="777972"/>
        <a:ext cx="1214365" cy="1214365"/>
      </dsp:txXfrm>
    </dsp:sp>
    <dsp:sp modelId="{22165AAB-19B2-45D1-BC43-476A8CCAF70B}">
      <dsp:nvSpPr>
        <dsp:cNvPr id="0" name=""/>
        <dsp:cNvSpPr/>
      </dsp:nvSpPr>
      <dsp:spPr>
        <a:xfrm rot="10800000">
          <a:off x="3087662" y="2071662"/>
          <a:ext cx="1717371" cy="171737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b="1" kern="1200" dirty="0"/>
            <a:t>No God</a:t>
          </a:r>
        </a:p>
      </dsp:txBody>
      <dsp:txXfrm rot="10800000">
        <a:off x="3087662" y="2071662"/>
        <a:ext cx="1214365" cy="1214365"/>
      </dsp:txXfrm>
    </dsp:sp>
    <dsp:sp modelId="{3D9DA349-48FC-4D31-A16C-D23A52D4BF76}">
      <dsp:nvSpPr>
        <dsp:cNvPr id="0" name=""/>
        <dsp:cNvSpPr/>
      </dsp:nvSpPr>
      <dsp:spPr>
        <a:xfrm rot="16200000">
          <a:off x="1290966" y="2071662"/>
          <a:ext cx="1717371" cy="171737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b="1" kern="1200" dirty="0"/>
            <a:t>Jesus</a:t>
          </a:r>
        </a:p>
      </dsp:txBody>
      <dsp:txXfrm rot="5400000">
        <a:off x="1793972" y="2071662"/>
        <a:ext cx="1214365" cy="1214365"/>
      </dsp:txXfrm>
    </dsp:sp>
    <dsp:sp modelId="{D513DE9B-FB1C-41B6-8B00-77BD8CB75D1A}">
      <dsp:nvSpPr>
        <dsp:cNvPr id="0" name=""/>
        <dsp:cNvSpPr/>
      </dsp:nvSpPr>
      <dsp:spPr>
        <a:xfrm>
          <a:off x="2751525" y="1675040"/>
          <a:ext cx="592949" cy="515607"/>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F0C4F4-5A93-4DA7-B041-513E01B4E72D}">
      <dsp:nvSpPr>
        <dsp:cNvPr id="0" name=""/>
        <dsp:cNvSpPr/>
      </dsp:nvSpPr>
      <dsp:spPr>
        <a:xfrm rot="10800000">
          <a:off x="2751525" y="1873351"/>
          <a:ext cx="592949" cy="515607"/>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6B44A-FA3A-481D-9226-30DDEF8C2870}">
      <dsp:nvSpPr>
        <dsp:cNvPr id="0" name=""/>
        <dsp:cNvSpPr/>
      </dsp:nvSpPr>
      <dsp:spPr>
        <a:xfrm>
          <a:off x="2022281" y="1040402"/>
          <a:ext cx="2648743" cy="2648743"/>
        </a:xfrm>
        <a:prstGeom prst="ellipse">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Religion</a:t>
          </a:r>
          <a:r>
            <a:rPr lang="en-US" sz="2400" b="1" kern="1200" baseline="0" dirty="0"/>
            <a:t> </a:t>
          </a:r>
        </a:p>
        <a:p>
          <a:pPr marL="0" lvl="0" indent="0" algn="ctr" defTabSz="1066800">
            <a:lnSpc>
              <a:spcPct val="90000"/>
            </a:lnSpc>
            <a:spcBef>
              <a:spcPct val="0"/>
            </a:spcBef>
            <a:spcAft>
              <a:spcPct val="35000"/>
            </a:spcAft>
            <a:buNone/>
          </a:pPr>
          <a:r>
            <a:rPr lang="en-US" sz="2400" b="1" kern="1200" baseline="0" dirty="0"/>
            <a:t>of God</a:t>
          </a:r>
          <a:endParaRPr lang="en-US" sz="2400" b="1" kern="1200" dirty="0"/>
        </a:p>
      </dsp:txBody>
      <dsp:txXfrm>
        <a:off x="2410180" y="1428301"/>
        <a:ext cx="1872945" cy="1872945"/>
      </dsp:txXfrm>
    </dsp:sp>
    <dsp:sp modelId="{3A6728B1-18B8-413F-AA3A-BCC2A26BB85E}">
      <dsp:nvSpPr>
        <dsp:cNvPr id="0" name=""/>
        <dsp:cNvSpPr/>
      </dsp:nvSpPr>
      <dsp:spPr>
        <a:xfrm>
          <a:off x="2340137" y="-346486"/>
          <a:ext cx="2013032" cy="1972638"/>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i="1" kern="1200" dirty="0" err="1"/>
            <a:t>Sanatan</a:t>
          </a:r>
          <a:r>
            <a:rPr lang="en-US" sz="2200" kern="1200" dirty="0"/>
            <a:t> </a:t>
          </a:r>
          <a:r>
            <a:rPr lang="en-US" sz="2200" i="1" kern="1200" dirty="0" err="1"/>
            <a:t>Dharam</a:t>
          </a:r>
          <a:endParaRPr lang="en-US" sz="2200" i="1" kern="1200" dirty="0"/>
        </a:p>
      </dsp:txBody>
      <dsp:txXfrm>
        <a:off x="2634939" y="-57600"/>
        <a:ext cx="1423428" cy="1394866"/>
      </dsp:txXfrm>
    </dsp:sp>
    <dsp:sp modelId="{86F90C4C-2938-443A-9DAA-12E3770400EB}">
      <dsp:nvSpPr>
        <dsp:cNvPr id="0" name=""/>
        <dsp:cNvSpPr/>
      </dsp:nvSpPr>
      <dsp:spPr>
        <a:xfrm>
          <a:off x="4078706" y="1371601"/>
          <a:ext cx="1985776" cy="1986345"/>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i="1" kern="1200" dirty="0" err="1"/>
            <a:t>Deen</a:t>
          </a:r>
          <a:r>
            <a:rPr lang="en-US" sz="2200" i="1" kern="1200" dirty="0"/>
            <a:t> </a:t>
          </a:r>
          <a:r>
            <a:rPr lang="en-US" sz="2200" i="1" kern="1200" dirty="0" err="1"/>
            <a:t>ul</a:t>
          </a:r>
          <a:r>
            <a:rPr lang="en-US" sz="2200" i="1" kern="1200" dirty="0"/>
            <a:t> </a:t>
          </a:r>
          <a:r>
            <a:rPr lang="en-US" sz="2200" i="1" kern="1200" dirty="0" err="1"/>
            <a:t>fitrat</a:t>
          </a:r>
          <a:endParaRPr lang="en-US" sz="2200" i="1" kern="1200" dirty="0"/>
        </a:p>
      </dsp:txBody>
      <dsp:txXfrm>
        <a:off x="4369516" y="1662494"/>
        <a:ext cx="1404156" cy="1404559"/>
      </dsp:txXfrm>
    </dsp:sp>
    <dsp:sp modelId="{CD0E5CC7-B62F-47F5-B1CD-B433668E626E}">
      <dsp:nvSpPr>
        <dsp:cNvPr id="0" name=""/>
        <dsp:cNvSpPr/>
      </dsp:nvSpPr>
      <dsp:spPr>
        <a:xfrm>
          <a:off x="2286004" y="3057745"/>
          <a:ext cx="2121299" cy="2063940"/>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i="1" kern="1200" dirty="0" err="1"/>
            <a:t>Deen</a:t>
          </a:r>
          <a:r>
            <a:rPr lang="en-US" sz="2200" i="1" kern="1200" dirty="0"/>
            <a:t> </a:t>
          </a:r>
          <a:r>
            <a:rPr lang="en-US" sz="2200" i="1" kern="1200" dirty="0" err="1"/>
            <a:t>ul</a:t>
          </a:r>
          <a:r>
            <a:rPr lang="en-US" sz="2200" i="1" kern="1200" dirty="0"/>
            <a:t> </a:t>
          </a:r>
          <a:r>
            <a:rPr lang="en-US" sz="2200" i="1" kern="1200" dirty="0" err="1"/>
            <a:t>Qayeem</a:t>
          </a:r>
          <a:endParaRPr lang="en-US" sz="2200" i="1" kern="1200" dirty="0"/>
        </a:p>
      </dsp:txBody>
      <dsp:txXfrm>
        <a:off x="2596661" y="3360002"/>
        <a:ext cx="1499985" cy="1459426"/>
      </dsp:txXfrm>
    </dsp:sp>
    <dsp:sp modelId="{23AAA5B5-A402-4CED-8DEB-6AB786B8D5E3}">
      <dsp:nvSpPr>
        <dsp:cNvPr id="0" name=""/>
        <dsp:cNvSpPr/>
      </dsp:nvSpPr>
      <dsp:spPr>
        <a:xfrm>
          <a:off x="564916" y="1295403"/>
          <a:ext cx="2113591" cy="2138741"/>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i="1" kern="1200" dirty="0" err="1"/>
            <a:t>Swadharm</a:t>
          </a:r>
          <a:endParaRPr lang="en-US" sz="2200" i="1" kern="1200" dirty="0"/>
        </a:p>
      </dsp:txBody>
      <dsp:txXfrm>
        <a:off x="874444" y="1608614"/>
        <a:ext cx="1494535" cy="15123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C6C21-77AE-4236-880F-4DAE2FF82270}">
      <dsp:nvSpPr>
        <dsp:cNvPr id="0" name=""/>
        <dsp:cNvSpPr/>
      </dsp:nvSpPr>
      <dsp:spPr>
        <a:xfrm>
          <a:off x="-11" y="0"/>
          <a:ext cx="6705622" cy="3860800"/>
        </a:xfrm>
        <a:prstGeom prst="swooshArrow">
          <a:avLst>
            <a:gd name="adj1" fmla="val 25000"/>
            <a:gd name="adj2" fmla="val 25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z="-190500" extrusionH="12700"/>
      </dsp:spPr>
      <dsp:style>
        <a:lnRef idx="1">
          <a:schemeClr val="accent5"/>
        </a:lnRef>
        <a:fillRef idx="2">
          <a:schemeClr val="accent5"/>
        </a:fillRef>
        <a:effectRef idx="1">
          <a:schemeClr val="accent5"/>
        </a:effectRef>
        <a:fontRef idx="minor">
          <a:schemeClr val="dk1"/>
        </a:fontRef>
      </dsp:style>
    </dsp:sp>
    <dsp:sp modelId="{75FAD0AF-EC32-411C-8B3C-43C67CF9BE54}">
      <dsp:nvSpPr>
        <dsp:cNvPr id="0" name=""/>
        <dsp:cNvSpPr/>
      </dsp:nvSpPr>
      <dsp:spPr>
        <a:xfrm>
          <a:off x="1048674" y="2664724"/>
          <a:ext cx="160609" cy="16060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FCC26E4-9668-4798-AB1A-E41854D94E1A}">
      <dsp:nvSpPr>
        <dsp:cNvPr id="0" name=""/>
        <dsp:cNvSpPr/>
      </dsp:nvSpPr>
      <dsp:spPr>
        <a:xfrm>
          <a:off x="1128979" y="2745028"/>
          <a:ext cx="1439306" cy="1115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04" tIns="0" rIns="0" bIns="0" numCol="1" spcCol="1270" anchor="t" anchorCtr="0">
          <a:noAutofit/>
        </a:bodyPr>
        <a:lstStyle/>
        <a:p>
          <a:pPr marL="0" lvl="0" indent="0" algn="l" defTabSz="1289050">
            <a:lnSpc>
              <a:spcPct val="90000"/>
            </a:lnSpc>
            <a:spcBef>
              <a:spcPct val="0"/>
            </a:spcBef>
            <a:spcAft>
              <a:spcPct val="35000"/>
            </a:spcAft>
            <a:buNone/>
          </a:pPr>
          <a:r>
            <a:rPr lang="en-US" sz="2900" b="1" kern="1200" dirty="0"/>
            <a:t>Vedas</a:t>
          </a:r>
        </a:p>
      </dsp:txBody>
      <dsp:txXfrm>
        <a:off x="1128979" y="2745028"/>
        <a:ext cx="1439306" cy="1115771"/>
      </dsp:txXfrm>
    </dsp:sp>
    <dsp:sp modelId="{7F3F1709-3916-4C97-A222-C6E2D4C92235}">
      <dsp:nvSpPr>
        <dsp:cNvPr id="0" name=""/>
        <dsp:cNvSpPr/>
      </dsp:nvSpPr>
      <dsp:spPr>
        <a:xfrm>
          <a:off x="2466360" y="1615358"/>
          <a:ext cx="290332" cy="29033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E7F1DF9-C52A-4C1E-82C1-5B74FD2D177E}">
      <dsp:nvSpPr>
        <dsp:cNvPr id="0" name=""/>
        <dsp:cNvSpPr/>
      </dsp:nvSpPr>
      <dsp:spPr>
        <a:xfrm>
          <a:off x="2611526" y="1760524"/>
          <a:ext cx="1482547" cy="2100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841" tIns="0" rIns="0" bIns="0" numCol="1" spcCol="1270" anchor="t" anchorCtr="0">
          <a:noAutofit/>
        </a:bodyPr>
        <a:lstStyle/>
        <a:p>
          <a:pPr marL="0" lvl="0" indent="0" algn="l" defTabSz="1289050">
            <a:lnSpc>
              <a:spcPct val="90000"/>
            </a:lnSpc>
            <a:spcBef>
              <a:spcPct val="0"/>
            </a:spcBef>
            <a:spcAft>
              <a:spcPct val="35000"/>
            </a:spcAft>
            <a:buNone/>
          </a:pPr>
          <a:r>
            <a:rPr lang="en-US" sz="2900" b="1" kern="1200" dirty="0"/>
            <a:t>Bible</a:t>
          </a:r>
        </a:p>
      </dsp:txBody>
      <dsp:txXfrm>
        <a:off x="2611526" y="1760524"/>
        <a:ext cx="1482547" cy="2100275"/>
      </dsp:txXfrm>
    </dsp:sp>
    <dsp:sp modelId="{B796AD14-C9C2-4FC0-8A42-04939039BA2D}">
      <dsp:nvSpPr>
        <dsp:cNvPr id="0" name=""/>
        <dsp:cNvSpPr/>
      </dsp:nvSpPr>
      <dsp:spPr>
        <a:xfrm>
          <a:off x="4171289" y="976782"/>
          <a:ext cx="401523" cy="401523"/>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C8CC969-146B-4442-9B21-9DF20BDEB859}">
      <dsp:nvSpPr>
        <dsp:cNvPr id="0" name=""/>
        <dsp:cNvSpPr/>
      </dsp:nvSpPr>
      <dsp:spPr>
        <a:xfrm>
          <a:off x="4372051" y="1177543"/>
          <a:ext cx="1482547" cy="2683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759" tIns="0" rIns="0" bIns="0" numCol="1" spcCol="1270" anchor="t" anchorCtr="0">
          <a:noAutofit/>
        </a:bodyPr>
        <a:lstStyle/>
        <a:p>
          <a:pPr marL="0" lvl="0" indent="0" algn="l" defTabSz="1289050">
            <a:lnSpc>
              <a:spcPct val="90000"/>
            </a:lnSpc>
            <a:spcBef>
              <a:spcPct val="0"/>
            </a:spcBef>
            <a:spcAft>
              <a:spcPct val="35000"/>
            </a:spcAft>
            <a:buNone/>
          </a:pPr>
          <a:r>
            <a:rPr lang="en-US" sz="2900" b="1" kern="1200" dirty="0"/>
            <a:t>Quran</a:t>
          </a:r>
        </a:p>
      </dsp:txBody>
      <dsp:txXfrm>
        <a:off x="4372051" y="1177543"/>
        <a:ext cx="1482547" cy="26832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EDE70-AA48-4D37-8004-B7C5AA525FA8}">
      <dsp:nvSpPr>
        <dsp:cNvPr id="0" name=""/>
        <dsp:cNvSpPr/>
      </dsp:nvSpPr>
      <dsp:spPr>
        <a:xfrm>
          <a:off x="2803020" y="3176706"/>
          <a:ext cx="2164294" cy="2036774"/>
        </a:xfrm>
        <a:prstGeom prst="ellipse">
          <a:avLst/>
        </a:prstGeom>
        <a:solidFill>
          <a:srgbClr val="FFFF00"/>
        </a:solidFill>
        <a:ln w="9525" cap="flat" cmpd="sng" algn="ctr">
          <a:solidFill>
            <a:srgbClr val="002060"/>
          </a:solidFill>
          <a:prstDash val="solid"/>
        </a:ln>
        <a:effectLst>
          <a:outerShdw blurRad="76200" dir="18900000" sy="23000" kx="-1200000" algn="bl" rotWithShape="0">
            <a:schemeClr val="tx1">
              <a:alpha val="20000"/>
            </a:scheme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33020" tIns="33020" rIns="33020" bIns="33020" numCol="1" spcCol="1270" anchor="ctr" anchorCtr="0">
          <a:noAutofit/>
        </a:bodyPr>
        <a:lstStyle/>
        <a:p>
          <a:pPr marL="0" lvl="0" indent="0" algn="ctr" defTabSz="2311400">
            <a:lnSpc>
              <a:spcPct val="90000"/>
            </a:lnSpc>
            <a:spcBef>
              <a:spcPct val="0"/>
            </a:spcBef>
            <a:spcAft>
              <a:spcPct val="35000"/>
            </a:spcAft>
            <a:buNone/>
          </a:pPr>
          <a:r>
            <a:rPr lang="en-US" sz="5200" b="1" kern="1200" dirty="0"/>
            <a:t>One God</a:t>
          </a:r>
        </a:p>
      </dsp:txBody>
      <dsp:txXfrm>
        <a:off x="3119974" y="3474985"/>
        <a:ext cx="1530386" cy="1440216"/>
      </dsp:txXfrm>
    </dsp:sp>
    <dsp:sp modelId="{666805E2-917E-46E5-B5DA-469458B045DD}">
      <dsp:nvSpPr>
        <dsp:cNvPr id="0" name=""/>
        <dsp:cNvSpPr/>
      </dsp:nvSpPr>
      <dsp:spPr>
        <a:xfrm rot="12900000">
          <a:off x="1083336" y="2632024"/>
          <a:ext cx="2019990" cy="616823"/>
        </a:xfrm>
        <a:prstGeom prst="lef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sp>
    <dsp:sp modelId="{653480CC-6738-4964-983F-CD8F38CDB328}">
      <dsp:nvSpPr>
        <dsp:cNvPr id="0" name=""/>
        <dsp:cNvSpPr/>
      </dsp:nvSpPr>
      <dsp:spPr>
        <a:xfrm>
          <a:off x="-140983" y="1204080"/>
          <a:ext cx="2813950" cy="2314092"/>
        </a:xfrm>
        <a:prstGeom prst="roundRect">
          <a:avLst>
            <a:gd name="adj" fmla="val 10000"/>
          </a:avLst>
        </a:prstGeom>
        <a:solidFill>
          <a:schemeClr val="tx1">
            <a:lumMod val="75000"/>
            <a:lumOff val="25000"/>
          </a:schemeClr>
        </a:solidFill>
        <a:ln w="25400" cap="flat" cmpd="sng" algn="ctr">
          <a:noFill/>
          <a:prstDash val="solid"/>
        </a:ln>
        <a:effectLst>
          <a:outerShdw blurRad="225425" dist="50800" dir="5220000" algn="ctr" rotWithShape="0">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a:lnSpc>
              <a:spcPct val="90000"/>
            </a:lnSpc>
            <a:spcBef>
              <a:spcPct val="0"/>
            </a:spcBef>
            <a:spcAft>
              <a:spcPct val="35000"/>
            </a:spcAft>
            <a:buNone/>
          </a:pPr>
          <a:r>
            <a:rPr lang="en-US" sz="2900" b="1" kern="1200" dirty="0"/>
            <a:t>Numerous names / attributes</a:t>
          </a:r>
        </a:p>
      </dsp:txBody>
      <dsp:txXfrm>
        <a:off x="-73206" y="1271857"/>
        <a:ext cx="2678396" cy="2178538"/>
      </dsp:txXfrm>
    </dsp:sp>
    <dsp:sp modelId="{176A6A1D-C985-42E6-84C7-A11C79DE4294}">
      <dsp:nvSpPr>
        <dsp:cNvPr id="0" name=""/>
        <dsp:cNvSpPr/>
      </dsp:nvSpPr>
      <dsp:spPr>
        <a:xfrm rot="16200000">
          <a:off x="2855573" y="1718853"/>
          <a:ext cx="2059189" cy="616823"/>
        </a:xfrm>
        <a:prstGeom prst="lef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sp>
    <dsp:sp modelId="{F67A98C9-DD79-4199-9FDA-A7435651C417}">
      <dsp:nvSpPr>
        <dsp:cNvPr id="0" name=""/>
        <dsp:cNvSpPr/>
      </dsp:nvSpPr>
      <dsp:spPr>
        <a:xfrm>
          <a:off x="2857127" y="-108080"/>
          <a:ext cx="2056079" cy="2211502"/>
        </a:xfrm>
        <a:prstGeom prst="roundRect">
          <a:avLst>
            <a:gd name="adj" fmla="val 10000"/>
          </a:avLst>
        </a:prstGeom>
        <a:solidFill>
          <a:schemeClr val="tx1">
            <a:lumMod val="75000"/>
            <a:lumOff val="25000"/>
          </a:schemeClr>
        </a:solidFill>
        <a:ln w="25400" cap="flat" cmpd="sng" algn="ctr">
          <a:solidFill>
            <a:schemeClr val="dk1">
              <a:shade val="50000"/>
            </a:schemeClr>
          </a:solidFill>
          <a:prstDash val="solid"/>
        </a:ln>
        <a:effectLst/>
        <a:scene3d>
          <a:camera prst="perspectiveBelow"/>
          <a:lightRig rig="threePt" dir="t"/>
        </a:scene3d>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a:lnSpc>
              <a:spcPct val="90000"/>
            </a:lnSpc>
            <a:spcBef>
              <a:spcPct val="0"/>
            </a:spcBef>
            <a:spcAft>
              <a:spcPct val="35000"/>
            </a:spcAft>
            <a:buNone/>
          </a:pPr>
          <a:r>
            <a:rPr lang="en-US" sz="2900" kern="1200" dirty="0"/>
            <a:t>No image,</a:t>
          </a:r>
        </a:p>
        <a:p>
          <a:pPr marL="0" lvl="0" indent="0" algn="ctr" defTabSz="1289050">
            <a:lnSpc>
              <a:spcPct val="90000"/>
            </a:lnSpc>
            <a:spcBef>
              <a:spcPct val="0"/>
            </a:spcBef>
            <a:spcAft>
              <a:spcPct val="35000"/>
            </a:spcAft>
            <a:buNone/>
          </a:pPr>
          <a:r>
            <a:rPr lang="en-US" sz="2900" kern="1200" dirty="0"/>
            <a:t>No shape,</a:t>
          </a:r>
        </a:p>
      </dsp:txBody>
      <dsp:txXfrm>
        <a:off x="2917347" y="-47860"/>
        <a:ext cx="1935639" cy="2091062"/>
      </dsp:txXfrm>
    </dsp:sp>
    <dsp:sp modelId="{705A5A71-EC99-4784-B45F-A59A1A01A078}">
      <dsp:nvSpPr>
        <dsp:cNvPr id="0" name=""/>
        <dsp:cNvSpPr/>
      </dsp:nvSpPr>
      <dsp:spPr>
        <a:xfrm rot="19500000">
          <a:off x="4667008" y="2632024"/>
          <a:ext cx="2019990" cy="616823"/>
        </a:xfrm>
        <a:prstGeom prst="lef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sp>
    <dsp:sp modelId="{8A8F1E09-AE03-4B41-9F74-48D7D2826BB5}">
      <dsp:nvSpPr>
        <dsp:cNvPr id="0" name=""/>
        <dsp:cNvSpPr/>
      </dsp:nvSpPr>
      <dsp:spPr>
        <a:xfrm>
          <a:off x="5476303" y="1087936"/>
          <a:ext cx="2056079" cy="2546380"/>
        </a:xfrm>
        <a:prstGeom prst="roundRect">
          <a:avLst>
            <a:gd name="adj" fmla="val 10000"/>
          </a:avLst>
        </a:prstGeom>
        <a:solidFill>
          <a:schemeClr val="tx1">
            <a:lumMod val="75000"/>
            <a:lumOff val="25000"/>
          </a:schemeClr>
        </a:solidFill>
        <a:ln w="38100" cap="flat" cmpd="sng" algn="ctr">
          <a:noFill/>
          <a:prstDash val="solid"/>
        </a:ln>
        <a:effectLst>
          <a:outerShdw blurRad="184150" dist="241300" dir="11520000" sx="110000" sy="110000" algn="ctr" rotWithShape="0">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dsp:spPr>
      <dsp:style>
        <a:lnRef idx="3">
          <a:schemeClr val="lt1"/>
        </a:lnRef>
        <a:fillRef idx="1">
          <a:schemeClr val="dk1"/>
        </a:fillRef>
        <a:effectRef idx="1">
          <a:schemeClr val="dk1"/>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The creator, sustainer, manager of universe</a:t>
          </a:r>
        </a:p>
      </dsp:txBody>
      <dsp:txXfrm>
        <a:off x="5536523" y="1148156"/>
        <a:ext cx="1935639" cy="24259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562C3-B976-4B29-9CDE-4F3006FDB3F3}">
      <dsp:nvSpPr>
        <dsp:cNvPr id="0" name=""/>
        <dsp:cNvSpPr/>
      </dsp:nvSpPr>
      <dsp:spPr>
        <a:xfrm>
          <a:off x="1904" y="203708"/>
          <a:ext cx="1497583" cy="1497583"/>
        </a:xfrm>
        <a:prstGeom prst="ellipse">
          <a:avLst/>
        </a:prstGeom>
        <a:solidFill>
          <a:schemeClr val="accent2"/>
        </a:solidFill>
        <a:ln w="25400" cap="flat"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i="1" kern="1200" dirty="0" err="1">
              <a:latin typeface="Arial Rounded MT Bold" pitchFamily="34" charset="0"/>
            </a:rPr>
            <a:t>Punah</a:t>
          </a:r>
          <a:r>
            <a:rPr lang="en-US" sz="1600" kern="1200" dirty="0">
              <a:latin typeface="Arial Rounded MT Bold" pitchFamily="34" charset="0"/>
            </a:rPr>
            <a:t> (</a:t>
          </a:r>
          <a:r>
            <a:rPr lang="en-US" sz="1600" b="1" kern="1200" dirty="0">
              <a:latin typeface="Arial Rounded MT Bold" pitchFamily="34" charset="0"/>
            </a:rPr>
            <a:t>Next</a:t>
          </a:r>
          <a:r>
            <a:rPr lang="en-US" sz="1600" kern="1200" dirty="0">
              <a:latin typeface="Arial Rounded MT Bold" pitchFamily="34" charset="0"/>
            </a:rPr>
            <a:t>)</a:t>
          </a:r>
        </a:p>
      </dsp:txBody>
      <dsp:txXfrm>
        <a:off x="221220" y="423024"/>
        <a:ext cx="1058951" cy="1058951"/>
      </dsp:txXfrm>
    </dsp:sp>
    <dsp:sp modelId="{1B5F4993-DEBF-4A25-B63D-E4F5E7FC4405}">
      <dsp:nvSpPr>
        <dsp:cNvPr id="0" name=""/>
        <dsp:cNvSpPr/>
      </dsp:nvSpPr>
      <dsp:spPr>
        <a:xfrm>
          <a:off x="1621090" y="518200"/>
          <a:ext cx="868598" cy="868598"/>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736223" y="850352"/>
        <a:ext cx="638332" cy="204294"/>
      </dsp:txXfrm>
    </dsp:sp>
    <dsp:sp modelId="{E0B42E64-EB11-4AF6-B8DA-903835ED64BF}">
      <dsp:nvSpPr>
        <dsp:cNvPr id="0" name=""/>
        <dsp:cNvSpPr/>
      </dsp:nvSpPr>
      <dsp:spPr>
        <a:xfrm>
          <a:off x="2611292" y="203708"/>
          <a:ext cx="1497583" cy="1497583"/>
        </a:xfrm>
        <a:prstGeom prst="ellipse">
          <a:avLst/>
        </a:prstGeom>
        <a:solidFill>
          <a:schemeClr val="accent2"/>
        </a:solidFill>
        <a:ln w="38100" cap="flat"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3">
          <a:schemeClr val="lt1"/>
        </a:lnRef>
        <a:fillRef idx="1">
          <a:schemeClr val="accent2"/>
        </a:fillRef>
        <a:effectRef idx="1">
          <a:schemeClr val="accent2"/>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i="1" kern="1200" dirty="0" err="1">
              <a:latin typeface="Arial Rounded MT Bold" pitchFamily="34" charset="0"/>
            </a:rPr>
            <a:t>Janam</a:t>
          </a:r>
          <a:r>
            <a:rPr lang="en-US" sz="1600" kern="1200" dirty="0">
              <a:latin typeface="Arial Rounded MT Bold" pitchFamily="34" charset="0"/>
            </a:rPr>
            <a:t> (</a:t>
          </a:r>
          <a:r>
            <a:rPr lang="en-US" sz="1600" b="1" kern="1200" dirty="0">
              <a:latin typeface="Arial Rounded MT Bold" pitchFamily="34" charset="0"/>
            </a:rPr>
            <a:t>Birth</a:t>
          </a:r>
          <a:r>
            <a:rPr lang="en-US" sz="1600" kern="1200" dirty="0">
              <a:latin typeface="Arial Rounded MT Bold" pitchFamily="34" charset="0"/>
            </a:rPr>
            <a:t>)</a:t>
          </a:r>
        </a:p>
      </dsp:txBody>
      <dsp:txXfrm>
        <a:off x="2830608" y="423024"/>
        <a:ext cx="1058951" cy="1058951"/>
      </dsp:txXfrm>
    </dsp:sp>
    <dsp:sp modelId="{562188F3-74DB-440F-B46D-FCFE0C282729}">
      <dsp:nvSpPr>
        <dsp:cNvPr id="0" name=""/>
        <dsp:cNvSpPr/>
      </dsp:nvSpPr>
      <dsp:spPr>
        <a:xfrm>
          <a:off x="4230479" y="518200"/>
          <a:ext cx="868598" cy="868598"/>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a:off x="4345612" y="697131"/>
        <a:ext cx="638332" cy="510736"/>
      </dsp:txXfrm>
    </dsp:sp>
    <dsp:sp modelId="{B89FFE17-111C-4052-9771-5ED355E816DC}">
      <dsp:nvSpPr>
        <dsp:cNvPr id="0" name=""/>
        <dsp:cNvSpPr/>
      </dsp:nvSpPr>
      <dsp:spPr>
        <a:xfrm>
          <a:off x="5220681" y="203708"/>
          <a:ext cx="1787814" cy="1497583"/>
        </a:xfrm>
        <a:prstGeom prst="ellipse">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reflection blurRad="6350" stA="50000" endA="300" endPos="55000" dir="5400000" sy="-100000" algn="bl" rotWithShape="0"/>
        </a:effectLst>
      </dsp:spPr>
      <dsp:style>
        <a:lnRef idx="1">
          <a:schemeClr val="accent2"/>
        </a:lnRef>
        <a:fillRef idx="2">
          <a:schemeClr val="accent2"/>
        </a:fillRef>
        <a:effectRef idx="1">
          <a:schemeClr val="accent2"/>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i="1" kern="1200" dirty="0" err="1">
              <a:latin typeface="+mj-lt"/>
            </a:rPr>
            <a:t>Punarjanam</a:t>
          </a:r>
          <a:r>
            <a:rPr lang="en-US" sz="1200" kern="1200" dirty="0">
              <a:latin typeface="+mj-lt"/>
            </a:rPr>
            <a:t> (</a:t>
          </a:r>
          <a:r>
            <a:rPr lang="en-US" sz="1400" b="1" kern="1200" dirty="0">
              <a:latin typeface="+mj-lt"/>
            </a:rPr>
            <a:t>Next Birth</a:t>
          </a:r>
          <a:r>
            <a:rPr lang="en-US" sz="1200" kern="1200" dirty="0">
              <a:latin typeface="+mj-lt"/>
            </a:rPr>
            <a:t>)</a:t>
          </a:r>
        </a:p>
      </dsp:txBody>
      <dsp:txXfrm>
        <a:off x="5482500" y="423024"/>
        <a:ext cx="1264176" cy="10589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17D0D-80E4-4357-AFF7-5642A89DF3AE}">
      <dsp:nvSpPr>
        <dsp:cNvPr id="0" name=""/>
        <dsp:cNvSpPr/>
      </dsp:nvSpPr>
      <dsp:spPr>
        <a:xfrm>
          <a:off x="889000" y="0"/>
          <a:ext cx="4318000" cy="4318000"/>
        </a:xfrm>
        <a:prstGeom prst="ellipse">
          <a:avLst/>
        </a:prstGeom>
        <a:solidFill>
          <a:schemeClr val="bg2">
            <a:lumMod val="25000"/>
          </a:schemeClr>
        </a:solidFill>
        <a:ln w="25400" cap="flat" cmpd="sng" algn="ctr">
          <a:solidFill>
            <a:schemeClr val="lt1">
              <a:hueOff val="0"/>
              <a:satOff val="0"/>
              <a:lumOff val="0"/>
              <a:alphaOff val="0"/>
            </a:schemeClr>
          </a:solidFill>
          <a:prstDash val="solid"/>
        </a:ln>
        <a:effectLst>
          <a:outerShdw blurRad="50800" dist="38100" dir="10800000" algn="r" rotWithShape="0">
            <a:prstClr val="black">
              <a:alpha val="40000"/>
            </a:prstClr>
          </a:outerShdw>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kern="1200" dirty="0"/>
            <a:t>Quran</a:t>
          </a:r>
        </a:p>
      </dsp:txBody>
      <dsp:txXfrm>
        <a:off x="2444343" y="215899"/>
        <a:ext cx="1207312" cy="647700"/>
      </dsp:txXfrm>
    </dsp:sp>
    <dsp:sp modelId="{A2524711-D5F5-4F72-9556-0594DC51F084}">
      <dsp:nvSpPr>
        <dsp:cNvPr id="0" name=""/>
        <dsp:cNvSpPr/>
      </dsp:nvSpPr>
      <dsp:spPr>
        <a:xfrm>
          <a:off x="1320800" y="863599"/>
          <a:ext cx="3454400" cy="3454400"/>
        </a:xfrm>
        <a:prstGeom prst="ellipse">
          <a:avLst/>
        </a:prstGeom>
        <a:solidFill>
          <a:schemeClr val="bg1">
            <a:lumMod val="50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err="1">
              <a:solidFill>
                <a:srgbClr val="002060"/>
              </a:solidFill>
            </a:rPr>
            <a:t>Injeel</a:t>
          </a:r>
          <a:endParaRPr lang="en-US" sz="2100" kern="1200" dirty="0">
            <a:solidFill>
              <a:srgbClr val="002060"/>
            </a:solidFill>
          </a:endParaRPr>
        </a:p>
      </dsp:txBody>
      <dsp:txXfrm>
        <a:off x="2444343" y="1070863"/>
        <a:ext cx="1207312" cy="621792"/>
      </dsp:txXfrm>
    </dsp:sp>
    <dsp:sp modelId="{7B6AD2B1-4DB7-4459-AB35-963B71DE1572}">
      <dsp:nvSpPr>
        <dsp:cNvPr id="0" name=""/>
        <dsp:cNvSpPr/>
      </dsp:nvSpPr>
      <dsp:spPr>
        <a:xfrm>
          <a:off x="1752600" y="1727199"/>
          <a:ext cx="2590800" cy="2590800"/>
        </a:xfrm>
        <a:prstGeom prst="ellipse">
          <a:avLst/>
        </a:prstGeom>
        <a:solidFill>
          <a:schemeClr val="bg1">
            <a:lumMod val="6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rgbClr val="002060"/>
              </a:solidFill>
            </a:rPr>
            <a:t>Torah</a:t>
          </a:r>
        </a:p>
      </dsp:txBody>
      <dsp:txXfrm>
        <a:off x="2444343" y="1921509"/>
        <a:ext cx="1207312" cy="582930"/>
      </dsp:txXfrm>
    </dsp:sp>
    <dsp:sp modelId="{B0D5242D-2A09-401E-B125-882E5B862E6E}">
      <dsp:nvSpPr>
        <dsp:cNvPr id="0" name=""/>
        <dsp:cNvSpPr/>
      </dsp:nvSpPr>
      <dsp:spPr>
        <a:xfrm>
          <a:off x="2184400" y="2590800"/>
          <a:ext cx="1727200" cy="1727200"/>
        </a:xfrm>
        <a:prstGeom prst="ellipse">
          <a:avLst/>
        </a:prstGeom>
        <a:solidFill>
          <a:schemeClr val="bg1">
            <a:lumMod val="8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rgbClr val="002060"/>
              </a:solidFill>
            </a:rPr>
            <a:t>Vedas</a:t>
          </a:r>
        </a:p>
      </dsp:txBody>
      <dsp:txXfrm>
        <a:off x="2437342" y="3022600"/>
        <a:ext cx="1221314" cy="8636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2577F-536F-4524-ABED-81AD0E599560}">
      <dsp:nvSpPr>
        <dsp:cNvPr id="0" name=""/>
        <dsp:cNvSpPr/>
      </dsp:nvSpPr>
      <dsp:spPr>
        <a:xfrm>
          <a:off x="2243154" y="-284710"/>
          <a:ext cx="1667619" cy="1658523"/>
        </a:xfrm>
        <a:prstGeom prst="roundRect">
          <a:avLst/>
        </a:prstGeom>
        <a:solidFill>
          <a:srgbClr val="FFFF00"/>
        </a:solidFill>
        <a:ln w="25400" cap="flat" cmpd="sng" algn="ctr">
          <a:solidFill>
            <a:schemeClr val="lt1">
              <a:hueOff val="0"/>
              <a:satOff val="0"/>
              <a:lumOff val="0"/>
              <a:alphaOff val="0"/>
            </a:schemeClr>
          </a:solidFill>
          <a:prstDash val="solid"/>
        </a:ln>
        <a:effectLst/>
        <a:scene3d>
          <a:camera prst="orthographicFront"/>
          <a:lightRig rig="threePt" dir="t"/>
        </a:scene3d>
        <a:sp3d>
          <a:bevelT prst="relaxedInse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002060"/>
              </a:solidFill>
            </a:rPr>
            <a:t>1. Belief in One God</a:t>
          </a:r>
        </a:p>
      </dsp:txBody>
      <dsp:txXfrm>
        <a:off x="2324116" y="-203748"/>
        <a:ext cx="1505695" cy="1496599"/>
      </dsp:txXfrm>
    </dsp:sp>
    <dsp:sp modelId="{B54E00EE-63FB-4B75-9758-57D3B9EAF04E}">
      <dsp:nvSpPr>
        <dsp:cNvPr id="0" name=""/>
        <dsp:cNvSpPr/>
      </dsp:nvSpPr>
      <dsp:spPr>
        <a:xfrm>
          <a:off x="908370" y="544550"/>
          <a:ext cx="4337185" cy="4337185"/>
        </a:xfrm>
        <a:custGeom>
          <a:avLst/>
          <a:gdLst/>
          <a:ahLst/>
          <a:cxnLst/>
          <a:rect l="0" t="0" r="0" b="0"/>
          <a:pathLst>
            <a:path>
              <a:moveTo>
                <a:pt x="3009162" y="169533"/>
              </a:moveTo>
              <a:arcTo wR="2168592" hR="2168592" stAng="17568354" swAng="114402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B034EEA-AA84-49D9-A1EC-2C749C4748A5}">
      <dsp:nvSpPr>
        <dsp:cNvPr id="0" name=""/>
        <dsp:cNvSpPr/>
      </dsp:nvSpPr>
      <dsp:spPr>
        <a:xfrm>
          <a:off x="4073726" y="1103251"/>
          <a:ext cx="2131384" cy="1879519"/>
        </a:xfrm>
        <a:prstGeom prst="roundRect">
          <a:avLst/>
        </a:prstGeom>
        <a:solidFill>
          <a:srgbClr val="FFFF00"/>
        </a:solidFill>
        <a:ln w="25400" cap="flat" cmpd="sng" algn="ctr">
          <a:solidFill>
            <a:schemeClr val="lt1">
              <a:hueOff val="0"/>
              <a:satOff val="0"/>
              <a:lumOff val="0"/>
              <a:alphaOff val="0"/>
            </a:schemeClr>
          </a:solidFill>
          <a:prstDash val="solid"/>
        </a:ln>
        <a:effectLst/>
        <a:scene3d>
          <a:camera prst="orthographicFront"/>
          <a:lightRig rig="threePt" dir="t"/>
        </a:scene3d>
        <a:sp3d contourW="6350">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002060"/>
              </a:solidFill>
            </a:rPr>
            <a:t>2.Obligatory daily prayers</a:t>
          </a:r>
        </a:p>
      </dsp:txBody>
      <dsp:txXfrm>
        <a:off x="4165477" y="1195002"/>
        <a:ext cx="1947882" cy="1696017"/>
      </dsp:txXfrm>
    </dsp:sp>
    <dsp:sp modelId="{9D5ABAFD-9F54-4EC1-BFE3-6A3410D3B9F7}">
      <dsp:nvSpPr>
        <dsp:cNvPr id="0" name=""/>
        <dsp:cNvSpPr/>
      </dsp:nvSpPr>
      <dsp:spPr>
        <a:xfrm>
          <a:off x="908370" y="544550"/>
          <a:ext cx="4337185" cy="4337185"/>
        </a:xfrm>
        <a:custGeom>
          <a:avLst/>
          <a:gdLst/>
          <a:ahLst/>
          <a:cxnLst/>
          <a:rect l="0" t="0" r="0" b="0"/>
          <a:pathLst>
            <a:path>
              <a:moveTo>
                <a:pt x="4319562" y="2444497"/>
              </a:moveTo>
              <a:arcTo wR="2168592" hR="2168592" stAng="438564" swAng="98651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8853502-B132-480B-B475-E949CDA4711B}">
      <dsp:nvSpPr>
        <dsp:cNvPr id="0" name=""/>
        <dsp:cNvSpPr/>
      </dsp:nvSpPr>
      <dsp:spPr>
        <a:xfrm>
          <a:off x="3517821" y="3592372"/>
          <a:ext cx="1667619" cy="1750398"/>
        </a:xfrm>
        <a:prstGeom prst="roundRect">
          <a:avLst/>
        </a:prstGeom>
        <a:solidFill>
          <a:srgbClr val="FFFF00"/>
        </a:solidFill>
        <a:ln w="25400" cap="flat" cmpd="sng" algn="ctr">
          <a:solidFill>
            <a:schemeClr val="lt1">
              <a:hueOff val="0"/>
              <a:satOff val="0"/>
              <a:lumOff val="0"/>
              <a:alphaOff val="0"/>
            </a:schemeClr>
          </a:solidFill>
          <a:prstDash val="solid"/>
        </a:ln>
        <a:effectLst>
          <a:innerShdw blurRad="63500" dist="50800" dir="18900000">
            <a:prstClr val="black">
              <a:alpha val="50000"/>
            </a:prstClr>
          </a:innerShdw>
        </a:effectLst>
        <a:scene3d>
          <a:camera prst="orthographicFront"/>
          <a:lightRig rig="threePt" dir="t"/>
        </a:scene3d>
        <a:sp3d prstMaterial="dkEdge">
          <a:bevel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002060"/>
              </a:solidFill>
            </a:rPr>
            <a:t>3. Fasting</a:t>
          </a:r>
        </a:p>
      </dsp:txBody>
      <dsp:txXfrm>
        <a:off x="3599227" y="3673778"/>
        <a:ext cx="1504807" cy="1587586"/>
      </dsp:txXfrm>
    </dsp:sp>
    <dsp:sp modelId="{1434B337-8AC2-414A-B10C-9887686DF13D}">
      <dsp:nvSpPr>
        <dsp:cNvPr id="0" name=""/>
        <dsp:cNvSpPr/>
      </dsp:nvSpPr>
      <dsp:spPr>
        <a:xfrm>
          <a:off x="908370" y="544550"/>
          <a:ext cx="4337185" cy="4337185"/>
        </a:xfrm>
        <a:custGeom>
          <a:avLst/>
          <a:gdLst/>
          <a:ahLst/>
          <a:cxnLst/>
          <a:rect l="0" t="0" r="0" b="0"/>
          <a:pathLst>
            <a:path>
              <a:moveTo>
                <a:pt x="2600813" y="4293676"/>
              </a:moveTo>
              <a:arcTo wR="2168592" hR="2168592" stAng="4710206" swAng="137958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AF8017-CE7C-4BE0-9B51-2E26B43728AE}">
      <dsp:nvSpPr>
        <dsp:cNvPr id="0" name=""/>
        <dsp:cNvSpPr/>
      </dsp:nvSpPr>
      <dsp:spPr>
        <a:xfrm>
          <a:off x="968487" y="3570433"/>
          <a:ext cx="1667619" cy="1794277"/>
        </a:xfrm>
        <a:prstGeom prst="roundRect">
          <a:avLst/>
        </a:prstGeom>
        <a:solidFill>
          <a:srgbClr val="FFFF00"/>
        </a:solidFill>
        <a:ln w="25400" cap="flat" cmpd="sng" algn="ctr">
          <a:solidFill>
            <a:schemeClr val="lt1">
              <a:hueOff val="0"/>
              <a:satOff val="0"/>
              <a:lumOff val="0"/>
              <a:alphaOff val="0"/>
            </a:schemeClr>
          </a:solidFill>
          <a:prstDash val="solid"/>
        </a:ln>
        <a:effectLst>
          <a:outerShdw blurRad="152400" dist="317500" dir="5400000" sx="90000" sy="-19000" rotWithShape="0">
            <a:prstClr val="black">
              <a:alpha val="15000"/>
            </a:prstClr>
          </a:outerShdw>
        </a:effectLst>
        <a:scene3d>
          <a:camera prst="orthographicFront"/>
          <a:lightRig rig="threePt" dir="t"/>
        </a:scene3d>
        <a:sp3d prstMaterial="dkEdge">
          <a:bevelT w="139700" h="139700" prst="divo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002060"/>
              </a:solidFill>
            </a:rPr>
            <a:t>4. Charity for poor</a:t>
          </a:r>
        </a:p>
      </dsp:txBody>
      <dsp:txXfrm>
        <a:off x="1049893" y="3651839"/>
        <a:ext cx="1504807" cy="1631465"/>
      </dsp:txXfrm>
    </dsp:sp>
    <dsp:sp modelId="{AD5E3093-320B-494D-8F5B-278C6FC7A712}">
      <dsp:nvSpPr>
        <dsp:cNvPr id="0" name=""/>
        <dsp:cNvSpPr/>
      </dsp:nvSpPr>
      <dsp:spPr>
        <a:xfrm>
          <a:off x="908370" y="544550"/>
          <a:ext cx="4337185" cy="4337185"/>
        </a:xfrm>
        <a:custGeom>
          <a:avLst/>
          <a:gdLst/>
          <a:ahLst/>
          <a:cxnLst/>
          <a:rect l="0" t="0" r="0" b="0"/>
          <a:pathLst>
            <a:path>
              <a:moveTo>
                <a:pt x="174134" y="3020021"/>
              </a:moveTo>
              <a:arcTo wR="2168592" hR="2168592" stAng="9412950" swAng="9943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F89B71F-4DDE-4173-9B43-ECC6CF1F0F64}">
      <dsp:nvSpPr>
        <dsp:cNvPr id="0" name=""/>
        <dsp:cNvSpPr/>
      </dsp:nvSpPr>
      <dsp:spPr>
        <a:xfrm>
          <a:off x="119489" y="1132030"/>
          <a:ext cx="1790039" cy="1821961"/>
        </a:xfrm>
        <a:prstGeom prst="roundRect">
          <a:avLst/>
        </a:prstGeom>
        <a:solidFill>
          <a:srgbClr val="FFFF00"/>
        </a:solidFill>
        <a:ln w="25400" cap="flat" cmpd="sng" algn="ctr">
          <a:solidFill>
            <a:schemeClr val="lt1">
              <a:hueOff val="0"/>
              <a:satOff val="0"/>
              <a:lumOff val="0"/>
              <a:alphaOff val="0"/>
            </a:schemeClr>
          </a:solidFill>
          <a:prstDash val="solid"/>
        </a:ln>
        <a:effectLst>
          <a:innerShdw blurRad="63500" dist="50800" dir="13500000">
            <a:prstClr val="black">
              <a:alpha val="50000"/>
            </a:prstClr>
          </a:innerShdw>
        </a:effectLst>
        <a:scene3d>
          <a:camera prst="orthographicFront"/>
          <a:lightRig rig="threePt" dir="t"/>
        </a:scene3d>
        <a:sp3d prstMaterial="metal">
          <a:bevelT prst="relaxedInse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002060"/>
              </a:solidFill>
            </a:rPr>
            <a:t>5. Pilgrimage to Mecca</a:t>
          </a:r>
        </a:p>
      </dsp:txBody>
      <dsp:txXfrm>
        <a:off x="206872" y="1219413"/>
        <a:ext cx="1615273" cy="1647195"/>
      </dsp:txXfrm>
    </dsp:sp>
    <dsp:sp modelId="{D05A4865-89DE-443D-BA23-EEDB8C4A24C3}">
      <dsp:nvSpPr>
        <dsp:cNvPr id="0" name=""/>
        <dsp:cNvSpPr/>
      </dsp:nvSpPr>
      <dsp:spPr>
        <a:xfrm>
          <a:off x="908370" y="544550"/>
          <a:ext cx="4337185" cy="4337185"/>
        </a:xfrm>
        <a:custGeom>
          <a:avLst/>
          <a:gdLst/>
          <a:ahLst/>
          <a:cxnLst/>
          <a:rect l="0" t="0" r="0" b="0"/>
          <a:pathLst>
            <a:path>
              <a:moveTo>
                <a:pt x="690040" y="582188"/>
              </a:moveTo>
              <a:arcTo wR="2168592" hR="2168592" stAng="13620921" swAng="121006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DB0F7-462B-4EC7-9C86-AC290A16B59E}">
      <dsp:nvSpPr>
        <dsp:cNvPr id="0" name=""/>
        <dsp:cNvSpPr/>
      </dsp:nvSpPr>
      <dsp:spPr>
        <a:xfrm rot="16200000">
          <a:off x="1322" y="558601"/>
          <a:ext cx="2946796" cy="2946796"/>
        </a:xfrm>
        <a:prstGeom prst="downArrow">
          <a:avLst>
            <a:gd name="adj1" fmla="val 50000"/>
            <a:gd name="adj2" fmla="val 35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glow rad="228600">
            <a:schemeClr val="accent2">
              <a:satMod val="175000"/>
              <a:alpha val="40000"/>
            </a:schemeClr>
          </a:glow>
          <a:reflection blurRad="6350" stA="50000" endA="295" endPos="92000" dist="101600" dir="5400000" sy="-100000" algn="bl"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r>
            <a:rPr lang="en-US" sz="4200" kern="1200" dirty="0"/>
            <a:t>Muslim</a:t>
          </a:r>
        </a:p>
      </dsp:txBody>
      <dsp:txXfrm rot="5400000">
        <a:off x="1323" y="1295299"/>
        <a:ext cx="2431107" cy="1473398"/>
      </dsp:txXfrm>
    </dsp:sp>
    <dsp:sp modelId="{19BFCFA4-23BE-4934-A08D-1C97E16E0D5A}">
      <dsp:nvSpPr>
        <dsp:cNvPr id="0" name=""/>
        <dsp:cNvSpPr/>
      </dsp:nvSpPr>
      <dsp:spPr>
        <a:xfrm rot="5400000">
          <a:off x="3147880" y="558601"/>
          <a:ext cx="2946796" cy="2946796"/>
        </a:xfrm>
        <a:prstGeom prst="downArrow">
          <a:avLst>
            <a:gd name="adj1" fmla="val 50000"/>
            <a:gd name="adj2" fmla="val 35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glow rad="228600">
            <a:schemeClr val="accent2">
              <a:satMod val="175000"/>
              <a:alpha val="40000"/>
            </a:schemeClr>
          </a:glow>
          <a:reflection blurRad="6350" stA="50000" endA="295" endPos="92000" dist="101600" dir="5400000" sy="-100000" algn="bl"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r>
            <a:rPr lang="en-US" sz="4200" kern="1200"/>
            <a:t>Hindu</a:t>
          </a:r>
          <a:endParaRPr lang="en-US" sz="4200" kern="1200" dirty="0"/>
        </a:p>
      </dsp:txBody>
      <dsp:txXfrm rot="-5400000">
        <a:off x="3663570" y="1295300"/>
        <a:ext cx="2431107" cy="1473398"/>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8.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BB466DC-7BFE-4CF8-8E13-1C9AB6A3F05A}" type="datetimeFigureOut">
              <a:rPr lang="en-US" smtClean="0"/>
              <a:pPr/>
              <a:t>1/24/2020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910867-778B-4F69-A938-48C13970AEC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F97D15-C92F-4294-8FE2-7BB7178B2D22}" type="datetimeFigureOut">
              <a:rPr lang="en-US" smtClean="0"/>
              <a:pPr/>
              <a:t>1/24/2020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08F4-23B4-4E25-B841-AD3ABC728CBE}"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E08F4-23B4-4E25-B841-AD3ABC728CBE}" type="slidenum">
              <a:rPr lang="en-US" smtClean="0"/>
              <a:pPr/>
              <a:t>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E08F4-23B4-4E25-B841-AD3ABC728CBE}" type="slidenum">
              <a:rPr lang="en-US" smtClean="0"/>
              <a:pPr/>
              <a:t>18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E08F4-23B4-4E25-B841-AD3ABC728CBE}" type="slidenum">
              <a:rPr lang="en-US" smtClean="0"/>
              <a:pPr/>
              <a:t>37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97773A-1887-4E36-963B-9CD52C798D1D}" type="datetime1">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508FB-7DF8-4079-84BC-8A2473D78569}" type="slidenum">
              <a:rPr lang="en-US" smtClean="0"/>
              <a:pPr/>
              <a:t>‹#›</a:t>
            </a:fld>
            <a:endParaRPr lang="en-US" dirty="0"/>
          </a:p>
        </p:txBody>
      </p:sp>
    </p:spTree>
  </p:cSld>
  <p:clrMapOvr>
    <a:masterClrMapping/>
  </p:clrMapOvr>
  <p:transition spd="med">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4EAE37-42D3-44ED-8E36-174964B7D19E}" type="datetime1">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508FB-7DF8-4079-84BC-8A2473D78569}" type="slidenum">
              <a:rPr lang="en-US" smtClean="0"/>
              <a:pPr/>
              <a:t>‹#›</a:t>
            </a:fld>
            <a:endParaRPr lang="en-US" dirty="0"/>
          </a:p>
        </p:txBody>
      </p:sp>
    </p:spTree>
  </p:cSld>
  <p:clrMapOvr>
    <a:masterClrMapping/>
  </p:clrMapOvr>
  <p:transition spd="med">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3DC6DA-6816-4D95-ADCA-90C6248CD450}" type="datetime1">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508FB-7DF8-4079-84BC-8A2473D78569}" type="slidenum">
              <a:rPr lang="en-US" smtClean="0"/>
              <a:pPr/>
              <a:t>‹#›</a:t>
            </a:fld>
            <a:endParaRPr lang="en-US" dirty="0"/>
          </a:p>
        </p:txBody>
      </p:sp>
    </p:spTree>
  </p:cSld>
  <p:clrMapOvr>
    <a:masterClrMapping/>
  </p:clrMapOvr>
  <p:transition spd="med">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739F6F-5077-4FC9-97D3-6AC11738DC30}" type="datetime1">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508FB-7DF8-4079-84BC-8A2473D78569}" type="slidenum">
              <a:rPr lang="en-US" smtClean="0"/>
              <a:pPr/>
              <a:t>‹#›</a:t>
            </a:fld>
            <a:endParaRPr lang="en-US" dirty="0"/>
          </a:p>
        </p:txBody>
      </p:sp>
    </p:spTree>
  </p:cSld>
  <p:clrMapOvr>
    <a:masterClrMapping/>
  </p:clrMapOvr>
  <p:transition spd="med">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B1A88-1763-4DF4-9303-2EB62ADE9F98}" type="datetime1">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508FB-7DF8-4079-84BC-8A2473D78569}" type="slidenum">
              <a:rPr lang="en-US" smtClean="0"/>
              <a:pPr/>
              <a:t>‹#›</a:t>
            </a:fld>
            <a:endParaRPr lang="en-US" dirty="0"/>
          </a:p>
        </p:txBody>
      </p:sp>
    </p:spTree>
  </p:cSld>
  <p:clrMapOvr>
    <a:masterClrMapping/>
  </p:clrMapOvr>
  <p:transition spd="med">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AC6160-76F7-4ACB-BA07-3C54B8832599}" type="datetime1">
              <a:rPr lang="en-US" smtClean="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508FB-7DF8-4079-84BC-8A2473D78569}" type="slidenum">
              <a:rPr lang="en-US" smtClean="0"/>
              <a:pPr/>
              <a:t>‹#›</a:t>
            </a:fld>
            <a:endParaRPr lang="en-US" dirty="0"/>
          </a:p>
        </p:txBody>
      </p:sp>
    </p:spTree>
  </p:cSld>
  <p:clrMapOvr>
    <a:masterClrMapping/>
  </p:clrMapOvr>
  <p:transition spd="med">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209B79-6FC0-4EBE-A7CB-703D4687299E}" type="datetime1">
              <a:rPr lang="en-US" smtClean="0"/>
              <a:pPr/>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4508FB-7DF8-4079-84BC-8A2473D78569}" type="slidenum">
              <a:rPr lang="en-US" smtClean="0"/>
              <a:pPr/>
              <a:t>‹#›</a:t>
            </a:fld>
            <a:endParaRPr lang="en-US" dirty="0"/>
          </a:p>
        </p:txBody>
      </p:sp>
    </p:spTree>
  </p:cSld>
  <p:clrMapOvr>
    <a:masterClrMapping/>
  </p:clrMapOvr>
  <p:transition spd="med">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337907-34C4-4E04-B8CA-1D2ED8818CE9}" type="datetime1">
              <a:rPr lang="en-US" smtClean="0"/>
              <a:pPr/>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4508FB-7DF8-4079-84BC-8A2473D78569}" type="slidenum">
              <a:rPr lang="en-US" smtClean="0"/>
              <a:pPr/>
              <a:t>‹#›</a:t>
            </a:fld>
            <a:endParaRPr lang="en-US" dirty="0"/>
          </a:p>
        </p:txBody>
      </p:sp>
    </p:spTree>
  </p:cSld>
  <p:clrMapOvr>
    <a:masterClrMapping/>
  </p:clrMapOvr>
  <p:transition spd="med">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EA397-0541-4C93-A176-3F5D93194479}" type="datetime1">
              <a:rPr lang="en-US" smtClean="0"/>
              <a:pPr/>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4508FB-7DF8-4079-84BC-8A2473D78569}" type="slidenum">
              <a:rPr lang="en-US" smtClean="0"/>
              <a:pPr/>
              <a:t>‹#›</a:t>
            </a:fld>
            <a:endParaRPr lang="en-US" dirty="0"/>
          </a:p>
        </p:txBody>
      </p:sp>
    </p:spTree>
  </p:cSld>
  <p:clrMapOvr>
    <a:masterClrMapping/>
  </p:clrMapOvr>
  <p:transition spd="med">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323783-AB00-41F3-9879-6689102D83BE}" type="datetime1">
              <a:rPr lang="en-US" smtClean="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508FB-7DF8-4079-84BC-8A2473D78569}" type="slidenum">
              <a:rPr lang="en-US" smtClean="0"/>
              <a:pPr/>
              <a:t>‹#›</a:t>
            </a:fld>
            <a:endParaRPr lang="en-US" dirty="0"/>
          </a:p>
        </p:txBody>
      </p:sp>
    </p:spTree>
  </p:cSld>
  <p:clrMapOvr>
    <a:masterClrMapping/>
  </p:clrMapOvr>
  <p:transition spd="med">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E393F-444F-4C60-A885-EA10470B5227}" type="datetime1">
              <a:rPr lang="en-US" smtClean="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508FB-7DF8-4079-84BC-8A2473D78569}" type="slidenum">
              <a:rPr lang="en-US" smtClean="0"/>
              <a:pPr/>
              <a:t>‹#›</a:t>
            </a:fld>
            <a:endParaRPr lang="en-US" dirty="0"/>
          </a:p>
        </p:txBody>
      </p:sp>
    </p:spTree>
  </p:cSld>
  <p:clrMapOvr>
    <a:masterClrMapping/>
  </p:clrMapOvr>
  <p:transition spd="med">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519F6-4C19-4124-805F-D421AB9B74FD}" type="datetime1">
              <a:rPr lang="en-US" smtClean="0"/>
              <a:pPr/>
              <a:t>1/24/2020</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508FB-7DF8-4079-84BC-8A2473D785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newsflash/>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tx2">
              <a:lumMod val="60000"/>
              <a:lumOff val="40000"/>
            </a:schemeClr>
          </a:solidFill>
          <a:effectLst>
            <a:outerShdw blurRad="152400" dist="317500" dir="5400000" sx="90000" sy="-19000" rotWithShape="0">
              <a:prstClr val="black">
                <a:alpha val="15000"/>
              </a:prstClr>
            </a:outerShdw>
          </a:effectLst>
          <a:scene3d>
            <a:camera prst="orthographicFront"/>
            <a:lightRig rig="soft" dir="t">
              <a:rot lat="0" lon="0" rev="10800000"/>
            </a:lightRig>
          </a:scene3d>
          <a:sp3d prstMaterial="dkEdge"/>
        </p:spPr>
        <p:style>
          <a:lnRef idx="2">
            <a:schemeClr val="accent1">
              <a:shade val="50000"/>
            </a:schemeClr>
          </a:lnRef>
          <a:fillRef idx="1">
            <a:schemeClr val="accent1"/>
          </a:fillRef>
          <a:effectRef idx="0">
            <a:schemeClr val="accent1"/>
          </a:effectRef>
          <a:fontRef idx="minor">
            <a:schemeClr val="lt1"/>
          </a:fontRef>
        </p:style>
        <p:txBody>
          <a:bodyPr>
            <a:normAutofit/>
            <a:sp3d extrusionH="57150" prstMaterial="metal">
              <a:bevelT w="27940" h="12700" prst="slope"/>
              <a:bevelB w="69850" h="69850" prst="divot"/>
              <a:contourClr>
                <a:srgbClr val="DDDDDD"/>
              </a:contourClr>
            </a:sp3d>
          </a:bodyPr>
          <a:lstStyle/>
          <a:p>
            <a:r>
              <a:rPr lang="en-US" sz="4800" b="1" u="sng" spc="150" dirty="0">
                <a:ln w="11430"/>
                <a:solidFill>
                  <a:srgbClr val="FFFF00"/>
                </a:solidFill>
                <a:effectLst>
                  <a:outerShdw blurRad="25400" algn="tl" rotWithShape="0">
                    <a:srgbClr val="000000">
                      <a:alpha val="43000"/>
                    </a:srgbClr>
                  </a:outerShdw>
                </a:effectLst>
                <a:latin typeface="David" pitchFamily="34" charset="-79"/>
                <a:cs typeface="David" pitchFamily="34" charset="-79"/>
              </a:rPr>
              <a:t>Hindu-Muslim Unification</a:t>
            </a:r>
          </a:p>
        </p:txBody>
      </p:sp>
      <p:sp>
        <p:nvSpPr>
          <p:cNvPr id="3" name="Subtitle 2"/>
          <p:cNvSpPr>
            <a:spLocks noGrp="1"/>
          </p:cNvSpPr>
          <p:nvPr>
            <p:ph type="subTitle" idx="1"/>
          </p:nvPr>
        </p:nvSpPr>
        <p:spPr>
          <a:xfrm>
            <a:off x="1981200" y="4343400"/>
            <a:ext cx="5257800" cy="1295400"/>
          </a:xfrm>
        </p:spPr>
        <p:style>
          <a:lnRef idx="1">
            <a:schemeClr val="dk1"/>
          </a:lnRef>
          <a:fillRef idx="2">
            <a:schemeClr val="dk1"/>
          </a:fillRef>
          <a:effectRef idx="1">
            <a:schemeClr val="dk1"/>
          </a:effectRef>
          <a:fontRef idx="minor">
            <a:schemeClr val="dk1"/>
          </a:fontRef>
        </p:style>
        <p:txBody>
          <a:bodyPr>
            <a:normAutofit/>
          </a:bodyPr>
          <a:lstStyle/>
          <a:p>
            <a:r>
              <a:rPr lang="en-US" b="1" dirty="0">
                <a:solidFill>
                  <a:schemeClr val="tx1">
                    <a:lumMod val="95000"/>
                    <a:lumOff val="5000"/>
                  </a:schemeClr>
                </a:solidFill>
                <a:latin typeface="Footlight MT Light" pitchFamily="18" charset="0"/>
                <a:ea typeface="Arial Unicode MS" pitchFamily="34" charset="-128"/>
                <a:cs typeface="Arial" pitchFamily="34" charset="0"/>
              </a:rPr>
              <a:t>Khurshid Imam</a:t>
            </a:r>
            <a:endParaRPr lang="en-US" u="sng" dirty="0">
              <a:solidFill>
                <a:schemeClr val="tx1">
                  <a:lumMod val="95000"/>
                  <a:lumOff val="5000"/>
                </a:schemeClr>
              </a:solidFill>
              <a:latin typeface="Footlight MT Light" pitchFamily="18" charset="0"/>
            </a:endParaRPr>
          </a:p>
          <a:p>
            <a:r>
              <a:rPr lang="en-US" sz="2400" dirty="0">
                <a:solidFill>
                  <a:schemeClr val="tx1">
                    <a:lumMod val="95000"/>
                    <a:lumOff val="5000"/>
                  </a:schemeClr>
                </a:solidFill>
                <a:latin typeface="Footlight MT Light" pitchFamily="18" charset="0"/>
              </a:rPr>
              <a:t>Imam.khurshid@yahoo.com</a:t>
            </a:r>
          </a:p>
        </p:txBody>
      </p:sp>
    </p:spTree>
  </p:cSld>
  <p:clrMapOvr>
    <a:masterClrMapping/>
  </p:clrMapOvr>
  <p:transition spd="med" advTm="9048">
    <p:newsfla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990600" y="685800"/>
          <a:ext cx="6629400"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Arrow Connector 3"/>
          <p:cNvCxnSpPr/>
          <p:nvPr/>
        </p:nvCxnSpPr>
        <p:spPr>
          <a:xfrm rot="5400000">
            <a:off x="4076700" y="2247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flipH="1" flipV="1">
            <a:off x="3961606" y="3886200"/>
            <a:ext cx="7627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5029200" y="3124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276600" y="31242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244508FB-7DF8-4079-84BC-8A2473D78569}" type="slidenum">
              <a:rPr lang="en-US" smtClean="0"/>
              <a:pPr/>
              <a:t>10</a:t>
            </a:fld>
            <a:endParaRPr lang="en-US" dirty="0"/>
          </a:p>
        </p:txBody>
      </p:sp>
    </p:spTree>
  </p:cSld>
  <p:clrMapOvr>
    <a:masterClrMapping/>
  </p:clrMapOvr>
  <p:transition spd="med" advTm="15257">
    <p:newsfla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5">
                <a:satMod val="175000"/>
                <a:alpha val="4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a:normAutofit fontScale="90000"/>
          </a:bodyPr>
          <a:lstStyle/>
          <a:p>
            <a:r>
              <a:rPr lang="en-US" dirty="0">
                <a:solidFill>
                  <a:srgbClr val="002060"/>
                </a:solidFill>
                <a:latin typeface="Berlin Sans FB" pitchFamily="34" charset="0"/>
                <a:cs typeface="Andalus" pitchFamily="18" charset="-78"/>
              </a:rPr>
              <a:t>Look at similarities O! Hindu-Muslim</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85000" lnSpcReduction="20000"/>
          </a:bodyPr>
          <a:lstStyle/>
          <a:p>
            <a:r>
              <a:rPr lang="en-US" sz="2500" u="sng" dirty="0"/>
              <a:t>Ved</a:t>
            </a:r>
            <a:r>
              <a:rPr lang="en-US" sz="2500" dirty="0"/>
              <a:t>: is considered to be God’s word</a:t>
            </a:r>
            <a:r>
              <a:rPr lang="en-US" sz="2500" i="1" dirty="0"/>
              <a:t> (ishwaani</a:t>
            </a:r>
            <a:r>
              <a:rPr lang="en-US" sz="2500" dirty="0"/>
              <a:t>) or </a:t>
            </a:r>
            <a:r>
              <a:rPr lang="en-US" sz="2500" i="1" dirty="0"/>
              <a:t>apaurishy </a:t>
            </a:r>
            <a:r>
              <a:rPr lang="en-US" sz="2500" dirty="0"/>
              <a:t>(Not humane, but divine) or </a:t>
            </a:r>
            <a:r>
              <a:rPr lang="en-US" sz="2500" i="1" dirty="0"/>
              <a:t>brahm-nij gyan</a:t>
            </a:r>
            <a:r>
              <a:rPr lang="en-US" sz="2500" dirty="0"/>
              <a:t> (God’s own knowledge) by Hindu scholars.</a:t>
            </a:r>
          </a:p>
          <a:p>
            <a:pPr marL="0" indent="0">
              <a:buNone/>
            </a:pPr>
            <a:endParaRPr lang="en-US" sz="2500" dirty="0"/>
          </a:p>
          <a:p>
            <a:r>
              <a:rPr lang="en-US" sz="2500" u="sng" dirty="0"/>
              <a:t>Quran</a:t>
            </a:r>
            <a:r>
              <a:rPr lang="en-US" sz="2500" dirty="0"/>
              <a:t>: Quran is last and final message of God. It is uncorrupted, preserved as it was revealed 1400 years ago. It was revealed to last </a:t>
            </a:r>
            <a:r>
              <a:rPr lang="en-US" sz="2500" i="1" dirty="0"/>
              <a:t>Ish-dut </a:t>
            </a:r>
            <a:r>
              <a:rPr lang="en-US" sz="2500" dirty="0"/>
              <a:t>– Prophet Muhammad (Peace be upon him).</a:t>
            </a:r>
          </a:p>
          <a:p>
            <a:endParaRPr lang="en-US" sz="2500" dirty="0"/>
          </a:p>
          <a:p>
            <a:pPr>
              <a:buNone/>
            </a:pPr>
            <a:r>
              <a:rPr lang="en-US" sz="2500" dirty="0"/>
              <a:t>     </a:t>
            </a:r>
            <a:r>
              <a:rPr lang="hi-IN" sz="2400" dirty="0">
                <a:solidFill>
                  <a:srgbClr val="FF0000"/>
                </a:solidFill>
              </a:rPr>
              <a:t>समानं मन्त्रमभि मण्त्रये वः</a:t>
            </a:r>
            <a:r>
              <a:rPr lang="en-US" sz="2500" dirty="0">
                <a:solidFill>
                  <a:srgbClr val="FF0000"/>
                </a:solidFill>
              </a:rPr>
              <a:t>                                                  </a:t>
            </a:r>
          </a:p>
          <a:p>
            <a:pPr>
              <a:buNone/>
            </a:pPr>
            <a:r>
              <a:rPr lang="en-US" sz="2500" dirty="0"/>
              <a:t>    “I invite you all with one accord.”-Rigved 10:191:3 </a:t>
            </a:r>
          </a:p>
          <a:p>
            <a:pPr>
              <a:buNone/>
            </a:pPr>
            <a:endParaRPr lang="en-US" sz="2500" dirty="0"/>
          </a:p>
          <a:p>
            <a:pPr>
              <a:buNone/>
            </a:pPr>
            <a:r>
              <a:rPr lang="en-US" sz="2800" dirty="0"/>
              <a:t>    </a:t>
            </a:r>
            <a:r>
              <a:rPr lang="ar-AE" sz="2800" dirty="0">
                <a:solidFill>
                  <a:srgbClr val="FF0000"/>
                </a:solidFill>
              </a:rPr>
              <a:t>قُلْ يَا أَهْلَ الْكِتَابِ تَعَالَوْا إِلَىٰ كَلِمَةٍ سَوَاءٍ بَيْنَنَا وَبَيْنَكُم</a:t>
            </a:r>
            <a:r>
              <a:rPr lang="en-US" sz="2800" dirty="0"/>
              <a:t>			</a:t>
            </a:r>
          </a:p>
          <a:p>
            <a:pPr>
              <a:buNone/>
            </a:pPr>
            <a:r>
              <a:rPr lang="en-US" sz="2800" dirty="0"/>
              <a:t>   </a:t>
            </a:r>
            <a:r>
              <a:rPr lang="en-US" sz="2500" dirty="0"/>
              <a:t>“Say, "O People of the Scripture, come to common terms between</a:t>
            </a:r>
          </a:p>
          <a:p>
            <a:pPr>
              <a:buNone/>
            </a:pPr>
            <a:r>
              <a:rPr lang="en-US" sz="2500" dirty="0"/>
              <a:t>     us and you.”-Qur’an 3:64</a:t>
            </a:r>
          </a:p>
        </p:txBody>
      </p:sp>
      <p:sp>
        <p:nvSpPr>
          <p:cNvPr id="5" name="Slide Number Placeholder 4"/>
          <p:cNvSpPr>
            <a:spLocks noGrp="1"/>
          </p:cNvSpPr>
          <p:nvPr>
            <p:ph type="sldNum" sz="quarter" idx="12"/>
          </p:nvPr>
        </p:nvSpPr>
        <p:spPr/>
        <p:txBody>
          <a:bodyPr/>
          <a:lstStyle/>
          <a:p>
            <a:fld id="{244508FB-7DF8-4079-84BC-8A2473D78569}" type="slidenum">
              <a:rPr lang="en-US" smtClean="0"/>
              <a:pPr/>
              <a:t>11</a:t>
            </a:fld>
            <a:endParaRPr lang="en-US" dirty="0"/>
          </a:p>
        </p:txBody>
      </p:sp>
    </p:spTree>
  </p:cSld>
  <p:clrMapOvr>
    <a:masterClrMapping/>
  </p:clrMapOvr>
  <p:transition spd="med" advTm="32292">
    <p:newsfla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524000" y="1397000"/>
          <a:ext cx="6705600" cy="386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loud Callout 2"/>
          <p:cNvSpPr/>
          <p:nvPr/>
        </p:nvSpPr>
        <p:spPr>
          <a:xfrm>
            <a:off x="152400" y="0"/>
            <a:ext cx="6248400" cy="2590800"/>
          </a:xfrm>
          <a:prstGeom prst="cloudCallou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mj-lt"/>
              </a:rPr>
              <a:t>Originally they were from same God then why we have made different religions with contradictory teachings?</a:t>
            </a:r>
          </a:p>
        </p:txBody>
      </p:sp>
      <p:sp>
        <p:nvSpPr>
          <p:cNvPr id="5" name="Rectangle 4"/>
          <p:cNvSpPr/>
          <p:nvPr/>
        </p:nvSpPr>
        <p:spPr>
          <a:xfrm>
            <a:off x="3493093" y="5334000"/>
            <a:ext cx="351250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Think !!!!</a:t>
            </a:r>
          </a:p>
        </p:txBody>
      </p:sp>
      <p:sp>
        <p:nvSpPr>
          <p:cNvPr id="7" name="Slide Number Placeholder 6"/>
          <p:cNvSpPr>
            <a:spLocks noGrp="1"/>
          </p:cNvSpPr>
          <p:nvPr>
            <p:ph type="sldNum" sz="quarter" idx="12"/>
          </p:nvPr>
        </p:nvSpPr>
        <p:spPr/>
        <p:txBody>
          <a:bodyPr/>
          <a:lstStyle/>
          <a:p>
            <a:fld id="{244508FB-7DF8-4079-84BC-8A2473D78569}" type="slidenum">
              <a:rPr lang="en-US" smtClean="0"/>
              <a:pPr/>
              <a:t>12</a:t>
            </a:fld>
            <a:endParaRPr lang="en-US" dirty="0"/>
          </a:p>
        </p:txBody>
      </p:sp>
    </p:spTree>
  </p:cSld>
  <p:clrMapOvr>
    <a:masterClrMapping/>
  </p:clrMapOvr>
  <p:transition spd="med" advTm="15000">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2700000" algn="tl" rotWithShape="0">
              <a:prstClr val="black">
                <a:alpha val="40000"/>
              </a:prstClr>
            </a:outerShdw>
          </a:effectLst>
        </p:spPr>
        <p:style>
          <a:lnRef idx="0">
            <a:scrgbClr r="0" g="0" b="0"/>
          </a:lnRef>
          <a:fillRef idx="1003">
            <a:schemeClr val="lt2"/>
          </a:fillRef>
          <a:effectRef idx="0">
            <a:scrgbClr r="0" g="0" b="0"/>
          </a:effectRef>
          <a:fontRef idx="major"/>
        </p:style>
        <p:txBody>
          <a:bodyPr>
            <a:normAutofit/>
          </a:bodyPr>
          <a:lstStyle/>
          <a:p>
            <a:r>
              <a:rPr lang="en-US" sz="3600" dirty="0">
                <a:latin typeface="Berlin Sans FB" pitchFamily="34" charset="0"/>
              </a:rPr>
              <a:t>God : The Creator as per Quran &amp; </a:t>
            </a:r>
            <a:r>
              <a:rPr lang="en-US" sz="3600" dirty="0" err="1">
                <a:latin typeface="Berlin Sans FB" pitchFamily="34" charset="0"/>
              </a:rPr>
              <a:t>Ved</a:t>
            </a:r>
            <a:endParaRPr lang="en-US" sz="3600" dirty="0">
              <a:latin typeface="Berlin Sans FB" pitchFamily="34" charset="0"/>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a:buNone/>
            </a:pPr>
            <a:r>
              <a:rPr lang="en-US" sz="2500" dirty="0"/>
              <a:t>      </a:t>
            </a:r>
            <a:r>
              <a:rPr lang="hi-IN" sz="2400" dirty="0">
                <a:solidFill>
                  <a:srgbClr val="FF0000"/>
                </a:solidFill>
              </a:rPr>
              <a:t>मही देवस्य सवितुः परिष्टुतिः</a:t>
            </a:r>
            <a:r>
              <a:rPr lang="en-US" sz="2500" dirty="0"/>
              <a:t>“All praise to the Creator of this world.”							Rigved 5:81:1</a:t>
            </a:r>
          </a:p>
          <a:p>
            <a:pPr>
              <a:buNone/>
            </a:pPr>
            <a:r>
              <a:rPr lang="en-US" sz="2800" dirty="0"/>
              <a:t>      </a:t>
            </a:r>
            <a:r>
              <a:rPr lang="ar-SA" sz="2800" dirty="0">
                <a:solidFill>
                  <a:srgbClr val="FF0000"/>
                </a:solidFill>
              </a:rPr>
              <a:t>الْحَمْدُ لِلَّهِ رَبِّ الْعَالَمِينَ</a:t>
            </a:r>
            <a:r>
              <a:rPr lang="en-US" sz="2800" dirty="0">
                <a:solidFill>
                  <a:srgbClr val="FF0000"/>
                </a:solidFill>
              </a:rPr>
              <a:t> </a:t>
            </a:r>
            <a:r>
              <a:rPr lang="en-US" sz="2500" dirty="0"/>
              <a:t>“Actual praise is to Allah, Lord of the worlds.”							      Qur’an 1:1</a:t>
            </a:r>
          </a:p>
          <a:p>
            <a:pPr>
              <a:buNone/>
            </a:pPr>
            <a:r>
              <a:rPr lang="en-US" sz="2500" dirty="0"/>
              <a:t>--------------------------------------------------------------------------------</a:t>
            </a:r>
          </a:p>
          <a:p>
            <a:pPr>
              <a:buNone/>
            </a:pPr>
            <a:r>
              <a:rPr lang="en-US" sz="2500" dirty="0"/>
              <a:t>	</a:t>
            </a:r>
            <a:r>
              <a:rPr lang="hi-IN" sz="2400" dirty="0">
                <a:solidFill>
                  <a:srgbClr val="FF0000"/>
                </a:solidFill>
              </a:rPr>
              <a:t>प्र॒जाप॑तिर्जनयति प्र॒जा इ॒मा</a:t>
            </a:r>
            <a:r>
              <a:rPr lang="en-US" sz="2400" dirty="0">
                <a:solidFill>
                  <a:srgbClr val="FF0000"/>
                </a:solidFill>
              </a:rPr>
              <a:t>  </a:t>
            </a:r>
            <a:r>
              <a:rPr lang="en-US" sz="2500" dirty="0"/>
              <a:t>“God has created this nature (universe).”          						       </a:t>
            </a:r>
            <a:r>
              <a:rPr lang="en-US" sz="2500" dirty="0" err="1"/>
              <a:t>Atharvaved</a:t>
            </a:r>
            <a:r>
              <a:rPr lang="en-US" sz="2500" dirty="0"/>
              <a:t> 7:19:1</a:t>
            </a:r>
          </a:p>
          <a:p>
            <a:pPr>
              <a:buNone/>
            </a:pPr>
            <a:r>
              <a:rPr lang="en-US" sz="900" dirty="0"/>
              <a:t>                                                  </a:t>
            </a:r>
          </a:p>
          <a:p>
            <a:pPr>
              <a:buNone/>
            </a:pPr>
            <a:r>
              <a:rPr lang="en-US" sz="2800" dirty="0"/>
              <a:t>    </a:t>
            </a:r>
            <a:r>
              <a:rPr lang="ur-PK" sz="2800" dirty="0">
                <a:solidFill>
                  <a:srgbClr val="FF0000"/>
                </a:solidFill>
              </a:rPr>
              <a:t>وَخَلَقَ كُلَّ شَيْءٍ</a:t>
            </a:r>
            <a:r>
              <a:rPr lang="en-US" sz="2800" dirty="0">
                <a:solidFill>
                  <a:srgbClr val="FF0000"/>
                </a:solidFill>
              </a:rPr>
              <a:t>   </a:t>
            </a:r>
            <a:r>
              <a:rPr lang="en-US" sz="2500" dirty="0"/>
              <a:t>“He [God] has created each thing.”        Qur’an 25:2</a:t>
            </a:r>
          </a:p>
          <a:p>
            <a:pPr>
              <a:buNone/>
            </a:pPr>
            <a:r>
              <a:rPr lang="en-US" sz="2500" dirty="0"/>
              <a:t>--------------------------------------------------------------------------------</a:t>
            </a:r>
          </a:p>
          <a:p>
            <a:pPr>
              <a:buNone/>
            </a:pPr>
            <a:r>
              <a:rPr lang="en-US" sz="2500" dirty="0"/>
              <a:t>	</a:t>
            </a:r>
            <a:r>
              <a:rPr lang="hi-IN" sz="2400" dirty="0">
                <a:solidFill>
                  <a:srgbClr val="FF0000"/>
                </a:solidFill>
              </a:rPr>
              <a:t>यस्येमाः परदिशो</a:t>
            </a:r>
            <a:r>
              <a:rPr lang="en-US" sz="2500" dirty="0">
                <a:solidFill>
                  <a:srgbClr val="FF0000"/>
                </a:solidFill>
              </a:rPr>
              <a:t>     </a:t>
            </a:r>
            <a:r>
              <a:rPr lang="en-US" sz="2500" dirty="0"/>
              <a:t>“All directions belong to Him.”  Rigved 10: 121:4</a:t>
            </a:r>
          </a:p>
          <a:p>
            <a:pPr>
              <a:buNone/>
            </a:pPr>
            <a:r>
              <a:rPr lang="en-US" sz="2500" dirty="0"/>
              <a:t>     </a:t>
            </a:r>
            <a:r>
              <a:rPr lang="ur-PK" sz="2800" dirty="0">
                <a:solidFill>
                  <a:srgbClr val="FF0000"/>
                </a:solidFill>
              </a:rPr>
              <a:t>وَلِلَّهِ الْمَشْرِقُ وَالْمَغْرِبُ</a:t>
            </a:r>
            <a:r>
              <a:rPr lang="en-US" sz="2800" dirty="0">
                <a:solidFill>
                  <a:srgbClr val="FF0000"/>
                </a:solidFill>
              </a:rPr>
              <a:t>  </a:t>
            </a:r>
            <a:r>
              <a:rPr lang="en-US" sz="2500" dirty="0"/>
              <a:t>“And to Allah belongs the east and the west” 							  Qur’an 2:115</a:t>
            </a:r>
          </a:p>
          <a:p>
            <a:endParaRPr lang="en-US" sz="2500" dirty="0"/>
          </a:p>
          <a:p>
            <a:endParaRPr lang="en-US" sz="2500" dirty="0"/>
          </a:p>
        </p:txBody>
      </p:sp>
      <p:sp>
        <p:nvSpPr>
          <p:cNvPr id="5" name="Slide Number Placeholder 4"/>
          <p:cNvSpPr>
            <a:spLocks noGrp="1"/>
          </p:cNvSpPr>
          <p:nvPr>
            <p:ph type="sldNum" sz="quarter" idx="12"/>
          </p:nvPr>
        </p:nvSpPr>
        <p:spPr/>
        <p:txBody>
          <a:bodyPr/>
          <a:lstStyle/>
          <a:p>
            <a:fld id="{244508FB-7DF8-4079-84BC-8A2473D78569}" type="slidenum">
              <a:rPr lang="en-US" smtClean="0"/>
              <a:pPr/>
              <a:t>13</a:t>
            </a:fld>
            <a:endParaRPr lang="en-US" dirty="0"/>
          </a:p>
        </p:txBody>
      </p:sp>
    </p:spTree>
  </p:cSld>
  <p:clrMapOvr>
    <a:masterClrMapping/>
  </p:clrMapOvr>
  <p:transition spd="med" advTm="24258">
    <p:newsfla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1003">
            <a:schemeClr val="lt2"/>
          </a:fillRef>
          <a:effectRef idx="1">
            <a:schemeClr val="accent1"/>
          </a:effectRef>
          <a:fontRef idx="minor">
            <a:schemeClr val="dk1"/>
          </a:fontRef>
        </p:style>
        <p:txBody>
          <a:bodyPr>
            <a:normAutofit fontScale="90000"/>
          </a:bodyPr>
          <a:lstStyle/>
          <a:p>
            <a:r>
              <a:rPr lang="en-US" sz="3600" dirty="0">
                <a:solidFill>
                  <a:srgbClr val="002060"/>
                </a:solidFill>
                <a:latin typeface="Berlin Sans FB" pitchFamily="34" charset="0"/>
              </a:rPr>
              <a:t>The master of universe as per Quran &amp; </a:t>
            </a:r>
            <a:r>
              <a:rPr lang="en-US" sz="3600" dirty="0" err="1">
                <a:solidFill>
                  <a:srgbClr val="002060"/>
                </a:solidFill>
                <a:latin typeface="Berlin Sans FB" pitchFamily="34" charset="0"/>
              </a:rPr>
              <a:t>Ved</a:t>
            </a:r>
            <a:endParaRPr lang="en-US" sz="3600" dirty="0">
              <a:latin typeface="Berlin Sans FB" pitchFamily="34" charset="0"/>
            </a:endParaRPr>
          </a:p>
        </p:txBody>
      </p:sp>
      <p:sp>
        <p:nvSpPr>
          <p:cNvPr id="3" name="Content Placeholder 2"/>
          <p:cNvSpPr>
            <a:spLocks noGrp="1"/>
          </p:cNvSpPr>
          <p:nvPr>
            <p:ph idx="1"/>
          </p:nvPr>
        </p:nvSpPr>
        <p:spPr>
          <a:xfrm>
            <a:off x="457200" y="1600201"/>
            <a:ext cx="8229600" cy="4876799"/>
          </a:xfrm>
        </p:spPr>
        <p:style>
          <a:lnRef idx="1">
            <a:schemeClr val="accent1"/>
          </a:lnRef>
          <a:fillRef idx="2">
            <a:schemeClr val="accent1"/>
          </a:fillRef>
          <a:effectRef idx="1">
            <a:schemeClr val="accent1"/>
          </a:effectRef>
          <a:fontRef idx="minor">
            <a:schemeClr val="dk1"/>
          </a:fontRef>
        </p:style>
        <p:txBody>
          <a:bodyPr>
            <a:normAutofit fontScale="47500" lnSpcReduction="20000"/>
          </a:bodyPr>
          <a:lstStyle/>
          <a:p>
            <a:pPr>
              <a:buNone/>
            </a:pPr>
            <a:r>
              <a:rPr lang="en-US" dirty="0"/>
              <a:t>	</a:t>
            </a:r>
            <a:r>
              <a:rPr lang="hi-IN" sz="4200" dirty="0">
                <a:solidFill>
                  <a:srgbClr val="FF0000"/>
                </a:solidFill>
              </a:rPr>
              <a:t>महो दिवः पर्थिव्याश्चसम्राट</a:t>
            </a:r>
            <a:r>
              <a:rPr lang="en-US" sz="4200" dirty="0">
                <a:solidFill>
                  <a:srgbClr val="FF0000"/>
                </a:solidFill>
              </a:rPr>
              <a:t>        </a:t>
            </a:r>
            <a:r>
              <a:rPr lang="en-US" sz="4200" dirty="0"/>
              <a:t>“He, our Lord is the master of the great heavens and the earth. May He (God) help us.”          	Rigved 1:100:1</a:t>
            </a:r>
          </a:p>
          <a:p>
            <a:pPr>
              <a:buNone/>
            </a:pPr>
            <a:endParaRPr lang="en-US" dirty="0"/>
          </a:p>
          <a:p>
            <a:pPr>
              <a:buNone/>
            </a:pPr>
            <a:r>
              <a:rPr lang="en-US" dirty="0"/>
              <a:t>	</a:t>
            </a:r>
            <a:r>
              <a:rPr lang="ur-PK" sz="4600" dirty="0">
                <a:solidFill>
                  <a:srgbClr val="FF0000"/>
                </a:solidFill>
              </a:rPr>
              <a:t>أَلَمْ تَعْلَمْ أَنَّ اللَّهَ لَهُ مُلْكُ السَّمَاوَاتِ وَالْأَرْضِ ۗ وَمَا لَكُم مِّن دُونِ اللَّهِ مِن وَلِيٍّ وَلَا نَصِيرٍ</a:t>
            </a:r>
            <a:endParaRPr lang="en-US" sz="4600" dirty="0">
              <a:solidFill>
                <a:srgbClr val="FF0000"/>
              </a:solidFill>
            </a:endParaRPr>
          </a:p>
          <a:p>
            <a:pPr>
              <a:buNone/>
            </a:pPr>
            <a:r>
              <a:rPr lang="en-US" dirty="0"/>
              <a:t>	“</a:t>
            </a:r>
            <a:r>
              <a:rPr lang="en-US" sz="4200" dirty="0"/>
              <a:t>Do you not know that to Allah belongs the dominion of the heavens and the earth and [that] you have not besides Allah any protector or any helper?”        					   Qur’an 2:107 </a:t>
            </a:r>
          </a:p>
          <a:p>
            <a:endParaRPr lang="en-US" sz="1000" dirty="0"/>
          </a:p>
          <a:p>
            <a:pPr>
              <a:buNone/>
            </a:pPr>
            <a:r>
              <a:rPr lang="en-US" sz="1000" dirty="0"/>
              <a:t>   ------------------------------------------------------------------------------------------------------------------------------------------------------------------------------------------------------------------------------------------------------------------------------------------------------------------------------------------</a:t>
            </a:r>
          </a:p>
          <a:p>
            <a:pPr>
              <a:buNone/>
            </a:pPr>
            <a:r>
              <a:rPr lang="en-US" dirty="0"/>
              <a:t>	</a:t>
            </a:r>
            <a:r>
              <a:rPr lang="hi-IN" sz="4200" dirty="0">
                <a:solidFill>
                  <a:srgbClr val="FF0000"/>
                </a:solidFill>
              </a:rPr>
              <a:t>अहोरात्राणिविदधद विश्वस्य मिषतो वशी</a:t>
            </a:r>
            <a:r>
              <a:rPr lang="en-US" dirty="0"/>
              <a:t>      </a:t>
            </a:r>
            <a:r>
              <a:rPr lang="en-US" sz="4200" dirty="0"/>
              <a:t>“One who has control over the whole universe, established difference between day and night.”       						           Rigved 10:190:2</a:t>
            </a:r>
          </a:p>
          <a:p>
            <a:pPr>
              <a:buNone/>
            </a:pPr>
            <a:endParaRPr lang="en-US" dirty="0"/>
          </a:p>
          <a:p>
            <a:pPr>
              <a:buNone/>
            </a:pPr>
            <a:r>
              <a:rPr lang="en-US" dirty="0"/>
              <a:t>		</a:t>
            </a:r>
            <a:r>
              <a:rPr lang="ur-PK" sz="4600" dirty="0">
                <a:solidFill>
                  <a:srgbClr val="FF0000"/>
                </a:solidFill>
              </a:rPr>
              <a:t>أَلَمْ تَرَ أَنَّ اللَّهَ يُولِجُ اللَّيْلَ فِي النَّهَارِ وَيُولِجُ النَّهَارَ فِي اللَّيْلِ وَسَخَّرَ الشَّمْسَ وَالْقَمَرَ </a:t>
            </a:r>
            <a:endParaRPr lang="en-US" sz="4600" dirty="0">
              <a:solidFill>
                <a:srgbClr val="FF0000"/>
              </a:solidFill>
            </a:endParaRPr>
          </a:p>
          <a:p>
            <a:pPr>
              <a:buNone/>
            </a:pPr>
            <a:r>
              <a:rPr lang="en-US" sz="4000" b="1" dirty="0"/>
              <a:t>		</a:t>
            </a:r>
            <a:r>
              <a:rPr lang="ur-PK" sz="4600" dirty="0">
                <a:solidFill>
                  <a:srgbClr val="FF0000"/>
                </a:solidFill>
              </a:rPr>
              <a:t>كُلٌّ يَجْرِي إِلَىٰ أَجَلٍ مُّسَمًّى وَأَنَّ اللَّهَ بِمَا تَعْمَلُونَ خَبِيرٌ </a:t>
            </a:r>
            <a:endParaRPr lang="en-US" sz="4600" dirty="0">
              <a:solidFill>
                <a:srgbClr val="FF0000"/>
              </a:solidFill>
            </a:endParaRPr>
          </a:p>
          <a:p>
            <a:pPr>
              <a:buNone/>
            </a:pPr>
            <a:r>
              <a:rPr lang="en-US" dirty="0"/>
              <a:t>	</a:t>
            </a:r>
            <a:r>
              <a:rPr lang="en-US" sz="4200" dirty="0"/>
              <a:t>“Do you not see that Allah causes the night to enter the day and causes the day to enter the night and has subjected the sun and the moon, each running [its course] for a specified term?”   Qur’an 31:29</a:t>
            </a:r>
          </a:p>
          <a:p>
            <a:endParaRPr lang="en-US" dirty="0"/>
          </a:p>
        </p:txBody>
      </p:sp>
      <p:sp>
        <p:nvSpPr>
          <p:cNvPr id="5" name="Slide Number Placeholder 4"/>
          <p:cNvSpPr>
            <a:spLocks noGrp="1"/>
          </p:cNvSpPr>
          <p:nvPr>
            <p:ph type="sldNum" sz="quarter" idx="12"/>
          </p:nvPr>
        </p:nvSpPr>
        <p:spPr/>
        <p:txBody>
          <a:bodyPr/>
          <a:lstStyle/>
          <a:p>
            <a:fld id="{244508FB-7DF8-4079-84BC-8A2473D78569}" type="slidenum">
              <a:rPr lang="en-US" smtClean="0"/>
              <a:pPr/>
              <a:t>14</a:t>
            </a:fld>
            <a:endParaRPr lang="en-US" dirty="0"/>
          </a:p>
        </p:txBody>
      </p:sp>
    </p:spTree>
  </p:cSld>
  <p:clrMapOvr>
    <a:masterClrMapping/>
  </p:clrMapOvr>
  <p:transition spd="med" advTm="42979">
    <p:newsfla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1003">
            <a:schemeClr val="lt2"/>
          </a:fillRef>
          <a:effectRef idx="1">
            <a:schemeClr val="accent1"/>
          </a:effectRef>
          <a:fontRef idx="minor">
            <a:schemeClr val="dk1"/>
          </a:fontRef>
        </p:style>
        <p:txBody>
          <a:bodyPr>
            <a:normAutofit/>
          </a:bodyPr>
          <a:lstStyle/>
          <a:p>
            <a:r>
              <a:rPr lang="en-US" sz="3600" dirty="0">
                <a:solidFill>
                  <a:srgbClr val="002060"/>
                </a:solidFill>
                <a:latin typeface="Berlin Sans FB" pitchFamily="34" charset="0"/>
              </a:rPr>
              <a:t>Do you worship this God of </a:t>
            </a:r>
            <a:r>
              <a:rPr lang="en-US" sz="3600" dirty="0" err="1">
                <a:solidFill>
                  <a:srgbClr val="002060"/>
                </a:solidFill>
                <a:latin typeface="Berlin Sans FB" pitchFamily="34" charset="0"/>
              </a:rPr>
              <a:t>Ved</a:t>
            </a:r>
            <a:r>
              <a:rPr lang="en-US" sz="3600" dirty="0">
                <a:solidFill>
                  <a:srgbClr val="002060"/>
                </a:solidFill>
                <a:latin typeface="Berlin Sans FB" pitchFamily="34" charset="0"/>
              </a:rPr>
              <a:t>?</a:t>
            </a:r>
          </a:p>
        </p:txBody>
      </p:sp>
      <p:sp>
        <p:nvSpPr>
          <p:cNvPr id="3" name="Content Placeholder 2"/>
          <p:cNvSpPr>
            <a:spLocks noGrp="1"/>
          </p:cNvSpPr>
          <p:nvPr>
            <p:ph idx="1"/>
          </p:nvPr>
        </p:nvSpPr>
        <p:spPr>
          <a:xfrm>
            <a:off x="381000" y="1600201"/>
            <a:ext cx="8305800" cy="5105399"/>
          </a:xfrm>
        </p:spPr>
        <p:style>
          <a:lnRef idx="1">
            <a:schemeClr val="accent1"/>
          </a:lnRef>
          <a:fillRef idx="2">
            <a:schemeClr val="accent1"/>
          </a:fillRef>
          <a:effectRef idx="1">
            <a:schemeClr val="accent1"/>
          </a:effectRef>
          <a:fontRef idx="minor">
            <a:schemeClr val="dk1"/>
          </a:fontRef>
        </p:style>
        <p:txBody>
          <a:bodyPr>
            <a:noAutofit/>
          </a:bodyPr>
          <a:lstStyle/>
          <a:p>
            <a:r>
              <a:rPr lang="hi-IN" sz="1700" dirty="0">
                <a:solidFill>
                  <a:srgbClr val="FF0000"/>
                </a:solidFill>
              </a:rPr>
              <a:t>हिरण्यगर्भः समवर्तताग्रे भूतस्य जातः पतिरेकासीत | </a:t>
            </a:r>
            <a:br>
              <a:rPr lang="hi-IN" sz="1700" dirty="0">
                <a:solidFill>
                  <a:srgbClr val="FF0000"/>
                </a:solidFill>
              </a:rPr>
            </a:br>
            <a:r>
              <a:rPr lang="hi-IN" sz="1700" dirty="0">
                <a:solidFill>
                  <a:srgbClr val="FF0000"/>
                </a:solidFill>
              </a:rPr>
              <a:t>स दाधार पर्थिवीं दयामुतेमां कस्मै देवायहविषा विधेम ||</a:t>
            </a:r>
            <a:endParaRPr lang="en-US" sz="1700" dirty="0">
              <a:solidFill>
                <a:srgbClr val="FF0000"/>
              </a:solidFill>
            </a:endParaRPr>
          </a:p>
          <a:p>
            <a:pPr>
              <a:buNone/>
            </a:pPr>
            <a:r>
              <a:rPr lang="en-US" sz="1700" dirty="0"/>
              <a:t>	"The Only Lord of all created beings. He fixed and holdeth up this earth and heavens. What gods besides Him shall we adore with our oblation?“				        				    Rigved 10:121:1</a:t>
            </a:r>
          </a:p>
          <a:p>
            <a:r>
              <a:rPr lang="hi-IN" sz="1700" dirty="0">
                <a:solidFill>
                  <a:srgbClr val="FF0000"/>
                </a:solidFill>
              </a:rPr>
              <a:t>यः पराणतो निमिषतो महित्वैक इद राजा जगतो बभूव | </a:t>
            </a:r>
            <a:br>
              <a:rPr lang="hi-IN" sz="1700" dirty="0">
                <a:solidFill>
                  <a:srgbClr val="FF0000"/>
                </a:solidFill>
              </a:rPr>
            </a:br>
            <a:r>
              <a:rPr lang="hi-IN" sz="1700" dirty="0">
                <a:solidFill>
                  <a:srgbClr val="FF0000"/>
                </a:solidFill>
              </a:rPr>
              <a:t>य ईशे अस्य दविपदश्चतुष्पदः कस्मै देवाय हविषाविधेम |</a:t>
            </a:r>
            <a:endParaRPr lang="en-US" sz="1700" dirty="0">
              <a:solidFill>
                <a:srgbClr val="FF0000"/>
              </a:solidFill>
            </a:endParaRPr>
          </a:p>
          <a:p>
            <a:pPr>
              <a:buNone/>
            </a:pPr>
            <a:r>
              <a:rPr lang="en-US" sz="1700" dirty="0"/>
              <a:t>	"Who by His grandeur hath became Sole Ruler of the moving world that breaths and slumbers; He is Lord of men and Lord Of cattle. What God besides Him shall we adore with our oblation?“	        			    Rigved 10:121:3</a:t>
            </a:r>
          </a:p>
          <a:p>
            <a:endParaRPr lang="en-US" sz="1700" dirty="0"/>
          </a:p>
          <a:p>
            <a:r>
              <a:rPr lang="hi-IN" sz="1700" dirty="0">
                <a:solidFill>
                  <a:srgbClr val="FF0000"/>
                </a:solidFill>
              </a:rPr>
              <a:t>येन दयौरुग्रा पर्थिवी च दर्ळ्हा येन सव सतभितं येननाकः | </a:t>
            </a:r>
            <a:br>
              <a:rPr lang="hi-IN" sz="1700" dirty="0">
                <a:solidFill>
                  <a:srgbClr val="FF0000"/>
                </a:solidFill>
              </a:rPr>
            </a:br>
            <a:r>
              <a:rPr lang="hi-IN" sz="1700" dirty="0">
                <a:solidFill>
                  <a:srgbClr val="FF0000"/>
                </a:solidFill>
              </a:rPr>
              <a:t>यो अन्तरिक्षे रजसो विमानः कस्मै देवायहविषा विधेम |</a:t>
            </a:r>
            <a:endParaRPr lang="en-US" sz="1700" dirty="0">
              <a:solidFill>
                <a:srgbClr val="FF0000"/>
              </a:solidFill>
            </a:endParaRPr>
          </a:p>
          <a:p>
            <a:pPr>
              <a:buNone/>
            </a:pPr>
            <a:r>
              <a:rPr lang="en-US" sz="1700" dirty="0"/>
              <a:t>	"By Him the heavens are strong and earth is steadfast, by Him light’s realm and sky-vault are supported: by Him the regions in mid-air were measured. What gods besides Him shall we adore with our oblation?“    	    Rigved 10:121:5</a:t>
            </a:r>
          </a:p>
          <a:p>
            <a:endParaRPr lang="en-US" sz="800" dirty="0"/>
          </a:p>
          <a:p>
            <a:pPr algn="ctr">
              <a:buNone/>
            </a:pPr>
            <a:r>
              <a:rPr lang="en-US" sz="1700" dirty="0">
                <a:solidFill>
                  <a:srgbClr val="7030A0"/>
                </a:solidFill>
                <a:latin typeface="Elephant" pitchFamily="18" charset="0"/>
              </a:rPr>
              <a:t>Should we worship sun, moon, mountain etc OR God alone?</a:t>
            </a:r>
          </a:p>
        </p:txBody>
      </p:sp>
      <p:sp>
        <p:nvSpPr>
          <p:cNvPr id="5" name="Slide Number Placeholder 4"/>
          <p:cNvSpPr>
            <a:spLocks noGrp="1"/>
          </p:cNvSpPr>
          <p:nvPr>
            <p:ph type="sldNum" sz="quarter" idx="12"/>
          </p:nvPr>
        </p:nvSpPr>
        <p:spPr/>
        <p:txBody>
          <a:bodyPr/>
          <a:lstStyle/>
          <a:p>
            <a:fld id="{244508FB-7DF8-4079-84BC-8A2473D78569}" type="slidenum">
              <a:rPr lang="en-US" smtClean="0"/>
              <a:pPr/>
              <a:t>15</a:t>
            </a:fld>
            <a:endParaRPr lang="en-US" dirty="0"/>
          </a:p>
        </p:txBody>
      </p:sp>
    </p:spTree>
  </p:cSld>
  <p:clrMapOvr>
    <a:masterClrMapping/>
  </p:clrMapOvr>
  <p:transition spd="med" advTm="45552">
    <p:newsfla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rgbClr r="0" g="0" b="0"/>
          </a:lnRef>
          <a:fillRef idx="1003">
            <a:schemeClr val="lt2"/>
          </a:fillRef>
          <a:effectRef idx="0">
            <a:scrgbClr r="0" g="0" b="0"/>
          </a:effectRef>
          <a:fontRef idx="major"/>
        </p:style>
        <p:txBody>
          <a:bodyPr>
            <a:noAutofit/>
          </a:bodyPr>
          <a:lstStyle/>
          <a:p>
            <a:r>
              <a:rPr lang="en-US" sz="3600" dirty="0">
                <a:solidFill>
                  <a:srgbClr val="002060"/>
                </a:solidFill>
                <a:latin typeface="Berlin Sans FB" pitchFamily="34" charset="0"/>
              </a:rPr>
              <a:t>Majesty of God of Quran</a:t>
            </a:r>
            <a:endParaRPr lang="en-US" sz="3600" dirty="0">
              <a:latin typeface="Berlin Sans FB" pitchFamily="34" charset="0"/>
            </a:endParaRPr>
          </a:p>
        </p:txBody>
      </p:sp>
      <p:sp>
        <p:nvSpPr>
          <p:cNvPr id="3" name="Content Placeholder 2"/>
          <p:cNvSpPr>
            <a:spLocks noGrp="1"/>
          </p:cNvSpPr>
          <p:nvPr>
            <p:ph idx="1"/>
          </p:nvPr>
        </p:nvSpPr>
        <p:spPr>
          <a:xfrm>
            <a:off x="457200" y="1600201"/>
            <a:ext cx="8305800" cy="5029199"/>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a:buNone/>
            </a:pPr>
            <a:r>
              <a:rPr lang="en-US" sz="2600" dirty="0"/>
              <a:t>   </a:t>
            </a:r>
            <a:r>
              <a:rPr lang="ur-PK" sz="2400" b="1" dirty="0">
                <a:solidFill>
                  <a:srgbClr val="FF0000"/>
                </a:solidFill>
              </a:rPr>
              <a:t>إِنَّ فِي خَلْقِ السَّمَاوَاتِ وَالْأَرْضِ وَاخْتِلَافِ اللَّيْلِ وَالنَّهَارِ وَالْفُلْكِ الَّتِي تَجْرِي فِي الْبَحْرِ بِمَا يَنفَعُ النَّاسَ وَمَا أَنزَلَ اللَّهُ مِنَ السَّمَاءِ مِن مَّاءٍ فَأَحْيَا بِهِ الْأَرْضَ بَعْدَ مَوْتِهَا وَبَثَّ فِيهَا مِن كُلِّ دَابَّةٍ وَتَصْرِيفِ الرِّيَاحِ وَالسَّحَابِ الْمُسَخَّرِ بَيْنَ السَّمَاءِ وَالْأَرْضِ لَآيَاتٍ لِّقَوْمٍ يَعْقِلُونَ</a:t>
            </a:r>
            <a:endParaRPr lang="en-US" sz="2400" b="1" dirty="0">
              <a:solidFill>
                <a:srgbClr val="FF0000"/>
              </a:solidFill>
              <a:latin typeface="Comic Sans MS" pitchFamily="66" charset="0"/>
            </a:endParaRPr>
          </a:p>
          <a:p>
            <a:pPr>
              <a:buNone/>
            </a:pPr>
            <a:r>
              <a:rPr lang="en-US" sz="2400" dirty="0">
                <a:latin typeface="Comic Sans MS" pitchFamily="66" charset="0"/>
              </a:rPr>
              <a:t>	</a:t>
            </a:r>
          </a:p>
          <a:p>
            <a:pPr>
              <a:buNone/>
            </a:pPr>
            <a:r>
              <a:rPr lang="en-US" sz="2400" b="1" dirty="0">
                <a:latin typeface="Comic Sans MS" pitchFamily="66" charset="0"/>
              </a:rPr>
              <a:t>   </a:t>
            </a:r>
            <a:r>
              <a:rPr lang="en-US" sz="2200" b="1" dirty="0">
                <a:latin typeface="Comic Sans MS" pitchFamily="66" charset="0"/>
              </a:rPr>
              <a:t>Behold! in the creation of the heavens and the earth; in the alternation of the night and the day; in the sailing of the ships through the ocean for the profit of mankind; in the rain which Allah Sends down from the skies, and the life which He gives therewith to an earth that is dead; in the beasts of all kinds that He scatters through the earth; in the change of the winds, and the clouds which they trail like their slaves between the sky and the earth;- (Here) indeed are Signs for a people who use intellect</a:t>
            </a:r>
            <a:r>
              <a:rPr lang="en-US" sz="2200" b="1" dirty="0"/>
              <a:t>.</a:t>
            </a:r>
            <a:r>
              <a:rPr lang="en-US" sz="2200" dirty="0"/>
              <a:t> Quran 2:164</a:t>
            </a:r>
          </a:p>
          <a:p>
            <a:endParaRPr lang="en-US" sz="2000" dirty="0"/>
          </a:p>
        </p:txBody>
      </p:sp>
      <p:sp>
        <p:nvSpPr>
          <p:cNvPr id="5" name="Slide Number Placeholder 4"/>
          <p:cNvSpPr>
            <a:spLocks noGrp="1"/>
          </p:cNvSpPr>
          <p:nvPr>
            <p:ph type="sldNum" sz="quarter" idx="12"/>
          </p:nvPr>
        </p:nvSpPr>
        <p:spPr/>
        <p:txBody>
          <a:bodyPr/>
          <a:lstStyle/>
          <a:p>
            <a:fld id="{244508FB-7DF8-4079-84BC-8A2473D78569}" type="slidenum">
              <a:rPr lang="en-US" smtClean="0"/>
              <a:pPr/>
              <a:t>16</a:t>
            </a:fld>
            <a:endParaRPr lang="en-US" dirty="0"/>
          </a:p>
        </p:txBody>
      </p:sp>
    </p:spTree>
  </p:cSld>
  <p:clrMapOvr>
    <a:masterClrMapping/>
  </p:clrMapOvr>
  <p:transition spd="med" advTm="41777">
    <p:newsfla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1003">
            <a:schemeClr val="lt2"/>
          </a:fillRef>
          <a:effectRef idx="1">
            <a:schemeClr val="accent1"/>
          </a:effectRef>
          <a:fontRef idx="minor">
            <a:schemeClr val="dk1"/>
          </a:fontRef>
        </p:style>
        <p:txBody>
          <a:bodyPr>
            <a:normAutofit/>
          </a:bodyPr>
          <a:lstStyle/>
          <a:p>
            <a:r>
              <a:rPr lang="en-US" sz="3600" dirty="0">
                <a:latin typeface="Berlin Sans FB" pitchFamily="34" charset="0"/>
              </a:rPr>
              <a:t>God knows everything: </a:t>
            </a:r>
            <a:r>
              <a:rPr lang="en-US" sz="3600" dirty="0" err="1">
                <a:latin typeface="Berlin Sans FB" pitchFamily="34" charset="0"/>
              </a:rPr>
              <a:t>Ved</a:t>
            </a:r>
            <a:r>
              <a:rPr lang="en-US" sz="3600" dirty="0">
                <a:latin typeface="Berlin Sans FB" pitchFamily="34" charset="0"/>
              </a:rPr>
              <a:t> &amp; Quran</a:t>
            </a:r>
          </a:p>
        </p:txBody>
      </p:sp>
      <p:sp>
        <p:nvSpPr>
          <p:cNvPr id="3" name="Content Placeholder 2"/>
          <p:cNvSpPr>
            <a:spLocks noGrp="1"/>
          </p:cNvSpPr>
          <p:nvPr>
            <p:ph idx="1"/>
          </p:nvPr>
        </p:nvSpPr>
        <p:spPr>
          <a:xfrm>
            <a:off x="457200" y="1447800"/>
            <a:ext cx="8229600" cy="5257800"/>
          </a:xfrm>
        </p:spPr>
        <p:style>
          <a:lnRef idx="1">
            <a:schemeClr val="accent1"/>
          </a:lnRef>
          <a:fillRef idx="2">
            <a:schemeClr val="accent1"/>
          </a:fillRef>
          <a:effectRef idx="1">
            <a:schemeClr val="accent1"/>
          </a:effectRef>
          <a:fontRef idx="minor">
            <a:schemeClr val="dk1"/>
          </a:fontRef>
        </p:style>
        <p:txBody>
          <a:bodyPr>
            <a:normAutofit fontScale="25000" lnSpcReduction="20000"/>
          </a:bodyPr>
          <a:lstStyle/>
          <a:p>
            <a:pPr>
              <a:buNone/>
            </a:pPr>
            <a:r>
              <a:rPr lang="en-US" sz="7200" dirty="0"/>
              <a:t> </a:t>
            </a:r>
            <a:r>
              <a:rPr lang="en-US" sz="2500" dirty="0"/>
              <a:t>         </a:t>
            </a:r>
            <a:r>
              <a:rPr lang="en-US" sz="6400" dirty="0"/>
              <a:t>  </a:t>
            </a:r>
            <a:r>
              <a:rPr lang="hi-IN" sz="8000" dirty="0">
                <a:solidFill>
                  <a:srgbClr val="FF0000"/>
                </a:solidFill>
              </a:rPr>
              <a:t>यो विश्वाभि विपश्यति भुवना सं च पश्यति</a:t>
            </a:r>
            <a:r>
              <a:rPr lang="en-US" sz="8000" dirty="0">
                <a:solidFill>
                  <a:srgbClr val="FF0000"/>
                </a:solidFill>
              </a:rPr>
              <a:t>  </a:t>
            </a:r>
            <a:r>
              <a:rPr lang="en-US" sz="7200" dirty="0"/>
              <a:t>“God knows this universe</a:t>
            </a:r>
            <a:r>
              <a:rPr lang="en-US" sz="6000" dirty="0"/>
              <a:t>                               </a:t>
            </a:r>
            <a:r>
              <a:rPr lang="en-US" sz="7200" dirty="0"/>
              <a:t>thoroughly.”  						</a:t>
            </a:r>
            <a:r>
              <a:rPr lang="en-US" sz="7200" dirty="0" err="1"/>
              <a:t>Rigved</a:t>
            </a:r>
            <a:r>
              <a:rPr lang="en-US" sz="7200" dirty="0"/>
              <a:t> 10:187:4</a:t>
            </a:r>
          </a:p>
          <a:p>
            <a:pPr>
              <a:buNone/>
            </a:pPr>
            <a:r>
              <a:rPr lang="en-US" sz="6400" dirty="0"/>
              <a:t>                                                                                                 </a:t>
            </a:r>
          </a:p>
          <a:p>
            <a:pPr>
              <a:buNone/>
            </a:pPr>
            <a:r>
              <a:rPr lang="en-US" sz="4000" dirty="0"/>
              <a:t>	</a:t>
            </a:r>
            <a:r>
              <a:rPr lang="ur-PK" sz="8000" dirty="0">
                <a:solidFill>
                  <a:srgbClr val="FF0000"/>
                </a:solidFill>
              </a:rPr>
              <a:t>وَاللَّهُ يَعْلَمُ مَا فِي السَّمَاوَاتِ وَمَا فِي الْأَرْضِ ۚ وَاللَّهُ بِكُلِّ شَيْءٍ عَلِيمٌ </a:t>
            </a:r>
            <a:r>
              <a:rPr lang="en-US" sz="8000" dirty="0">
                <a:solidFill>
                  <a:srgbClr val="FF0000"/>
                </a:solidFill>
              </a:rPr>
              <a:t>  </a:t>
            </a:r>
            <a:r>
              <a:rPr lang="en-US" sz="7200" dirty="0"/>
              <a:t>“Allah knows whatever is in heavens and on the earth, and Allah knows everything”          Qur’an 49:16</a:t>
            </a:r>
          </a:p>
          <a:p>
            <a:pPr>
              <a:buNone/>
            </a:pPr>
            <a:r>
              <a:rPr lang="en-US" sz="2500" dirty="0"/>
              <a:t>-----------------------------------------------------------------------------------------------------------------------------------------------------------------------------------------------------------------------------------------------------------------------------</a:t>
            </a:r>
          </a:p>
          <a:p>
            <a:pPr>
              <a:buNone/>
            </a:pPr>
            <a:endParaRPr lang="en-US" sz="2500" dirty="0"/>
          </a:p>
          <a:p>
            <a:pPr>
              <a:buNone/>
            </a:pPr>
            <a:r>
              <a:rPr lang="en-US" sz="2500" b="1" dirty="0"/>
              <a:t>	</a:t>
            </a:r>
            <a:r>
              <a:rPr lang="hi-IN" sz="8000" dirty="0">
                <a:solidFill>
                  <a:srgbClr val="FF0000"/>
                </a:solidFill>
              </a:rPr>
              <a:t>यस्तिष्ठ॑ति॒ चर॑ति॒ यश्च॑ वञ्चति॒ यो नि॒लायं॒ चर॑ति॒ यः प्र॒तङ्क॑म् ।</a:t>
            </a:r>
            <a:endParaRPr lang="en-US" sz="8000" dirty="0">
              <a:solidFill>
                <a:srgbClr val="FF0000"/>
              </a:solidFill>
            </a:endParaRPr>
          </a:p>
          <a:p>
            <a:pPr>
              <a:buNone/>
            </a:pPr>
            <a:r>
              <a:rPr lang="en-US" sz="7200" dirty="0">
                <a:solidFill>
                  <a:srgbClr val="FF0000"/>
                </a:solidFill>
              </a:rPr>
              <a:t>	</a:t>
            </a:r>
            <a:r>
              <a:rPr lang="hi-IN" sz="8000" dirty="0">
                <a:solidFill>
                  <a:srgbClr val="FF0000"/>
                </a:solidFill>
              </a:rPr>
              <a:t>द्वौ सं॑नि॒षद्य॒ यन्म॒न्त्रये॑ते॒ राजा॒ तद्वे॑द॒ वरु॑णस्तृ॒तीयः॑ ।।</a:t>
            </a:r>
            <a:endParaRPr lang="en-US" sz="8000" dirty="0">
              <a:solidFill>
                <a:srgbClr val="FF0000"/>
              </a:solidFill>
            </a:endParaRPr>
          </a:p>
          <a:p>
            <a:pPr>
              <a:buNone/>
            </a:pPr>
            <a:r>
              <a:rPr lang="en-US" sz="7200" dirty="0"/>
              <a:t>                                                                                                                                                                                                 “God knows one who stands, who walks, who cheats, who hides and who troubles others. Whenever two persons whisper among themselves secretly, the third among them is God, who knows everything.”      </a:t>
            </a:r>
            <a:r>
              <a:rPr lang="en-US" sz="7200" dirty="0" err="1"/>
              <a:t>Atharvaved</a:t>
            </a:r>
            <a:r>
              <a:rPr lang="en-US" sz="7200" dirty="0"/>
              <a:t> 4:16:2</a:t>
            </a:r>
            <a:endParaRPr lang="en-US" sz="6400" dirty="0"/>
          </a:p>
          <a:p>
            <a:pPr>
              <a:buNone/>
            </a:pPr>
            <a:endParaRPr lang="en-US" sz="2400" dirty="0"/>
          </a:p>
          <a:p>
            <a:pPr>
              <a:buNone/>
            </a:pPr>
            <a:r>
              <a:rPr lang="en-US" sz="8000" b="1" dirty="0"/>
              <a:t>   </a:t>
            </a:r>
            <a:r>
              <a:rPr lang="ur-PK" sz="9600" dirty="0">
                <a:solidFill>
                  <a:srgbClr val="FF0000"/>
                </a:solidFill>
              </a:rPr>
              <a:t>يَعْلَمُ سِرَّكُمْ وَجَهْرَكُمْ وَيَعْلَمُ مَا تَكْسِبُونَ </a:t>
            </a:r>
            <a:r>
              <a:rPr lang="en-US" sz="9600" dirty="0">
                <a:solidFill>
                  <a:srgbClr val="FF0000"/>
                </a:solidFill>
              </a:rPr>
              <a:t>  </a:t>
            </a:r>
            <a:r>
              <a:rPr lang="en-US" sz="7200" dirty="0"/>
              <a:t>“He knows your secret and what you make public, and He knows that which you earn.”  		         Qur’an 6:3</a:t>
            </a:r>
          </a:p>
          <a:p>
            <a:pPr>
              <a:buNone/>
            </a:pPr>
            <a:r>
              <a:rPr lang="en-US" sz="2500" dirty="0"/>
              <a:t>-----------------------------------------------------------------------------------------------------------------------------------------------------------------------------------------------------------------------------------------------------------------------------</a:t>
            </a:r>
          </a:p>
          <a:p>
            <a:pPr>
              <a:buNone/>
            </a:pPr>
            <a:r>
              <a:rPr lang="en-US" sz="2500" dirty="0"/>
              <a:t>                </a:t>
            </a:r>
            <a:r>
              <a:rPr lang="en-US" sz="6400" dirty="0"/>
              <a:t> </a:t>
            </a:r>
            <a:r>
              <a:rPr lang="hi-IN" sz="8000" dirty="0">
                <a:solidFill>
                  <a:srgbClr val="FF0000"/>
                </a:solidFill>
              </a:rPr>
              <a:t>वेद नावः समुद्रियः</a:t>
            </a:r>
            <a:r>
              <a:rPr lang="en-US" sz="7200" dirty="0"/>
              <a:t>   “God knows (every) ship in the ocean.”	    Rigved 1:25:7</a:t>
            </a:r>
          </a:p>
          <a:p>
            <a:endParaRPr lang="en-US" sz="5600" dirty="0"/>
          </a:p>
          <a:p>
            <a:pPr>
              <a:buNone/>
            </a:pPr>
            <a:r>
              <a:rPr lang="en-US" sz="8000" dirty="0"/>
              <a:t>    </a:t>
            </a:r>
            <a:r>
              <a:rPr lang="ur-PK" sz="9600" dirty="0">
                <a:solidFill>
                  <a:srgbClr val="FF0000"/>
                </a:solidFill>
              </a:rPr>
              <a:t>أَلَمْ تَرَ أَنَّ الْفُلْكَ تَجْرِي فِي الْبَحْرِ بِنِعْمَتِ اللَّهِ</a:t>
            </a:r>
            <a:r>
              <a:rPr lang="ur-PK" sz="8000" dirty="0">
                <a:solidFill>
                  <a:srgbClr val="FF0000"/>
                </a:solidFill>
              </a:rPr>
              <a:t> </a:t>
            </a:r>
            <a:r>
              <a:rPr lang="en-US" sz="8000" dirty="0">
                <a:solidFill>
                  <a:srgbClr val="FF0000"/>
                </a:solidFill>
              </a:rPr>
              <a:t>   </a:t>
            </a:r>
            <a:r>
              <a:rPr lang="en-US" sz="7200" dirty="0"/>
              <a:t>“Do you not see that ships sail through the sea by the favor of Allah.”  			      Qur’an 31:31</a:t>
            </a:r>
          </a:p>
        </p:txBody>
      </p:sp>
      <p:sp>
        <p:nvSpPr>
          <p:cNvPr id="5" name="Slide Number Placeholder 4"/>
          <p:cNvSpPr>
            <a:spLocks noGrp="1"/>
          </p:cNvSpPr>
          <p:nvPr>
            <p:ph type="sldNum" sz="quarter" idx="12"/>
          </p:nvPr>
        </p:nvSpPr>
        <p:spPr/>
        <p:txBody>
          <a:bodyPr/>
          <a:lstStyle/>
          <a:p>
            <a:fld id="{244508FB-7DF8-4079-84BC-8A2473D78569}" type="slidenum">
              <a:rPr lang="en-US" smtClean="0"/>
              <a:pPr/>
              <a:t>17</a:t>
            </a:fld>
            <a:endParaRPr lang="en-US" dirty="0"/>
          </a:p>
        </p:txBody>
      </p:sp>
    </p:spTree>
  </p:cSld>
  <p:clrMapOvr>
    <a:masterClrMapping/>
  </p:clrMapOvr>
  <p:transition spd="med" advTm="27019">
    <p:newsfla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1003">
            <a:schemeClr val="lt2"/>
          </a:fillRef>
          <a:effectRef idx="1">
            <a:schemeClr val="accent1"/>
          </a:effectRef>
          <a:fontRef idx="minor">
            <a:schemeClr val="dk1"/>
          </a:fontRef>
        </p:style>
        <p:txBody>
          <a:bodyPr>
            <a:normAutofit fontScale="90000"/>
          </a:bodyPr>
          <a:lstStyle/>
          <a:p>
            <a:r>
              <a:rPr lang="en-US" dirty="0">
                <a:solidFill>
                  <a:srgbClr val="002060"/>
                </a:solidFill>
                <a:latin typeface="Berlin Sans FB" pitchFamily="34" charset="0"/>
              </a:rPr>
              <a:t>Bow down to one God: Ved &amp; Quran</a:t>
            </a:r>
          </a:p>
        </p:txBody>
      </p:sp>
      <p:sp>
        <p:nvSpPr>
          <p:cNvPr id="3" name="Content Placeholder 2"/>
          <p:cNvSpPr>
            <a:spLocks noGrp="1"/>
          </p:cNvSpPr>
          <p:nvPr>
            <p:ph idx="1"/>
          </p:nvPr>
        </p:nvSpPr>
        <p:spPr>
          <a:xfrm>
            <a:off x="457200" y="1600201"/>
            <a:ext cx="8229600" cy="5105399"/>
          </a:xfrm>
        </p:spPr>
        <p:style>
          <a:lnRef idx="1">
            <a:schemeClr val="accent1"/>
          </a:lnRef>
          <a:fillRef idx="2">
            <a:schemeClr val="accent1"/>
          </a:fillRef>
          <a:effectRef idx="1">
            <a:schemeClr val="accent1"/>
          </a:effectRef>
          <a:fontRef idx="minor">
            <a:schemeClr val="dk1"/>
          </a:fontRef>
        </p:style>
        <p:txBody>
          <a:bodyPr>
            <a:normAutofit/>
          </a:bodyPr>
          <a:lstStyle/>
          <a:p>
            <a:pPr>
              <a:buNone/>
            </a:pPr>
            <a:r>
              <a:rPr lang="en-US" sz="2500" b="1" dirty="0"/>
              <a:t>   </a:t>
            </a:r>
            <a:r>
              <a:rPr lang="hi-IN" sz="2000" dirty="0">
                <a:solidFill>
                  <a:srgbClr val="FF0000"/>
                </a:solidFill>
              </a:rPr>
              <a:t>स ए॒ष एक॑ एक॒वृदेक॑ ए॒व</a:t>
            </a:r>
            <a:r>
              <a:rPr lang="en-US" sz="2000" dirty="0">
                <a:solidFill>
                  <a:srgbClr val="FF0000"/>
                </a:solidFill>
              </a:rPr>
              <a:t> </a:t>
            </a:r>
            <a:r>
              <a:rPr lang="en-US" sz="1900" dirty="0"/>
              <a:t>“He is the one and one only”  </a:t>
            </a:r>
            <a:r>
              <a:rPr lang="en-US" sz="1900" dirty="0" err="1"/>
              <a:t>Atharvaved</a:t>
            </a:r>
            <a:r>
              <a:rPr lang="en-US" sz="1900" dirty="0"/>
              <a:t> 13:4:12</a:t>
            </a:r>
          </a:p>
          <a:p>
            <a:pPr>
              <a:buNone/>
            </a:pPr>
            <a:r>
              <a:rPr lang="ur-PK" sz="2000" dirty="0">
                <a:solidFill>
                  <a:srgbClr val="FF0000"/>
                </a:solidFill>
              </a:rPr>
              <a:t>قُلْ هُوَ اللَّهُ أَحَداللَّهُ الصَّمَدُ </a:t>
            </a:r>
            <a:r>
              <a:rPr lang="ur-PK" sz="2000" dirty="0"/>
              <a:t>ٌ</a:t>
            </a:r>
            <a:r>
              <a:rPr lang="en-US" sz="2000" dirty="0"/>
              <a:t> </a:t>
            </a:r>
            <a:r>
              <a:rPr lang="ur-PK" sz="2000" dirty="0"/>
              <a:t> </a:t>
            </a:r>
            <a:r>
              <a:rPr lang="en-US" sz="1900" dirty="0"/>
              <a:t>Say, "He is Allah the One and absolute". Qur'an 112:1,2</a:t>
            </a:r>
            <a:r>
              <a:rPr lang="en-US" sz="600" dirty="0"/>
              <a:t>                                                                                                                                                                  </a:t>
            </a:r>
            <a:r>
              <a:rPr lang="en-US" sz="2500" dirty="0"/>
              <a:t> </a:t>
            </a:r>
          </a:p>
          <a:p>
            <a:pPr>
              <a:buNone/>
            </a:pPr>
            <a:r>
              <a:rPr lang="en-US" sz="600" dirty="0">
                <a:cs typeface="Andalus" pitchFamily="18" charset="-78"/>
              </a:rPr>
              <a:t>-----------------------------------------------------------------------------------------------------------------------------------------------------------------------------------------------------------------------------------------------------------------------------------------</a:t>
            </a:r>
          </a:p>
          <a:p>
            <a:pPr>
              <a:buNone/>
            </a:pPr>
            <a:r>
              <a:rPr lang="en-US" sz="2000" b="1" dirty="0"/>
              <a:t>  </a:t>
            </a:r>
            <a:r>
              <a:rPr lang="hi-IN" sz="2000" dirty="0">
                <a:solidFill>
                  <a:srgbClr val="FF0000"/>
                </a:solidFill>
              </a:rPr>
              <a:t>भुव॑नस्य॒ यस्पति॒रेक॑ ए॒व न॑म॒स्यो॑ वि॒क्ष्वीड्यः॑</a:t>
            </a:r>
            <a:r>
              <a:rPr lang="en-US" sz="2000" b="1" dirty="0">
                <a:solidFill>
                  <a:srgbClr val="FF0000"/>
                </a:solidFill>
              </a:rPr>
              <a:t>    </a:t>
            </a:r>
            <a:r>
              <a:rPr lang="en-US" sz="1900" dirty="0">
                <a:cs typeface="Andalus" pitchFamily="18" charset="-78"/>
              </a:rPr>
              <a:t>“He alone is the master of the </a:t>
            </a:r>
          </a:p>
          <a:p>
            <a:pPr>
              <a:buNone/>
            </a:pPr>
            <a:r>
              <a:rPr lang="en-US" sz="1900" dirty="0">
                <a:cs typeface="Andalus" pitchFamily="18" charset="-78"/>
              </a:rPr>
              <a:t>   whole universe. Every creature bows down before Him. Only He is eligible</a:t>
            </a:r>
          </a:p>
          <a:p>
            <a:pPr>
              <a:buNone/>
            </a:pPr>
            <a:r>
              <a:rPr lang="en-US" sz="1900" dirty="0">
                <a:cs typeface="Andalus" pitchFamily="18" charset="-78"/>
              </a:rPr>
              <a:t>   to be worshipped.”			                            </a:t>
            </a:r>
            <a:r>
              <a:rPr lang="en-US" sz="1900" dirty="0" err="1">
                <a:cs typeface="Andalus" pitchFamily="18" charset="-78"/>
              </a:rPr>
              <a:t>Atharvaved</a:t>
            </a:r>
            <a:r>
              <a:rPr lang="en-US" sz="1900" dirty="0">
                <a:cs typeface="Andalus" pitchFamily="18" charset="-78"/>
              </a:rPr>
              <a:t> 2:2:1</a:t>
            </a:r>
          </a:p>
          <a:p>
            <a:pPr>
              <a:buNone/>
            </a:pPr>
            <a:endParaRPr lang="en-US" sz="1900" dirty="0">
              <a:cs typeface="Andalus" pitchFamily="18" charset="-78"/>
            </a:endParaRPr>
          </a:p>
          <a:p>
            <a:pPr>
              <a:buNone/>
            </a:pPr>
            <a:r>
              <a:rPr lang="en-US" sz="2000" b="1" dirty="0"/>
              <a:t>	</a:t>
            </a:r>
            <a:r>
              <a:rPr lang="ur-PK" sz="2000" dirty="0">
                <a:solidFill>
                  <a:srgbClr val="FF0000"/>
                </a:solidFill>
              </a:rPr>
              <a:t>رَّبُّ السَّمَاوَاتِ وَالْأَرْضِ وَمَا بَيْنَهُمَا فَاعْبُدْهُ وَاصْطَبِرْ لِعِبَادَتِهِ ۚ هَلْ تَعْلَمُ لَهُ سَمِيًّا</a:t>
            </a:r>
            <a:r>
              <a:rPr lang="en-US" sz="2000" dirty="0">
                <a:solidFill>
                  <a:srgbClr val="FF0000"/>
                </a:solidFill>
              </a:rPr>
              <a:t>  </a:t>
            </a:r>
            <a:r>
              <a:rPr lang="en-US" sz="1900" dirty="0">
                <a:solidFill>
                  <a:srgbClr val="FF0000"/>
                </a:solidFill>
                <a:cs typeface="Andalus" pitchFamily="18" charset="-78"/>
              </a:rPr>
              <a:t>  </a:t>
            </a:r>
            <a:r>
              <a:rPr lang="en-US" sz="1900" dirty="0">
                <a:cs typeface="Andalus" pitchFamily="18" charset="-78"/>
              </a:rPr>
              <a:t>“Lord of the heavens and the earth and whatever is between them-so worship Him and have patience for His worship. Do you know of any similarity to Him?” 						    Qur’an 19:65</a:t>
            </a:r>
            <a:r>
              <a:rPr lang="en-US" sz="600" dirty="0">
                <a:cs typeface="Andalus" pitchFamily="18" charset="-78"/>
              </a:rPr>
              <a:t> </a:t>
            </a:r>
          </a:p>
          <a:p>
            <a:pPr>
              <a:buNone/>
            </a:pPr>
            <a:r>
              <a:rPr lang="en-US" sz="600" dirty="0">
                <a:cs typeface="Andalus" pitchFamily="18" charset="-78"/>
              </a:rPr>
              <a:t>---------------------------------------------------------------------------------------------------------------------------------------------------------------------------------------------------------------------------------------------------------------------------------------</a:t>
            </a:r>
          </a:p>
          <a:p>
            <a:pPr>
              <a:buNone/>
            </a:pPr>
            <a:r>
              <a:rPr lang="en-US" sz="2000" b="1" dirty="0"/>
              <a:t>   </a:t>
            </a:r>
            <a:r>
              <a:rPr lang="hi-IN" sz="2000" dirty="0">
                <a:solidFill>
                  <a:srgbClr val="FF0000"/>
                </a:solidFill>
              </a:rPr>
              <a:t>अद्धा दे॑व म॒हा</a:t>
            </a:r>
            <a:r>
              <a:rPr lang="en-US" sz="2000" b="1" dirty="0">
                <a:solidFill>
                  <a:srgbClr val="FF0000"/>
                </a:solidFill>
              </a:rPr>
              <a:t> </a:t>
            </a:r>
            <a:r>
              <a:rPr lang="en-US" sz="2000" b="1" dirty="0"/>
              <a:t>	</a:t>
            </a:r>
            <a:r>
              <a:rPr lang="en-US" sz="2500" dirty="0">
                <a:cs typeface="Andalus" pitchFamily="18" charset="-78"/>
              </a:rPr>
              <a:t> 	</a:t>
            </a:r>
            <a:r>
              <a:rPr lang="en-US" sz="1800" dirty="0"/>
              <a:t>“No doubt, God is great.”	         </a:t>
            </a:r>
            <a:r>
              <a:rPr lang="en-US" sz="1800" dirty="0" err="1"/>
              <a:t>Atharvaved</a:t>
            </a:r>
            <a:r>
              <a:rPr lang="en-US" sz="1800" dirty="0"/>
              <a:t> 20:58:3</a:t>
            </a:r>
          </a:p>
          <a:p>
            <a:pPr>
              <a:buNone/>
            </a:pPr>
            <a:r>
              <a:rPr lang="en-US" sz="1800" dirty="0"/>
              <a:t>    </a:t>
            </a:r>
            <a:r>
              <a:rPr lang="ur-PK" sz="2400" dirty="0">
                <a:solidFill>
                  <a:srgbClr val="FF0000"/>
                </a:solidFill>
              </a:rPr>
              <a:t>الْكَبِيرُ الْمُتَعَالِ</a:t>
            </a:r>
            <a:r>
              <a:rPr lang="en-US" sz="1800" dirty="0"/>
              <a:t>	</a:t>
            </a:r>
            <a:r>
              <a:rPr lang="ur-PK" sz="1800" dirty="0"/>
              <a:t> </a:t>
            </a:r>
            <a:r>
              <a:rPr lang="en-US" sz="1800" dirty="0"/>
              <a:t> 	“[He is] the Grand, the Exalted.”	        Qur’an 13:9</a:t>
            </a:r>
          </a:p>
        </p:txBody>
      </p:sp>
      <p:sp>
        <p:nvSpPr>
          <p:cNvPr id="5" name="Slide Number Placeholder 4"/>
          <p:cNvSpPr>
            <a:spLocks noGrp="1"/>
          </p:cNvSpPr>
          <p:nvPr>
            <p:ph type="sldNum" sz="quarter" idx="12"/>
          </p:nvPr>
        </p:nvSpPr>
        <p:spPr/>
        <p:txBody>
          <a:bodyPr/>
          <a:lstStyle/>
          <a:p>
            <a:fld id="{244508FB-7DF8-4079-84BC-8A2473D78569}" type="slidenum">
              <a:rPr lang="en-US" smtClean="0"/>
              <a:pPr/>
              <a:t>18</a:t>
            </a:fld>
            <a:endParaRPr lang="en-US" dirty="0"/>
          </a:p>
        </p:txBody>
      </p:sp>
    </p:spTree>
  </p:cSld>
  <p:clrMapOvr>
    <a:masterClrMapping/>
  </p:clrMapOvr>
  <p:transition spd="med" advTm="33103">
    <p:newsfla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1003">
            <a:schemeClr val="lt2"/>
          </a:fillRef>
          <a:effectRef idx="1">
            <a:schemeClr val="accent1"/>
          </a:effectRef>
          <a:fontRef idx="minor">
            <a:schemeClr val="dk1"/>
          </a:fontRef>
        </p:style>
        <p:txBody>
          <a:bodyPr>
            <a:normAutofit/>
          </a:bodyPr>
          <a:lstStyle/>
          <a:p>
            <a:r>
              <a:rPr lang="en-US" dirty="0">
                <a:latin typeface="Berlin Sans FB" pitchFamily="34" charset="0"/>
              </a:rPr>
              <a:t>Oh God! Forgive us and bless us!</a:t>
            </a:r>
          </a:p>
        </p:txBody>
      </p:sp>
      <p:sp>
        <p:nvSpPr>
          <p:cNvPr id="3" name="Content Placeholder 2"/>
          <p:cNvSpPr>
            <a:spLocks noGrp="1"/>
          </p:cNvSpPr>
          <p:nvPr>
            <p:ph idx="1"/>
          </p:nvPr>
        </p:nvSpPr>
        <p:spPr>
          <a:xfrm>
            <a:off x="457200" y="1524000"/>
            <a:ext cx="8229600" cy="4953000"/>
          </a:xfrm>
        </p:spPr>
        <p:style>
          <a:lnRef idx="1">
            <a:schemeClr val="accent1"/>
          </a:lnRef>
          <a:fillRef idx="2">
            <a:schemeClr val="accent1"/>
          </a:fillRef>
          <a:effectRef idx="1">
            <a:schemeClr val="accent1"/>
          </a:effectRef>
          <a:fontRef idx="minor">
            <a:schemeClr val="dk1"/>
          </a:fontRef>
        </p:style>
        <p:txBody>
          <a:bodyPr>
            <a:normAutofit/>
          </a:bodyPr>
          <a:lstStyle/>
          <a:p>
            <a:pPr>
              <a:buNone/>
            </a:pPr>
            <a:r>
              <a:rPr lang="en-US" sz="2500" dirty="0"/>
              <a:t>	</a:t>
            </a:r>
            <a:r>
              <a:rPr lang="hi-IN" sz="2000" dirty="0">
                <a:solidFill>
                  <a:srgbClr val="FF0000"/>
                </a:solidFill>
              </a:rPr>
              <a:t>अव नो वर्जिना शिशीह्य</a:t>
            </a:r>
            <a:r>
              <a:rPr lang="en-US" sz="2000" dirty="0">
                <a:solidFill>
                  <a:srgbClr val="FF0000"/>
                </a:solidFill>
              </a:rPr>
              <a:t>  </a:t>
            </a:r>
            <a:r>
              <a:rPr lang="en-US" sz="2500" dirty="0">
                <a:solidFill>
                  <a:srgbClr val="FF0000"/>
                </a:solidFill>
              </a:rPr>
              <a:t>          </a:t>
            </a:r>
            <a:r>
              <a:rPr lang="en-US" sz="1900" dirty="0"/>
              <a:t>“Grind off our sins.”        Rigved 10:105:8</a:t>
            </a:r>
          </a:p>
          <a:p>
            <a:pPr>
              <a:buNone/>
            </a:pPr>
            <a:r>
              <a:rPr lang="en-US" sz="2000" b="1" dirty="0"/>
              <a:t>	</a:t>
            </a:r>
            <a:r>
              <a:rPr lang="ur-PK" sz="2000" dirty="0">
                <a:solidFill>
                  <a:srgbClr val="FF0000"/>
                </a:solidFill>
              </a:rPr>
              <a:t>رَبَّنَا فَاغْفِرْ لَنَا ذُنُوبَنَا وَكَفِّرْ عَنَّا سَيِّئَاتِنَا وَتَوَفَّنَا مَعَ الْأَبْرَارِ</a:t>
            </a:r>
            <a:r>
              <a:rPr lang="en-US" sz="2000" dirty="0">
                <a:solidFill>
                  <a:srgbClr val="FF0000"/>
                </a:solidFill>
              </a:rPr>
              <a:t> </a:t>
            </a:r>
            <a:r>
              <a:rPr lang="en-US" sz="2000" b="1" dirty="0"/>
              <a:t>	</a:t>
            </a:r>
            <a:r>
              <a:rPr lang="en-US" sz="1900" dirty="0"/>
              <a:t>“Our Lord, so forgive us our sins and remove from us our misdeeds and cause us to die with the righteous.”						    Qur’an 3:193</a:t>
            </a:r>
            <a:r>
              <a:rPr lang="en-US" sz="600" dirty="0"/>
              <a:t> </a:t>
            </a:r>
          </a:p>
          <a:p>
            <a:pPr>
              <a:buNone/>
            </a:pPr>
            <a:r>
              <a:rPr lang="en-US" sz="600" dirty="0">
                <a:cs typeface="Andalus" pitchFamily="18" charset="-78"/>
              </a:rPr>
              <a:t>	-----------------------------------------------------------------------------------------------------------------------------------------------------------------------------------------------------------------------------------------------------------------------------</a:t>
            </a:r>
            <a:endParaRPr lang="en-US" sz="600" dirty="0"/>
          </a:p>
          <a:p>
            <a:pPr>
              <a:buNone/>
            </a:pPr>
            <a:r>
              <a:rPr lang="en-US" sz="2500" dirty="0"/>
              <a:t>	</a:t>
            </a:r>
            <a:r>
              <a:rPr lang="hi-IN" sz="2000" dirty="0">
                <a:solidFill>
                  <a:srgbClr val="FF0000"/>
                </a:solidFill>
              </a:rPr>
              <a:t>होतारं सत्ययजं रोदस्योरुत्तानहस्तो</a:t>
            </a:r>
            <a:r>
              <a:rPr lang="en-US" sz="2500" dirty="0">
                <a:solidFill>
                  <a:srgbClr val="FF0000"/>
                </a:solidFill>
              </a:rPr>
              <a:t> </a:t>
            </a:r>
            <a:r>
              <a:rPr lang="en-US" sz="1900" dirty="0"/>
              <a:t>“Raise your hands humbly for seeking blessings of God and for prayer of great God, who controls the heaven and the earth.”   					Rigved 6:16:46</a:t>
            </a:r>
          </a:p>
          <a:p>
            <a:pPr>
              <a:buNone/>
            </a:pPr>
            <a:r>
              <a:rPr lang="en-US" sz="2000" b="1" dirty="0"/>
              <a:t>	</a:t>
            </a:r>
            <a:r>
              <a:rPr lang="ur-PK" sz="2000" dirty="0">
                <a:solidFill>
                  <a:srgbClr val="FF0000"/>
                </a:solidFill>
              </a:rPr>
              <a:t>ادْعُوا رَبَّكُمْ تَضَرُّعًا وَخُفْيَةً ۚ إِنَّهُ لَا يُحِبُّ الْمُعْتَدِينَ</a:t>
            </a:r>
            <a:r>
              <a:rPr lang="ur-PK" sz="800" dirty="0">
                <a:solidFill>
                  <a:srgbClr val="FF0000"/>
                </a:solidFill>
              </a:rPr>
              <a:t> </a:t>
            </a:r>
            <a:r>
              <a:rPr lang="en-US" sz="2000" dirty="0">
                <a:solidFill>
                  <a:srgbClr val="FF0000"/>
                </a:solidFill>
              </a:rPr>
              <a:t>    </a:t>
            </a:r>
            <a:r>
              <a:rPr lang="en-US" sz="1900" dirty="0"/>
              <a:t>“Call upon your Lord in humility and privately; indeed, He does not like transgressors.”	      Qur’an 7:55</a:t>
            </a:r>
          </a:p>
          <a:p>
            <a:pPr>
              <a:buNone/>
            </a:pPr>
            <a:r>
              <a:rPr lang="en-US" sz="600" dirty="0"/>
              <a:t>	</a:t>
            </a:r>
            <a:r>
              <a:rPr lang="en-US" sz="600" dirty="0">
                <a:cs typeface="Andalus" pitchFamily="18" charset="-78"/>
              </a:rPr>
              <a:t>----------------------------------------------------------------------------------------------------------------------------------------------------------------------------------------------------------------------------------------------------------------------------- </a:t>
            </a:r>
          </a:p>
          <a:p>
            <a:pPr>
              <a:buNone/>
            </a:pPr>
            <a:r>
              <a:rPr lang="en-US" sz="600" dirty="0">
                <a:solidFill>
                  <a:srgbClr val="FF0000"/>
                </a:solidFill>
                <a:cs typeface="Andalus" pitchFamily="18" charset="-78"/>
              </a:rPr>
              <a:t>	</a:t>
            </a:r>
          </a:p>
          <a:p>
            <a:pPr>
              <a:buNone/>
            </a:pPr>
            <a:r>
              <a:rPr lang="en-US" sz="600" dirty="0">
                <a:solidFill>
                  <a:srgbClr val="FF0000"/>
                </a:solidFill>
                <a:cs typeface="Andalus" pitchFamily="18" charset="-78"/>
              </a:rPr>
              <a:t>	</a:t>
            </a:r>
            <a:r>
              <a:rPr lang="hi-IN" sz="2000" dirty="0">
                <a:solidFill>
                  <a:srgbClr val="FF0000"/>
                </a:solidFill>
              </a:rPr>
              <a:t>नय सु॒पथा॑ रा॒ये अ॒स्मान्</a:t>
            </a:r>
            <a:r>
              <a:rPr lang="en-US" sz="2000" b="1" dirty="0">
                <a:solidFill>
                  <a:srgbClr val="FF0000"/>
                </a:solidFill>
              </a:rPr>
              <a:t>         </a:t>
            </a:r>
            <a:r>
              <a:rPr lang="en-US" sz="1800" dirty="0"/>
              <a:t>“(God) for our own salvation, kindly lead us to 			             the right path.” 		  </a:t>
            </a:r>
            <a:r>
              <a:rPr lang="en-US" sz="1800" dirty="0" err="1"/>
              <a:t>Yajurved</a:t>
            </a:r>
            <a:r>
              <a:rPr lang="en-US" sz="1800" dirty="0"/>
              <a:t> 40:16</a:t>
            </a:r>
          </a:p>
          <a:p>
            <a:pPr>
              <a:buNone/>
            </a:pPr>
            <a:r>
              <a:rPr lang="en-US" sz="2000" b="1" dirty="0"/>
              <a:t>	</a:t>
            </a:r>
            <a:r>
              <a:rPr lang="ur-PK" sz="2200" dirty="0">
                <a:solidFill>
                  <a:srgbClr val="FF0000"/>
                </a:solidFill>
              </a:rPr>
              <a:t>اهْدِنَا الصِّرَاطَ الْمُسْتَقِيمَ </a:t>
            </a:r>
            <a:r>
              <a:rPr lang="en-US" sz="2200" dirty="0">
                <a:solidFill>
                  <a:srgbClr val="FF0000"/>
                </a:solidFill>
              </a:rPr>
              <a:t>  </a:t>
            </a:r>
            <a:r>
              <a:rPr lang="en-US" sz="1800" dirty="0"/>
              <a:t>“[O’ Lord] Guide us to the straight path.”      Qur’an 1:5</a:t>
            </a:r>
          </a:p>
          <a:p>
            <a:endParaRPr lang="en-US" sz="2500" dirty="0"/>
          </a:p>
        </p:txBody>
      </p:sp>
      <p:sp>
        <p:nvSpPr>
          <p:cNvPr id="5" name="Slide Number Placeholder 4"/>
          <p:cNvSpPr>
            <a:spLocks noGrp="1"/>
          </p:cNvSpPr>
          <p:nvPr>
            <p:ph type="sldNum" sz="quarter" idx="12"/>
          </p:nvPr>
        </p:nvSpPr>
        <p:spPr/>
        <p:txBody>
          <a:bodyPr/>
          <a:lstStyle/>
          <a:p>
            <a:fld id="{244508FB-7DF8-4079-84BC-8A2473D78569}" type="slidenum">
              <a:rPr lang="en-US" smtClean="0"/>
              <a:pPr/>
              <a:t>19</a:t>
            </a:fld>
            <a:endParaRPr lang="en-US" dirty="0"/>
          </a:p>
        </p:txBody>
      </p:sp>
    </p:spTree>
  </p:cSld>
  <p:clrMapOvr>
    <a:masterClrMapping/>
  </p:clrMapOvr>
  <p:transition spd="med" advTm="35412">
    <p:newsfla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1"/>
          </a:lnRef>
          <a:fillRef idx="2">
            <a:schemeClr val="accent1"/>
          </a:fillRef>
          <a:effectRef idx="1">
            <a:schemeClr val="accent1"/>
          </a:effectRef>
          <a:fontRef idx="minor">
            <a:schemeClr val="dk1"/>
          </a:fontRef>
        </p:style>
        <p:txBody>
          <a:bodyPr>
            <a:normAutofit/>
          </a:bodyPr>
          <a:lstStyle/>
          <a:p>
            <a:endParaRPr lang="en-US" dirty="0">
              <a:solidFill>
                <a:srgbClr val="002060"/>
              </a:solidFill>
              <a:latin typeface="Aharoni" pitchFamily="2" charset="-79"/>
              <a:cs typeface="Aharoni" pitchFamily="2" charset="-79"/>
            </a:endParaRPr>
          </a:p>
        </p:txBody>
      </p:sp>
      <p:sp>
        <p:nvSpPr>
          <p:cNvPr id="3" name="Subtitle 2"/>
          <p:cNvSpPr>
            <a:spLocks noGrp="1"/>
          </p:cNvSpPr>
          <p:nvPr>
            <p:ph type="subTitle" idx="1"/>
          </p:nvPr>
        </p:nvSpPr>
        <p:spPr>
          <a:xfrm>
            <a:off x="1066800" y="3886200"/>
            <a:ext cx="6705600" cy="2286000"/>
          </a:xfrm>
        </p:spPr>
        <p:style>
          <a:lnRef idx="1">
            <a:schemeClr val="dk1"/>
          </a:lnRef>
          <a:fillRef idx="2">
            <a:schemeClr val="dk1"/>
          </a:fillRef>
          <a:effectRef idx="1">
            <a:schemeClr val="dk1"/>
          </a:effectRef>
          <a:fontRef idx="minor">
            <a:schemeClr val="dk1"/>
          </a:fontRef>
        </p:style>
        <p:txBody>
          <a:bodyPr>
            <a:noAutofit/>
          </a:bodyPr>
          <a:lstStyle/>
          <a:p>
            <a:r>
              <a:rPr lang="en-US" sz="4400" dirty="0">
                <a:solidFill>
                  <a:schemeClr val="accent2">
                    <a:lumMod val="50000"/>
                  </a:schemeClr>
                </a:solidFill>
                <a:latin typeface="Forte" pitchFamily="66" charset="0"/>
              </a:rPr>
              <a:t>One God</a:t>
            </a:r>
          </a:p>
          <a:p>
            <a:r>
              <a:rPr lang="en-US" sz="4400" dirty="0">
                <a:solidFill>
                  <a:schemeClr val="accent2">
                    <a:lumMod val="50000"/>
                  </a:schemeClr>
                </a:solidFill>
                <a:latin typeface="Forte" pitchFamily="66" charset="0"/>
              </a:rPr>
              <a:t>One Religion</a:t>
            </a:r>
          </a:p>
          <a:p>
            <a:r>
              <a:rPr lang="en-US" sz="4400" dirty="0">
                <a:solidFill>
                  <a:schemeClr val="accent2">
                    <a:lumMod val="50000"/>
                  </a:schemeClr>
                </a:solidFill>
                <a:latin typeface="Forte" pitchFamily="66" charset="0"/>
              </a:rPr>
              <a:t>One Humanity</a:t>
            </a:r>
          </a:p>
        </p:txBody>
      </p:sp>
      <p:sp>
        <p:nvSpPr>
          <p:cNvPr id="4" name="Double Wave 3"/>
          <p:cNvSpPr/>
          <p:nvPr/>
        </p:nvSpPr>
        <p:spPr>
          <a:xfrm>
            <a:off x="685800" y="1828800"/>
            <a:ext cx="7772400" cy="1981200"/>
          </a:xfrm>
          <a:prstGeom prst="doubleWave">
            <a:avLst>
              <a:gd name="adj1" fmla="val 6250"/>
              <a:gd name="adj2" fmla="val -153"/>
            </a:avLst>
          </a:prstGeom>
          <a:solidFill>
            <a:srgbClr val="FFFF00"/>
          </a:solidFill>
          <a:effectLst>
            <a:outerShdw blurRad="76200" dist="12700" dir="2700000" sy="-23000" kx="-800400" algn="bl" rotWithShape="0">
              <a:schemeClr val="tx1">
                <a:lumMod val="85000"/>
                <a:lumOff val="15000"/>
                <a:alpha val="20000"/>
              </a:schemeClr>
            </a:outerShdw>
          </a:effectLst>
          <a:scene3d>
            <a:camera prst="obliqueTopRight"/>
            <a:lightRig rig="threePt" dir="t"/>
          </a:scene3d>
          <a:sp3d>
            <a:bevelT prst="relaxedInset"/>
            <a:bevelB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err="1">
                <a:solidFill>
                  <a:srgbClr val="002060"/>
                </a:solidFill>
                <a:latin typeface="Rockwell Extra Bold" pitchFamily="18" charset="0"/>
                <a:cs typeface="Aharoni" pitchFamily="2" charset="-79"/>
              </a:rPr>
              <a:t>Ek</a:t>
            </a:r>
            <a:r>
              <a:rPr lang="en-US" sz="3200" i="1" dirty="0">
                <a:solidFill>
                  <a:srgbClr val="002060"/>
                </a:solidFill>
                <a:latin typeface="Rockwell Extra Bold" pitchFamily="18" charset="0"/>
                <a:cs typeface="Aharoni" pitchFamily="2" charset="-79"/>
              </a:rPr>
              <a:t> </a:t>
            </a:r>
            <a:r>
              <a:rPr lang="en-US" sz="3200" i="1" dirty="0" err="1">
                <a:solidFill>
                  <a:srgbClr val="002060"/>
                </a:solidFill>
                <a:latin typeface="Rockwell Extra Bold" pitchFamily="18" charset="0"/>
                <a:cs typeface="Aharoni" pitchFamily="2" charset="-79"/>
              </a:rPr>
              <a:t>ishwar</a:t>
            </a:r>
            <a:r>
              <a:rPr lang="en-US" sz="3200" i="1" dirty="0">
                <a:solidFill>
                  <a:srgbClr val="002060"/>
                </a:solidFill>
                <a:latin typeface="Rockwell Extra Bold" pitchFamily="18" charset="0"/>
                <a:cs typeface="Aharoni" pitchFamily="2" charset="-79"/>
              </a:rPr>
              <a:t> - </a:t>
            </a:r>
            <a:r>
              <a:rPr lang="en-US" sz="3200" i="1" dirty="0" err="1">
                <a:solidFill>
                  <a:srgbClr val="002060"/>
                </a:solidFill>
                <a:latin typeface="Rockwell Extra Bold" pitchFamily="18" charset="0"/>
                <a:cs typeface="Aharoni" pitchFamily="2" charset="-79"/>
              </a:rPr>
              <a:t>Ek</a:t>
            </a:r>
            <a:r>
              <a:rPr lang="en-US" sz="3200" i="1" dirty="0">
                <a:solidFill>
                  <a:srgbClr val="002060"/>
                </a:solidFill>
                <a:latin typeface="Rockwell Extra Bold" pitchFamily="18" charset="0"/>
                <a:cs typeface="Aharoni" pitchFamily="2" charset="-79"/>
              </a:rPr>
              <a:t> </a:t>
            </a:r>
            <a:r>
              <a:rPr lang="en-US" sz="3200" i="1" dirty="0" err="1">
                <a:solidFill>
                  <a:srgbClr val="002060"/>
                </a:solidFill>
                <a:latin typeface="Rockwell Extra Bold" pitchFamily="18" charset="0"/>
                <a:cs typeface="Aharoni" pitchFamily="2" charset="-79"/>
              </a:rPr>
              <a:t>Dharam</a:t>
            </a:r>
            <a:br>
              <a:rPr lang="en-US" sz="3200" i="1" dirty="0">
                <a:solidFill>
                  <a:srgbClr val="002060"/>
                </a:solidFill>
                <a:latin typeface="Rockwell Extra Bold" pitchFamily="18" charset="0"/>
                <a:cs typeface="Aharoni" pitchFamily="2" charset="-79"/>
              </a:rPr>
            </a:br>
            <a:r>
              <a:rPr lang="en-US" sz="3200" i="1" dirty="0" err="1">
                <a:solidFill>
                  <a:srgbClr val="002060"/>
                </a:solidFill>
                <a:latin typeface="Rockwell Extra Bold" pitchFamily="18" charset="0"/>
                <a:cs typeface="Aharoni" pitchFamily="2" charset="-79"/>
              </a:rPr>
              <a:t>Wahi</a:t>
            </a:r>
            <a:r>
              <a:rPr lang="en-US" sz="3200" i="1" dirty="0">
                <a:solidFill>
                  <a:srgbClr val="002060"/>
                </a:solidFill>
                <a:latin typeface="Rockwell Extra Bold" pitchFamily="18" charset="0"/>
                <a:cs typeface="Aharoni" pitchFamily="2" charset="-79"/>
              </a:rPr>
              <a:t> Islam - </a:t>
            </a:r>
            <a:r>
              <a:rPr lang="en-US" sz="3200" i="1" dirty="0" err="1">
                <a:solidFill>
                  <a:srgbClr val="002060"/>
                </a:solidFill>
                <a:latin typeface="Rockwell Extra Bold" pitchFamily="18" charset="0"/>
                <a:cs typeface="Aharoni" pitchFamily="2" charset="-79"/>
              </a:rPr>
              <a:t>Wahi</a:t>
            </a:r>
            <a:r>
              <a:rPr lang="en-US" sz="3200" i="1" dirty="0">
                <a:solidFill>
                  <a:srgbClr val="002060"/>
                </a:solidFill>
                <a:latin typeface="Rockwell Extra Bold" pitchFamily="18" charset="0"/>
                <a:cs typeface="Aharoni" pitchFamily="2" charset="-79"/>
              </a:rPr>
              <a:t> </a:t>
            </a:r>
            <a:r>
              <a:rPr lang="en-US" sz="3200" i="1" dirty="0" err="1">
                <a:solidFill>
                  <a:srgbClr val="002060"/>
                </a:solidFill>
                <a:latin typeface="Rockwell Extra Bold" pitchFamily="18" charset="0"/>
                <a:cs typeface="Aharoni" pitchFamily="2" charset="-79"/>
              </a:rPr>
              <a:t>Sanatan</a:t>
            </a:r>
            <a:endParaRPr lang="en-US" sz="3200" i="1" dirty="0">
              <a:latin typeface="Rockwell Extra Bold" pitchFamily="18" charset="0"/>
            </a:endParaRPr>
          </a:p>
        </p:txBody>
      </p:sp>
    </p:spTree>
  </p:cSld>
  <p:clrMapOvr>
    <a:masterClrMapping/>
  </p:clrMapOvr>
  <p:transition spd="med" advTm="10187">
    <p:newsfla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1003">
            <a:schemeClr val="lt2"/>
          </a:fillRef>
          <a:effectRef idx="1">
            <a:schemeClr val="accent1"/>
          </a:effectRef>
          <a:fontRef idx="minor">
            <a:schemeClr val="dk1"/>
          </a:fontRef>
        </p:style>
        <p:txBody>
          <a:bodyPr>
            <a:noAutofit/>
          </a:bodyPr>
          <a:lstStyle/>
          <a:p>
            <a:r>
              <a:rPr lang="en-US" sz="3400" dirty="0">
                <a:solidFill>
                  <a:srgbClr val="002060"/>
                </a:solidFill>
                <a:latin typeface="Berlin Sans FB" pitchFamily="34" charset="0"/>
              </a:rPr>
              <a:t>God is beyond shape/likeness: Ved &amp; Quran</a:t>
            </a:r>
          </a:p>
        </p:txBody>
      </p:sp>
      <p:sp>
        <p:nvSpPr>
          <p:cNvPr id="3" name="Content Placeholder 2"/>
          <p:cNvSpPr>
            <a:spLocks noGrp="1"/>
          </p:cNvSpPr>
          <p:nvPr>
            <p:ph idx="1"/>
          </p:nvPr>
        </p:nvSpPr>
        <p:spPr>
          <a:xfrm>
            <a:off x="457200" y="1524000"/>
            <a:ext cx="8229600" cy="5105401"/>
          </a:xfrm>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a:buNone/>
            </a:pPr>
            <a:r>
              <a:rPr lang="en-US" sz="2500" b="1" dirty="0"/>
              <a:t>    </a:t>
            </a:r>
            <a:r>
              <a:rPr lang="hi-IN" sz="2400" dirty="0">
                <a:solidFill>
                  <a:srgbClr val="FF0000"/>
                </a:solidFill>
              </a:rPr>
              <a:t>न तस्य॑ प्रति॒मा अ॑स्ति॒</a:t>
            </a:r>
            <a:r>
              <a:rPr lang="en-US" sz="2400" dirty="0">
                <a:solidFill>
                  <a:srgbClr val="FF0000"/>
                </a:solidFill>
              </a:rPr>
              <a:t> </a:t>
            </a:r>
            <a:r>
              <a:rPr lang="en-US" sz="2500" dirty="0"/>
              <a:t>	</a:t>
            </a:r>
            <a:r>
              <a:rPr lang="en-US" sz="2100" dirty="0"/>
              <a:t>“There is no image of Him (God).”       </a:t>
            </a:r>
            <a:r>
              <a:rPr lang="en-US" sz="2100" dirty="0" err="1"/>
              <a:t>Yajurved</a:t>
            </a:r>
            <a:r>
              <a:rPr lang="en-US" sz="2100" dirty="0"/>
              <a:t> 32:3</a:t>
            </a:r>
          </a:p>
          <a:p>
            <a:pPr>
              <a:buNone/>
            </a:pPr>
            <a:endParaRPr lang="en-US" sz="900" dirty="0"/>
          </a:p>
          <a:p>
            <a:pPr>
              <a:buNone/>
            </a:pPr>
            <a:r>
              <a:rPr lang="en-US" sz="2200" dirty="0"/>
              <a:t>	</a:t>
            </a:r>
            <a:r>
              <a:rPr lang="ur-PK" sz="2400" dirty="0">
                <a:solidFill>
                  <a:srgbClr val="FF0000"/>
                </a:solidFill>
              </a:rPr>
              <a:t>لَيْسَ كَمِثْلِهِ شَيْءٌ </a:t>
            </a:r>
            <a:r>
              <a:rPr lang="en-US" sz="1800" dirty="0"/>
              <a:t>		</a:t>
            </a:r>
            <a:r>
              <a:rPr lang="en-US" sz="2100" dirty="0"/>
              <a:t> “There is nothing like Him.”	      Qur’an 42:11</a:t>
            </a:r>
          </a:p>
          <a:p>
            <a:pPr>
              <a:buNone/>
            </a:pPr>
            <a:endParaRPr lang="en-US" sz="1200" dirty="0">
              <a:cs typeface="Andalus" pitchFamily="18" charset="-78"/>
            </a:endParaRPr>
          </a:p>
          <a:p>
            <a:pPr>
              <a:buNone/>
            </a:pPr>
            <a:r>
              <a:rPr lang="en-US" sz="800" dirty="0">
                <a:cs typeface="Andalus" pitchFamily="18" charset="-78"/>
              </a:rPr>
              <a:t>---------------------------------------------------------------------------------------------- ------------------------------------------------------------------------------------------------------------------------------------------------</a:t>
            </a:r>
            <a:r>
              <a:rPr lang="hi-IN" sz="2100" dirty="0">
                <a:solidFill>
                  <a:srgbClr val="FF0000"/>
                </a:solidFill>
              </a:rPr>
              <a:t>अ॒न्धं तमः॒ प्र वि॑शन्ति॒ ये सं॑भूतिमु॒पास॑ते ।</a:t>
            </a:r>
            <a:r>
              <a:rPr lang="en-US" sz="2100" dirty="0">
                <a:solidFill>
                  <a:srgbClr val="FF0000"/>
                </a:solidFill>
              </a:rPr>
              <a:t> </a:t>
            </a:r>
            <a:r>
              <a:rPr lang="hi-IN" sz="2100" dirty="0">
                <a:solidFill>
                  <a:srgbClr val="FF0000"/>
                </a:solidFill>
              </a:rPr>
              <a:t>ततो॒ भूय॑ इव॒ ते तमो॒ य उ॒ संभू॑त्याँ र॒ताः</a:t>
            </a:r>
            <a:endParaRPr lang="en-US" sz="2100" dirty="0">
              <a:solidFill>
                <a:srgbClr val="FF0000"/>
              </a:solidFill>
            </a:endParaRPr>
          </a:p>
          <a:p>
            <a:pPr>
              <a:buNone/>
            </a:pPr>
            <a:endParaRPr lang="en-US" sz="2100" b="1" dirty="0">
              <a:cs typeface="Andalus" pitchFamily="18" charset="-78"/>
            </a:endParaRPr>
          </a:p>
          <a:p>
            <a:pPr>
              <a:buNone/>
            </a:pPr>
            <a:r>
              <a:rPr lang="en-US" sz="2100" b="1" dirty="0">
                <a:cs typeface="Andalus" pitchFamily="18" charset="-78"/>
              </a:rPr>
              <a:t>	</a:t>
            </a:r>
            <a:r>
              <a:rPr lang="en-US" sz="2100" dirty="0">
                <a:cs typeface="Andalus" pitchFamily="18" charset="-78"/>
              </a:rPr>
              <a:t>“Those who worship ‘</a:t>
            </a:r>
            <a:r>
              <a:rPr lang="en-US" sz="2100" i="1" dirty="0" err="1">
                <a:cs typeface="Andalus" pitchFamily="18" charset="-78"/>
              </a:rPr>
              <a:t>asambhooti</a:t>
            </a:r>
            <a:r>
              <a:rPr lang="en-US" sz="2100" dirty="0">
                <a:cs typeface="Andalus" pitchFamily="18" charset="-78"/>
              </a:rPr>
              <a:t>’ (air, water, fire etc) enter into darkness (of hell). And those who worship ‘</a:t>
            </a:r>
            <a:r>
              <a:rPr lang="en-US" sz="2100" i="1" dirty="0">
                <a:cs typeface="Andalus" pitchFamily="18" charset="-78"/>
              </a:rPr>
              <a:t>sambhooti</a:t>
            </a:r>
            <a:r>
              <a:rPr lang="en-US" sz="2100" dirty="0">
                <a:cs typeface="Andalus" pitchFamily="18" charset="-78"/>
              </a:rPr>
              <a:t>’ (created things; ex. idols, statues etc) sink further deep into the darkness (of hell)”.         </a:t>
            </a:r>
            <a:r>
              <a:rPr lang="en-US" sz="2100" dirty="0" err="1">
                <a:cs typeface="Andalus" pitchFamily="18" charset="-78"/>
              </a:rPr>
              <a:t>Yajurved</a:t>
            </a:r>
            <a:r>
              <a:rPr lang="en-US" sz="2100" dirty="0">
                <a:cs typeface="Andalus" pitchFamily="18" charset="-78"/>
              </a:rPr>
              <a:t> 40:9</a:t>
            </a:r>
            <a:r>
              <a:rPr lang="en-US" sz="1800" dirty="0">
                <a:cs typeface="Andalus" pitchFamily="18" charset="-78"/>
              </a:rPr>
              <a:t>							</a:t>
            </a:r>
            <a:r>
              <a:rPr lang="en-US" sz="1900" b="1" dirty="0">
                <a:cs typeface="Andalus" pitchFamily="18" charset="-78"/>
              </a:rPr>
              <a:t>	</a:t>
            </a:r>
          </a:p>
          <a:p>
            <a:pPr>
              <a:buNone/>
            </a:pPr>
            <a:r>
              <a:rPr lang="en-US" sz="1900" b="1" dirty="0">
                <a:cs typeface="Andalus" pitchFamily="18" charset="-78"/>
              </a:rPr>
              <a:t>		</a:t>
            </a:r>
            <a:r>
              <a:rPr lang="ur-PK" sz="2100" dirty="0">
                <a:solidFill>
                  <a:srgbClr val="FF0000"/>
                </a:solidFill>
              </a:rPr>
              <a:t> قُلْ يَا أَهْلَ الْكِتَابِ</a:t>
            </a:r>
            <a:r>
              <a:rPr lang="en-US" sz="2100" dirty="0">
                <a:solidFill>
                  <a:srgbClr val="FF0000"/>
                </a:solidFill>
                <a:cs typeface="Andalus" pitchFamily="18" charset="-78"/>
              </a:rPr>
              <a:t> </a:t>
            </a:r>
            <a:r>
              <a:rPr lang="ur-PK" sz="2100" dirty="0">
                <a:solidFill>
                  <a:srgbClr val="FF0000"/>
                </a:solidFill>
              </a:rPr>
              <a:t>قُلْ أَتَعْبُدُونَ مِن دُونِ اللَّهِ مَا لَا يَمْلِكُ لَكُمْ ضَرًّا وَلَا نَفْعًا ۚ وَاللَّهُ هُوَ السَّمِيعُ الْعَلِيمُ</a:t>
            </a:r>
            <a:r>
              <a:rPr lang="en-US" sz="2100" dirty="0">
                <a:solidFill>
                  <a:srgbClr val="FF0000"/>
                </a:solidFill>
              </a:rPr>
              <a:t>   </a:t>
            </a:r>
            <a:r>
              <a:rPr lang="ur-PK" sz="2100" dirty="0">
                <a:solidFill>
                  <a:srgbClr val="FF0000"/>
                </a:solidFill>
              </a:rPr>
              <a:t> </a:t>
            </a:r>
            <a:endParaRPr lang="en-US" sz="2100" dirty="0">
              <a:solidFill>
                <a:srgbClr val="FF0000"/>
              </a:solidFill>
              <a:cs typeface="Andalus" pitchFamily="18" charset="-78"/>
            </a:endParaRPr>
          </a:p>
          <a:p>
            <a:pPr>
              <a:buNone/>
            </a:pPr>
            <a:r>
              <a:rPr lang="en-US" sz="2100" b="1" dirty="0">
                <a:cs typeface="Andalus" pitchFamily="18" charset="-78"/>
              </a:rPr>
              <a:t>	</a:t>
            </a:r>
            <a:r>
              <a:rPr lang="ur-PK" sz="2100" dirty="0">
                <a:solidFill>
                  <a:srgbClr val="FF0000"/>
                </a:solidFill>
              </a:rPr>
              <a:t>لَا تَغْلُوا فِي دِينِكُمْ غَيْرَ الْحَقِّ وَلَا تَتَّبِعُوا أَهْوَاءَ قَوْمٍ قَدْ ضَلُّوا مِن قَبْلُ وَأَضَلُّوا كَثِيرًا وَضَلُّوا عَن سَوَاءِ السَّبِيلِ</a:t>
            </a:r>
            <a:r>
              <a:rPr lang="en-US" sz="2100" dirty="0">
                <a:solidFill>
                  <a:srgbClr val="FF0000"/>
                </a:solidFill>
              </a:rPr>
              <a:t> </a:t>
            </a:r>
          </a:p>
          <a:p>
            <a:pPr>
              <a:buNone/>
            </a:pPr>
            <a:endParaRPr lang="en-US" sz="700" b="1" dirty="0">
              <a:cs typeface="Andalus" pitchFamily="18" charset="-78"/>
            </a:endParaRPr>
          </a:p>
          <a:p>
            <a:pPr>
              <a:buNone/>
            </a:pPr>
            <a:r>
              <a:rPr lang="en-US" sz="2100" dirty="0">
                <a:cs typeface="Andalus" pitchFamily="18" charset="-78"/>
              </a:rPr>
              <a:t>	“Say, "Do you worship besides Allah that which holds for you no harm or benefit while it is Allah who is the Hearing, the Knowing?"Say, "O People of the book, do not exceed limits in your religion beyond the truth and do not follow the inclinations of a people who had gone astray before and misled many and have strayed from the soundness of the way.”         Qur’an 5:76,77</a:t>
            </a:r>
          </a:p>
          <a:p>
            <a:endParaRPr lang="en-US" sz="2500" dirty="0"/>
          </a:p>
        </p:txBody>
      </p:sp>
      <p:sp>
        <p:nvSpPr>
          <p:cNvPr id="5" name="Slide Number Placeholder 4"/>
          <p:cNvSpPr>
            <a:spLocks noGrp="1"/>
          </p:cNvSpPr>
          <p:nvPr>
            <p:ph type="sldNum" sz="quarter" idx="12"/>
          </p:nvPr>
        </p:nvSpPr>
        <p:spPr/>
        <p:txBody>
          <a:bodyPr/>
          <a:lstStyle/>
          <a:p>
            <a:fld id="{244508FB-7DF8-4079-84BC-8A2473D78569}" type="slidenum">
              <a:rPr lang="en-US" smtClean="0"/>
              <a:pPr/>
              <a:t>20</a:t>
            </a:fld>
            <a:endParaRPr lang="en-US" dirty="0"/>
          </a:p>
        </p:txBody>
      </p:sp>
    </p:spTree>
  </p:cSld>
  <p:clrMapOvr>
    <a:masterClrMapping/>
  </p:clrMapOvr>
  <p:transition spd="med" advTm="36926">
    <p:newsfla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1003">
            <a:schemeClr val="lt2"/>
          </a:fillRef>
          <a:effectRef idx="1">
            <a:schemeClr val="accent1"/>
          </a:effectRef>
          <a:fontRef idx="minor">
            <a:schemeClr val="dk1"/>
          </a:fontRef>
        </p:style>
        <p:txBody>
          <a:bodyPr>
            <a:normAutofit/>
          </a:bodyPr>
          <a:lstStyle/>
          <a:p>
            <a:r>
              <a:rPr lang="en-US" sz="2900" dirty="0">
                <a:solidFill>
                  <a:srgbClr val="002060"/>
                </a:solidFill>
                <a:latin typeface="Berlin Sans FB" pitchFamily="34" charset="0"/>
              </a:rPr>
              <a:t>One God is called by different names : </a:t>
            </a:r>
            <a:r>
              <a:rPr lang="en-US" sz="2900" dirty="0" err="1">
                <a:solidFill>
                  <a:srgbClr val="002060"/>
                </a:solidFill>
                <a:latin typeface="Berlin Sans FB" pitchFamily="34" charset="0"/>
              </a:rPr>
              <a:t>Ved</a:t>
            </a:r>
            <a:r>
              <a:rPr lang="en-US" sz="2900" dirty="0">
                <a:solidFill>
                  <a:srgbClr val="002060"/>
                </a:solidFill>
                <a:latin typeface="Berlin Sans FB" pitchFamily="34" charset="0"/>
              </a:rPr>
              <a:t> &amp; Quran</a:t>
            </a:r>
          </a:p>
        </p:txBody>
      </p:sp>
      <p:sp>
        <p:nvSpPr>
          <p:cNvPr id="3" name="Content Placeholder 2"/>
          <p:cNvSpPr>
            <a:spLocks noGrp="1"/>
          </p:cNvSpPr>
          <p:nvPr>
            <p:ph idx="1"/>
          </p:nvPr>
        </p:nvSpPr>
        <p:spPr>
          <a:xfrm>
            <a:off x="457200" y="1524001"/>
            <a:ext cx="8229600" cy="5105399"/>
          </a:xfrm>
        </p:spPr>
        <p:style>
          <a:lnRef idx="1">
            <a:schemeClr val="accent1"/>
          </a:lnRef>
          <a:fillRef idx="2">
            <a:schemeClr val="accent1"/>
          </a:fillRef>
          <a:effectRef idx="1">
            <a:schemeClr val="accent1"/>
          </a:effectRef>
          <a:fontRef idx="minor">
            <a:schemeClr val="dk1"/>
          </a:fontRef>
        </p:style>
        <p:txBody>
          <a:bodyPr>
            <a:noAutofit/>
          </a:bodyPr>
          <a:lstStyle/>
          <a:p>
            <a:pPr>
              <a:buNone/>
            </a:pPr>
            <a:r>
              <a:rPr lang="en-US" sz="1600" dirty="0"/>
              <a:t>	</a:t>
            </a:r>
            <a:r>
              <a:rPr lang="hi-IN" sz="1800" dirty="0">
                <a:solidFill>
                  <a:srgbClr val="FF0000"/>
                </a:solidFill>
              </a:rPr>
              <a:t>इन्द्रं मित्रं वरुणमग्निमाहुरथो दिव्यः स सुपर्णो गरुत्मान | </a:t>
            </a:r>
            <a:br>
              <a:rPr lang="hi-IN" sz="1800" dirty="0">
                <a:solidFill>
                  <a:srgbClr val="FF0000"/>
                </a:solidFill>
              </a:rPr>
            </a:br>
            <a:r>
              <a:rPr lang="hi-IN" sz="1800" dirty="0">
                <a:solidFill>
                  <a:srgbClr val="FF0000"/>
                </a:solidFill>
              </a:rPr>
              <a:t>एकं सद विप्रा बहुधा वदन्त्यग्निं यमं मातरिश्वानमाहुः ||</a:t>
            </a:r>
            <a:r>
              <a:rPr lang="hi-IN" sz="1600" dirty="0"/>
              <a:t> </a:t>
            </a:r>
            <a:endParaRPr lang="en-US" sz="1600" dirty="0"/>
          </a:p>
          <a:p>
            <a:pPr>
              <a:buNone/>
            </a:pPr>
            <a:r>
              <a:rPr lang="en-US" sz="1600" dirty="0"/>
              <a:t>	 “He (God) is </a:t>
            </a:r>
            <a:r>
              <a:rPr lang="en-US" sz="1600" i="1" dirty="0" err="1"/>
              <a:t>Indr</a:t>
            </a:r>
            <a:r>
              <a:rPr lang="en-US" sz="1600" i="1" dirty="0"/>
              <a:t>, Varun, Agni, Yam </a:t>
            </a:r>
            <a:r>
              <a:rPr lang="en-US" sz="1600" dirty="0"/>
              <a:t>and </a:t>
            </a:r>
            <a:r>
              <a:rPr lang="en-US" sz="1600" i="1" dirty="0"/>
              <a:t>Matrsihwa</a:t>
            </a:r>
            <a:r>
              <a:rPr lang="en-US" sz="1600" dirty="0"/>
              <a:t>. Scholars call God with various names.”  					  Rigved 1:164:46</a:t>
            </a:r>
          </a:p>
          <a:p>
            <a:pPr>
              <a:buNone/>
            </a:pPr>
            <a:r>
              <a:rPr lang="en-US" sz="1600" dirty="0"/>
              <a:t>	One God is called by different names –in Rigved 2:1:3, 4,7,11. </a:t>
            </a:r>
          </a:p>
          <a:p>
            <a:pPr>
              <a:buNone/>
            </a:pPr>
            <a:r>
              <a:rPr lang="en-US" sz="1600" dirty="0"/>
              <a:t>	</a:t>
            </a:r>
            <a:r>
              <a:rPr lang="en-US" sz="1600" i="1" dirty="0" err="1"/>
              <a:t>Indr</a:t>
            </a:r>
            <a:r>
              <a:rPr lang="en-US" sz="1600" i="1" dirty="0"/>
              <a:t>, </a:t>
            </a:r>
            <a:r>
              <a:rPr lang="en-US" sz="1600" b="1" i="1" dirty="0"/>
              <a:t>Vishnu</a:t>
            </a:r>
            <a:r>
              <a:rPr lang="en-US" sz="1600" i="1" dirty="0"/>
              <a:t>, </a:t>
            </a:r>
            <a:r>
              <a:rPr lang="en-US" sz="1600" b="1" i="1" dirty="0"/>
              <a:t>Brahma</a:t>
            </a:r>
            <a:r>
              <a:rPr lang="en-US" sz="1600" i="1" dirty="0"/>
              <a:t>, </a:t>
            </a:r>
            <a:r>
              <a:rPr lang="en-US" sz="1600" i="1" dirty="0" err="1"/>
              <a:t>Brahmaspati</a:t>
            </a:r>
            <a:r>
              <a:rPr lang="en-US" sz="1600" i="1" dirty="0"/>
              <a:t>, Varun, </a:t>
            </a:r>
            <a:r>
              <a:rPr lang="en-US" sz="1600" i="1" dirty="0" err="1"/>
              <a:t>Mitr</a:t>
            </a:r>
            <a:r>
              <a:rPr lang="en-US" sz="1600" i="1" dirty="0"/>
              <a:t>, </a:t>
            </a:r>
            <a:r>
              <a:rPr lang="en-US" sz="1600" i="1" dirty="0" err="1"/>
              <a:t>Aryama</a:t>
            </a:r>
            <a:r>
              <a:rPr lang="en-US" sz="1600" i="1" dirty="0"/>
              <a:t>, </a:t>
            </a:r>
            <a:r>
              <a:rPr lang="en-US" sz="1600" i="1" dirty="0" err="1"/>
              <a:t>savita</a:t>
            </a:r>
            <a:r>
              <a:rPr lang="en-US" sz="1600" i="1" dirty="0"/>
              <a:t>, Aditi, </a:t>
            </a:r>
            <a:r>
              <a:rPr lang="en-US" sz="1600" i="1" dirty="0" err="1"/>
              <a:t>bharti</a:t>
            </a:r>
            <a:r>
              <a:rPr lang="en-US" sz="1600" i="1" dirty="0"/>
              <a:t>, </a:t>
            </a:r>
            <a:r>
              <a:rPr lang="en-US" sz="1600" b="1" i="1" dirty="0" err="1"/>
              <a:t>Sarswati</a:t>
            </a:r>
            <a:r>
              <a:rPr lang="en-US" sz="1600" i="1" dirty="0"/>
              <a:t> </a:t>
            </a:r>
            <a:endParaRPr lang="en-US" sz="1600" dirty="0"/>
          </a:p>
          <a:p>
            <a:pPr algn="ctr">
              <a:buNone/>
            </a:pPr>
            <a:r>
              <a:rPr lang="en-US" sz="1600" dirty="0">
                <a:latin typeface="Times New Roman" pitchFamily="18" charset="0"/>
                <a:cs typeface="Times New Roman" pitchFamily="18" charset="0"/>
              </a:rPr>
              <a:t>	</a:t>
            </a:r>
            <a:r>
              <a:rPr lang="en-US" sz="1800" b="1" i="1" u="sng" dirty="0" err="1">
                <a:latin typeface="Century" panose="02040604050505020304" pitchFamily="18" charset="0"/>
                <a:cs typeface="Times New Roman" pitchFamily="18" charset="0"/>
              </a:rPr>
              <a:t>Brahma,Vishnu</a:t>
            </a:r>
            <a:r>
              <a:rPr lang="en-US" sz="1800" b="1" i="1" u="sng" dirty="0">
                <a:latin typeface="Century" panose="02040604050505020304" pitchFamily="18" charset="0"/>
                <a:cs typeface="Times New Roman" pitchFamily="18" charset="0"/>
              </a:rPr>
              <a:t>, </a:t>
            </a:r>
            <a:r>
              <a:rPr lang="en-US" sz="1800" b="1" i="1" u="sng" dirty="0" err="1">
                <a:latin typeface="Century" panose="02040604050505020304" pitchFamily="18" charset="0"/>
                <a:cs typeface="Times New Roman" pitchFamily="18" charset="0"/>
              </a:rPr>
              <a:t>Sarswati</a:t>
            </a:r>
            <a:r>
              <a:rPr lang="en-US" sz="1800" b="1" u="sng" dirty="0">
                <a:latin typeface="Century" panose="02040604050505020304" pitchFamily="18" charset="0"/>
                <a:cs typeface="Times New Roman" pitchFamily="18" charset="0"/>
              </a:rPr>
              <a:t> are different names for same unique God</a:t>
            </a:r>
            <a:r>
              <a:rPr lang="en-US" sz="1800" b="1" u="sng" dirty="0">
                <a:latin typeface="Century" panose="02040604050505020304" pitchFamily="18" charset="0"/>
              </a:rPr>
              <a:t>.</a:t>
            </a:r>
          </a:p>
          <a:p>
            <a:pPr lvl="8">
              <a:buNone/>
            </a:pPr>
            <a:endParaRPr lang="en-US" sz="1600" dirty="0"/>
          </a:p>
          <a:p>
            <a:pPr>
              <a:buNone/>
            </a:pPr>
            <a:r>
              <a:rPr lang="en-US" sz="2000" dirty="0"/>
              <a:t>	</a:t>
            </a:r>
            <a:r>
              <a:rPr lang="ur-PK" sz="2000" dirty="0">
                <a:solidFill>
                  <a:srgbClr val="FF0000"/>
                </a:solidFill>
              </a:rPr>
              <a:t>قُلِ ادْعُوا اللَّهَ أَوِ ادْعُوا الرَّحْمَـٰنَ ۖ أَيًّا مَّا تَدْعُوا فَلَهُ الْأَسْمَاءُ الْحُسْنَىٰ</a:t>
            </a:r>
            <a:r>
              <a:rPr lang="en-US" sz="2000" dirty="0">
                <a:solidFill>
                  <a:srgbClr val="FF0000"/>
                </a:solidFill>
              </a:rPr>
              <a:t>   </a:t>
            </a:r>
          </a:p>
          <a:p>
            <a:pPr>
              <a:buNone/>
            </a:pPr>
            <a:r>
              <a:rPr lang="en-US" sz="2000" dirty="0"/>
              <a:t>	</a:t>
            </a:r>
            <a:r>
              <a:rPr lang="en-US" sz="1600" dirty="0"/>
              <a:t>“Say, "Call upon Allah (God) or call upon </a:t>
            </a:r>
            <a:r>
              <a:rPr lang="en-US" sz="1600" i="1" dirty="0" err="1"/>
              <a:t>Rahman</a:t>
            </a:r>
            <a:r>
              <a:rPr lang="en-US" sz="1600" dirty="0"/>
              <a:t> (Most merciful). Whichever [name] you call - to Him belong all the good names.”            	        Qur’an 17:110</a:t>
            </a:r>
          </a:p>
          <a:p>
            <a:endParaRPr lang="en-US" sz="1600" dirty="0"/>
          </a:p>
          <a:p>
            <a:pPr>
              <a:buNone/>
            </a:pPr>
            <a:r>
              <a:rPr lang="en-US" sz="1600" dirty="0"/>
              <a:t>	“He is </a:t>
            </a:r>
            <a:r>
              <a:rPr lang="en-US" sz="1600" dirty="0" err="1"/>
              <a:t>Maalik</a:t>
            </a:r>
            <a:r>
              <a:rPr lang="en-US" sz="1600" dirty="0"/>
              <a:t> [Sovereign], </a:t>
            </a:r>
            <a:r>
              <a:rPr lang="en-US" sz="1600" dirty="0" err="1"/>
              <a:t>Quddoos</a:t>
            </a:r>
            <a:r>
              <a:rPr lang="en-US" sz="1600" dirty="0"/>
              <a:t> [Pure], Salaam [Perfection], </a:t>
            </a:r>
            <a:r>
              <a:rPr lang="en-US" sz="1600" dirty="0" err="1"/>
              <a:t>Momin</a:t>
            </a:r>
            <a:r>
              <a:rPr lang="en-US" sz="1600" dirty="0"/>
              <a:t> [</a:t>
            </a:r>
            <a:r>
              <a:rPr lang="en-US" sz="1600" dirty="0" err="1"/>
              <a:t>Bestower</a:t>
            </a:r>
            <a:r>
              <a:rPr lang="en-US" sz="1600" dirty="0"/>
              <a:t> of Faith], </a:t>
            </a:r>
            <a:r>
              <a:rPr lang="en-US" sz="1600" dirty="0" err="1"/>
              <a:t>Muhaymin</a:t>
            </a:r>
            <a:r>
              <a:rPr lang="en-US" sz="1600" dirty="0"/>
              <a:t> [Overseer], Aziz [Exalted in Might], </a:t>
            </a:r>
            <a:r>
              <a:rPr lang="en-US" sz="1600" dirty="0" err="1"/>
              <a:t>Jabbar</a:t>
            </a:r>
            <a:r>
              <a:rPr lang="en-US" sz="1600" dirty="0"/>
              <a:t> [Compeller], </a:t>
            </a:r>
            <a:r>
              <a:rPr lang="en-US" sz="1600" dirty="0" err="1"/>
              <a:t>Mutakabbir</a:t>
            </a:r>
            <a:r>
              <a:rPr lang="en-US" sz="1600" dirty="0"/>
              <a:t> [Superior]. Exalted is Allah above whatever they associate with Him.  He is Allah ,</a:t>
            </a:r>
            <a:r>
              <a:rPr lang="en-US" sz="1600" dirty="0" err="1"/>
              <a:t>Khaliq</a:t>
            </a:r>
            <a:r>
              <a:rPr lang="en-US" sz="1600" dirty="0"/>
              <a:t> [Creator], </a:t>
            </a:r>
            <a:r>
              <a:rPr lang="en-US" sz="1600" dirty="0" err="1"/>
              <a:t>Baari</a:t>
            </a:r>
            <a:r>
              <a:rPr lang="en-US" sz="1600" dirty="0"/>
              <a:t> [Inventor], </a:t>
            </a:r>
            <a:r>
              <a:rPr lang="en-US" sz="1600" dirty="0" err="1"/>
              <a:t>Musawwir</a:t>
            </a:r>
            <a:r>
              <a:rPr lang="en-US" sz="1600" dirty="0"/>
              <a:t> [Fashioner]; to Him belong the best names.” 					  Qur’an 59:23, 24</a:t>
            </a:r>
          </a:p>
          <a:p>
            <a:endParaRPr lang="en-US" sz="1600" dirty="0"/>
          </a:p>
        </p:txBody>
      </p:sp>
      <p:sp>
        <p:nvSpPr>
          <p:cNvPr id="5" name="Slide Number Placeholder 4"/>
          <p:cNvSpPr>
            <a:spLocks noGrp="1"/>
          </p:cNvSpPr>
          <p:nvPr>
            <p:ph type="sldNum" sz="quarter" idx="12"/>
          </p:nvPr>
        </p:nvSpPr>
        <p:spPr/>
        <p:txBody>
          <a:bodyPr/>
          <a:lstStyle/>
          <a:p>
            <a:fld id="{244508FB-7DF8-4079-84BC-8A2473D78569}" type="slidenum">
              <a:rPr lang="en-US" smtClean="0"/>
              <a:pPr/>
              <a:t>21</a:t>
            </a:fld>
            <a:endParaRPr lang="en-US" dirty="0"/>
          </a:p>
        </p:txBody>
      </p:sp>
    </p:spTree>
  </p:cSld>
  <p:clrMapOvr>
    <a:masterClrMapping/>
  </p:clrMapOvr>
  <p:transition spd="med" advTm="36208">
    <p:newsfla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1003">
            <a:schemeClr val="lt2"/>
          </a:fillRef>
          <a:effectRef idx="1">
            <a:schemeClr val="accent1"/>
          </a:effectRef>
          <a:fontRef idx="minor">
            <a:schemeClr val="dk1"/>
          </a:fontRef>
        </p:style>
        <p:txBody>
          <a:bodyPr>
            <a:normAutofit/>
          </a:bodyPr>
          <a:lstStyle/>
          <a:p>
            <a:r>
              <a:rPr lang="en-US" sz="3200" dirty="0">
                <a:solidFill>
                  <a:srgbClr val="002060"/>
                </a:solidFill>
                <a:latin typeface="Berlin Sans FB" pitchFamily="34" charset="0"/>
              </a:rPr>
              <a:t>Worship the CREATOR and not his creations : Ved &amp; Quran</a:t>
            </a:r>
          </a:p>
        </p:txBody>
      </p:sp>
      <p:sp>
        <p:nvSpPr>
          <p:cNvPr id="3" name="Content Placeholder 2"/>
          <p:cNvSpPr>
            <a:spLocks noGrp="1"/>
          </p:cNvSpPr>
          <p:nvPr>
            <p:ph idx="1"/>
          </p:nvPr>
        </p:nvSpPr>
        <p:spPr>
          <a:xfrm>
            <a:off x="457200" y="1524001"/>
            <a:ext cx="8229600" cy="5029200"/>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a:buNone/>
            </a:pPr>
            <a:r>
              <a:rPr lang="en-US" sz="1600" dirty="0">
                <a:cs typeface="Andalus" pitchFamily="18" charset="-78"/>
              </a:rPr>
              <a:t>	</a:t>
            </a:r>
            <a:r>
              <a:rPr lang="hi-IN" sz="2000" dirty="0">
                <a:solidFill>
                  <a:srgbClr val="FF0000"/>
                </a:solidFill>
              </a:rPr>
              <a:t>तस्य॑ ते भक्ति॒वाम्सः॑ स्याम</a:t>
            </a:r>
            <a:r>
              <a:rPr lang="en-US" sz="2000" dirty="0">
                <a:solidFill>
                  <a:srgbClr val="FF0000"/>
                </a:solidFill>
              </a:rPr>
              <a:t> </a:t>
            </a:r>
            <a:r>
              <a:rPr lang="en-US" sz="1600" dirty="0">
                <a:cs typeface="Andalus" pitchFamily="18" charset="-78"/>
              </a:rPr>
              <a:t>	“O God we are your worshipper. O’ Lord, may 				remain only Your devotees”     </a:t>
            </a:r>
            <a:r>
              <a:rPr lang="en-US" sz="1600" dirty="0" err="1">
                <a:cs typeface="Andalus" pitchFamily="18" charset="-78"/>
              </a:rPr>
              <a:t>Atharvaved</a:t>
            </a:r>
            <a:r>
              <a:rPr lang="en-US" sz="1600" dirty="0">
                <a:cs typeface="Andalus" pitchFamily="18" charset="-78"/>
              </a:rPr>
              <a:t> 6:79:3</a:t>
            </a:r>
          </a:p>
          <a:p>
            <a:pPr>
              <a:buNone/>
            </a:pPr>
            <a:r>
              <a:rPr lang="en-US" sz="600" dirty="0">
                <a:cs typeface="Andalus" pitchFamily="18" charset="-78"/>
              </a:rPr>
              <a:t>						</a:t>
            </a:r>
          </a:p>
          <a:p>
            <a:pPr>
              <a:buNone/>
            </a:pPr>
            <a:r>
              <a:rPr lang="en-US" sz="600" dirty="0">
                <a:cs typeface="Andalus" pitchFamily="18" charset="-78"/>
              </a:rPr>
              <a:t>	</a:t>
            </a:r>
            <a:r>
              <a:rPr lang="en-US" sz="1600" dirty="0">
                <a:cs typeface="Andalus" pitchFamily="18" charset="-78"/>
              </a:rPr>
              <a:t> </a:t>
            </a:r>
            <a:r>
              <a:rPr lang="ur-PK" sz="2000" dirty="0">
                <a:solidFill>
                  <a:srgbClr val="FF0000"/>
                </a:solidFill>
              </a:rPr>
              <a:t>إِيَّاكَ نَعْبُدُ وَإِيَّاكَ نَسْتَعِينُ</a:t>
            </a:r>
            <a:r>
              <a:rPr lang="en-US" sz="2000" dirty="0">
                <a:solidFill>
                  <a:srgbClr val="FF0000"/>
                </a:solidFill>
              </a:rPr>
              <a:t>   </a:t>
            </a:r>
            <a:r>
              <a:rPr lang="en-US" sz="1600" dirty="0">
                <a:cs typeface="Andalus" pitchFamily="18" charset="-78"/>
              </a:rPr>
              <a:t>“You alone we worship and we ask help from you.”   Qur’an 1:4</a:t>
            </a:r>
          </a:p>
          <a:p>
            <a:endParaRPr lang="en-US" sz="600" dirty="0">
              <a:cs typeface="Andalus" pitchFamily="18" charset="-78"/>
            </a:endParaRPr>
          </a:p>
          <a:p>
            <a:pPr>
              <a:buNone/>
            </a:pPr>
            <a:r>
              <a:rPr lang="en-US" sz="600" dirty="0">
                <a:cs typeface="Andalus" pitchFamily="18" charset="-78"/>
              </a:rPr>
              <a:t>-----------------------------------------------------------------------------------------------------------------------------------------------------------------------------------------------------------------------------------------------------------------------------</a:t>
            </a:r>
          </a:p>
          <a:p>
            <a:endParaRPr lang="en-US" sz="600" dirty="0">
              <a:cs typeface="Andalus" pitchFamily="18" charset="-78"/>
            </a:endParaRPr>
          </a:p>
          <a:p>
            <a:pPr>
              <a:buNone/>
            </a:pPr>
            <a:r>
              <a:rPr lang="en-US" sz="600" dirty="0">
                <a:cs typeface="Andalus" pitchFamily="18" charset="-78"/>
              </a:rPr>
              <a:t>                  </a:t>
            </a:r>
            <a:r>
              <a:rPr lang="hi-IN" sz="1600" dirty="0">
                <a:solidFill>
                  <a:srgbClr val="FF0000"/>
                </a:solidFill>
              </a:rPr>
              <a:t>तवं नो अन्तम उत तराता</a:t>
            </a:r>
            <a:r>
              <a:rPr lang="en-US" sz="1600" dirty="0">
                <a:solidFill>
                  <a:srgbClr val="FF0000"/>
                </a:solidFill>
                <a:cs typeface="Andalus" pitchFamily="18" charset="-78"/>
              </a:rPr>
              <a:t> </a:t>
            </a:r>
            <a:r>
              <a:rPr lang="en-US" sz="1600" dirty="0">
                <a:cs typeface="Andalus" pitchFamily="18" charset="-78"/>
              </a:rPr>
              <a:t>“O God, You are closest to us and our protector” Rigved5:24:1</a:t>
            </a:r>
            <a:r>
              <a:rPr lang="en-US" sz="600" dirty="0">
                <a:cs typeface="Andalus" pitchFamily="18" charset="-78"/>
              </a:rPr>
              <a:t>     </a:t>
            </a:r>
            <a:r>
              <a:rPr lang="en-US" sz="1600" dirty="0">
                <a:cs typeface="Andalus" pitchFamily="18" charset="-78"/>
              </a:rPr>
              <a:t> </a:t>
            </a:r>
            <a:r>
              <a:rPr lang="en-US" sz="600" dirty="0">
                <a:cs typeface="Andalus" pitchFamily="18" charset="-78"/>
              </a:rPr>
              <a:t>  </a:t>
            </a:r>
            <a:endParaRPr lang="en-US" sz="1600" dirty="0">
              <a:cs typeface="Andalus" pitchFamily="18" charset="-78"/>
            </a:endParaRPr>
          </a:p>
          <a:p>
            <a:pPr>
              <a:buNone/>
            </a:pPr>
            <a:r>
              <a:rPr lang="en-US" sz="1800" dirty="0"/>
              <a:t>	</a:t>
            </a:r>
            <a:r>
              <a:rPr lang="ur-PK" sz="2000" dirty="0">
                <a:solidFill>
                  <a:srgbClr val="FF0000"/>
                </a:solidFill>
              </a:rPr>
              <a:t>وَنَحْنُ أَقْرَبُ إِلَيْهِ مِنْ حَبْلِ الْوَرِيد</a:t>
            </a:r>
            <a:r>
              <a:rPr lang="en-US" sz="1800" dirty="0">
                <a:cs typeface="Andalus" pitchFamily="18" charset="-78"/>
              </a:rPr>
              <a:t>    </a:t>
            </a:r>
            <a:r>
              <a:rPr lang="en-US" sz="1600" dirty="0">
                <a:cs typeface="Andalus" pitchFamily="18" charset="-78"/>
              </a:rPr>
              <a:t>“and We are closer to him [human being] than [his] 			      jugular vein.”			         Qur’an 50:16</a:t>
            </a:r>
          </a:p>
          <a:p>
            <a:endParaRPr lang="en-US" sz="600" dirty="0">
              <a:cs typeface="Andalus" pitchFamily="18" charset="-78"/>
            </a:endParaRPr>
          </a:p>
          <a:p>
            <a:pPr>
              <a:buNone/>
            </a:pPr>
            <a:r>
              <a:rPr lang="en-US" sz="600" dirty="0">
                <a:cs typeface="Andalus" pitchFamily="18" charset="-78"/>
              </a:rPr>
              <a:t>---------------------------------------------------------------------------------------------------------------------------------------------------------------------------------------------------------------------------------------------------------------------------</a:t>
            </a:r>
          </a:p>
          <a:p>
            <a:endParaRPr lang="en-US" sz="600" dirty="0">
              <a:cs typeface="Andalus" pitchFamily="18" charset="-78"/>
            </a:endParaRPr>
          </a:p>
          <a:p>
            <a:pPr>
              <a:buNone/>
            </a:pPr>
            <a:r>
              <a:rPr lang="en-US" sz="1600" b="1" dirty="0">
                <a:cs typeface="Aleem Urdu Unicode" pitchFamily="2" charset="-78"/>
              </a:rPr>
              <a:t>	</a:t>
            </a:r>
            <a:r>
              <a:rPr lang="hi-IN" sz="1800" dirty="0">
                <a:solidFill>
                  <a:srgbClr val="FF0000"/>
                </a:solidFill>
              </a:rPr>
              <a:t>अ॑व॒शसा॑ निः॒शसा॒ यत्प॑रा॒शसो॑पारि॒म जाग्र॑तो॒ यत्स्व॒पन्तः॑ </a:t>
            </a:r>
            <a:r>
              <a:rPr lang="hi-IN" sz="1600" dirty="0">
                <a:solidFill>
                  <a:srgbClr val="FF0000"/>
                </a:solidFill>
              </a:rPr>
              <a:t>।</a:t>
            </a:r>
            <a:endParaRPr lang="en-US" sz="1600" dirty="0">
              <a:solidFill>
                <a:srgbClr val="FF0000"/>
              </a:solidFill>
            </a:endParaRPr>
          </a:p>
          <a:p>
            <a:pPr>
              <a:buNone/>
            </a:pPr>
            <a:r>
              <a:rPr lang="en-US" sz="1600" b="1" dirty="0">
                <a:solidFill>
                  <a:srgbClr val="FF0000"/>
                </a:solidFill>
              </a:rPr>
              <a:t>	</a:t>
            </a:r>
            <a:r>
              <a:rPr lang="hi-IN" sz="1800" dirty="0">
                <a:solidFill>
                  <a:srgbClr val="FF0000"/>
                </a:solidFill>
              </a:rPr>
              <a:t>अ॒ग्निर्विश्वा॒न्यप॑ दुष्कृ॒तान्यजु॑ष्टान्या॒रे अ॒स्मद्द॑धातु ।।</a:t>
            </a:r>
            <a:endParaRPr lang="en-US" sz="1800" dirty="0">
              <a:solidFill>
                <a:srgbClr val="FF0000"/>
              </a:solidFill>
            </a:endParaRPr>
          </a:p>
          <a:p>
            <a:pPr>
              <a:buNone/>
            </a:pPr>
            <a:r>
              <a:rPr lang="en-US" sz="1600" dirty="0">
                <a:cs typeface="Aleem Urdu Unicode" pitchFamily="2" charset="-78"/>
              </a:rPr>
              <a:t>	Consciously or unconsciously, the sins which we have committed under influence of dishonesty, hatred or ignorance, O Great God, kindly forgive all such undesirable sins.     					                </a:t>
            </a:r>
            <a:r>
              <a:rPr lang="en-US" sz="1600" dirty="0" err="1">
                <a:cs typeface="Aleem Urdu Unicode" pitchFamily="2" charset="-78"/>
              </a:rPr>
              <a:t>Atharvaved</a:t>
            </a:r>
            <a:r>
              <a:rPr lang="en-US" sz="1600" dirty="0">
                <a:cs typeface="Aleem Urdu Unicode" pitchFamily="2" charset="-78"/>
              </a:rPr>
              <a:t> 6:45:2</a:t>
            </a:r>
            <a:endParaRPr lang="en-US" sz="1000" dirty="0">
              <a:cs typeface="Aleem Urdu Unicode" pitchFamily="2" charset="-78"/>
            </a:endParaRPr>
          </a:p>
          <a:p>
            <a:pPr>
              <a:buNone/>
            </a:pPr>
            <a:r>
              <a:rPr lang="en-US" sz="1000" b="1" dirty="0">
                <a:cs typeface="Aleem Urdu Unicode" pitchFamily="2" charset="-78"/>
              </a:rPr>
              <a:t> </a:t>
            </a:r>
            <a:endParaRPr lang="en-US" sz="2000" b="1" dirty="0"/>
          </a:p>
          <a:p>
            <a:pPr>
              <a:buNone/>
            </a:pPr>
            <a:r>
              <a:rPr lang="en-US" sz="2000" b="1" dirty="0"/>
              <a:t>	</a:t>
            </a:r>
            <a:r>
              <a:rPr lang="ur-PK" sz="2000" dirty="0">
                <a:solidFill>
                  <a:srgbClr val="FF0000"/>
                </a:solidFill>
              </a:rPr>
              <a:t>رَبَّنَا فَاغْفِرْ لَنَا ذُنُوبَنَا وَكَفِّرْ عَنَّا سَيِّئَاتِنَا وَتَوَفَّنَا مَعَ الْأَبْرَارِ</a:t>
            </a:r>
            <a:endParaRPr lang="en-US" sz="2000" dirty="0">
              <a:solidFill>
                <a:srgbClr val="FF0000"/>
              </a:solidFill>
              <a:cs typeface="Aleem Urdu Unicode" pitchFamily="2" charset="-78"/>
            </a:endParaRPr>
          </a:p>
          <a:p>
            <a:pPr>
              <a:buNone/>
            </a:pPr>
            <a:r>
              <a:rPr lang="en-US" sz="1600" dirty="0">
                <a:cs typeface="Aleem Urdu Unicode" pitchFamily="2" charset="-78"/>
              </a:rPr>
              <a:t>	“Our Lord, so forgive us our sins and remove from us our misdeeds and cause us to die with the righteous.”				                           Qur’an 3:193</a:t>
            </a:r>
          </a:p>
          <a:p>
            <a:pPr>
              <a:buNone/>
            </a:pPr>
            <a:endParaRPr lang="en-US" sz="1600" dirty="0">
              <a:cs typeface="Andalus" pitchFamily="18" charset="-78"/>
            </a:endParaRPr>
          </a:p>
        </p:txBody>
      </p:sp>
      <p:sp>
        <p:nvSpPr>
          <p:cNvPr id="5" name="Slide Number Placeholder 4"/>
          <p:cNvSpPr>
            <a:spLocks noGrp="1"/>
          </p:cNvSpPr>
          <p:nvPr>
            <p:ph type="sldNum" sz="quarter" idx="12"/>
          </p:nvPr>
        </p:nvSpPr>
        <p:spPr/>
        <p:txBody>
          <a:bodyPr/>
          <a:lstStyle/>
          <a:p>
            <a:fld id="{244508FB-7DF8-4079-84BC-8A2473D78569}" type="slidenum">
              <a:rPr lang="en-US" smtClean="0"/>
              <a:pPr/>
              <a:t>22</a:t>
            </a:fld>
            <a:endParaRPr lang="en-US" dirty="0"/>
          </a:p>
        </p:txBody>
      </p:sp>
    </p:spTree>
  </p:cSld>
  <p:clrMapOvr>
    <a:masterClrMapping/>
  </p:clrMapOvr>
  <p:transition spd="med" advTm="36145">
    <p:newsfla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rgbClr r="0" g="0" b="0"/>
          </a:lnRef>
          <a:fillRef idx="1003">
            <a:schemeClr val="lt2"/>
          </a:fillRef>
          <a:effectRef idx="0">
            <a:scrgbClr r="0" g="0" b="0"/>
          </a:effectRef>
          <a:fontRef idx="major"/>
        </p:style>
        <p:txBody>
          <a:bodyPr>
            <a:normAutofit fontScale="90000"/>
          </a:bodyPr>
          <a:lstStyle/>
          <a:p>
            <a:r>
              <a:rPr lang="en-US" sz="4000" dirty="0">
                <a:latin typeface="Berlin Sans FB" pitchFamily="34" charset="0"/>
              </a:rPr>
              <a:t>Do you worship God or something else?</a:t>
            </a:r>
          </a:p>
        </p:txBody>
      </p:sp>
      <p:sp>
        <p:nvSpPr>
          <p:cNvPr id="3" name="Content Placeholder 2"/>
          <p:cNvSpPr>
            <a:spLocks noGrp="1"/>
          </p:cNvSpPr>
          <p:nvPr>
            <p:ph idx="1"/>
          </p:nvPr>
        </p:nvSpPr>
        <p:spPr>
          <a:xfrm>
            <a:off x="457200" y="1524001"/>
            <a:ext cx="8229600" cy="5181600"/>
          </a:xfrm>
        </p:spPr>
        <p:style>
          <a:lnRef idx="1">
            <a:schemeClr val="accent1"/>
          </a:lnRef>
          <a:fillRef idx="2">
            <a:schemeClr val="accent1"/>
          </a:fillRef>
          <a:effectRef idx="1">
            <a:schemeClr val="accent1"/>
          </a:effectRef>
          <a:fontRef idx="minor">
            <a:schemeClr val="dk1"/>
          </a:fontRef>
        </p:style>
        <p:txBody>
          <a:bodyPr>
            <a:normAutofit/>
          </a:bodyPr>
          <a:lstStyle/>
          <a:p>
            <a:pPr>
              <a:buNone/>
            </a:pPr>
            <a:r>
              <a:rPr lang="en-US" sz="1600" dirty="0"/>
              <a:t>	</a:t>
            </a:r>
            <a:r>
              <a:rPr lang="hi-IN" sz="1800" dirty="0">
                <a:solidFill>
                  <a:srgbClr val="FF0000"/>
                </a:solidFill>
              </a:rPr>
              <a:t>इमे चित तव मन्यवे वेपेते भियसा मही | यदिन्द्र वज्रिन्नोजसा वर्त्रं मरुत्वानवधीरर्चन्न </a:t>
            </a:r>
            <a:endParaRPr lang="en-US" sz="1800" dirty="0">
              <a:solidFill>
                <a:srgbClr val="FF0000"/>
              </a:solidFill>
            </a:endParaRPr>
          </a:p>
          <a:p>
            <a:pPr>
              <a:buNone/>
            </a:pPr>
            <a:r>
              <a:rPr lang="en-US" sz="1600" dirty="0"/>
              <a:t>	“O, God, this universe trembles under the influence of Your great glory. People with wrong deeds get punished by Your wrath and You appreciate the righteous people with Your blessings.” 					      Rigved 1:80:11</a:t>
            </a:r>
          </a:p>
          <a:p>
            <a:endParaRPr lang="en-US" sz="800" dirty="0"/>
          </a:p>
          <a:p>
            <a:pPr>
              <a:buNone/>
            </a:pPr>
            <a:r>
              <a:rPr lang="en-US" sz="1800" dirty="0"/>
              <a:t>	  </a:t>
            </a:r>
            <a:r>
              <a:rPr lang="ur-PK" sz="1800" dirty="0">
                <a:solidFill>
                  <a:srgbClr val="FF0000"/>
                </a:solidFill>
              </a:rPr>
              <a:t>وَلِلَّهِ مَا فِي السَّمَاوَاتِ وَمَا فِي الْأَرْضِ لِيَجْزِيَ الَّذِينَ أَسَاءُوا بِمَا عَمِلُوا وَيَجْزِيَ الَّذِينَ أَحْسَنُوا بِالْحُسْنَى </a:t>
            </a:r>
            <a:r>
              <a:rPr lang="en-US" sz="1800" dirty="0">
                <a:solidFill>
                  <a:srgbClr val="FF0000"/>
                </a:solidFill>
              </a:rPr>
              <a:t>   </a:t>
            </a:r>
            <a:r>
              <a:rPr lang="en-US" sz="1600" dirty="0"/>
              <a:t>“And to Allah belongs whatever is in the heavens and whatever is in the earth - that He may recompense those who do evil with [the penalty of] what they have done and recompense those who do good with the best [reward]” 		         Qur’an 53:31</a:t>
            </a:r>
            <a:endParaRPr lang="en-US" sz="600" dirty="0"/>
          </a:p>
          <a:p>
            <a:r>
              <a:rPr lang="en-US" sz="600" dirty="0"/>
              <a:t> -----------------------------------------------------------------------------------------------------------------------------------------------------------------------------------------------------------------------------------------------------------------------</a:t>
            </a:r>
            <a:endParaRPr lang="en-US" sz="1600" dirty="0"/>
          </a:p>
          <a:p>
            <a:pPr>
              <a:buNone/>
            </a:pPr>
            <a:r>
              <a:rPr lang="en-US" sz="1600" dirty="0"/>
              <a:t>	</a:t>
            </a:r>
            <a:r>
              <a:rPr lang="hi-IN" sz="2000" dirty="0">
                <a:solidFill>
                  <a:srgbClr val="FF0000"/>
                </a:solidFill>
              </a:rPr>
              <a:t>सर्वं॒ तद्राजा॒ वरु॑णो॒ वि च॑ष्टे॒ यद॑न्त॒रा रोद॑सी॒ यत्प॒रस्ता॑त्</a:t>
            </a:r>
            <a:r>
              <a:rPr lang="hi-IN" sz="2000" dirty="0"/>
              <a:t> </a:t>
            </a:r>
            <a:r>
              <a:rPr lang="en-US" sz="1600" dirty="0"/>
              <a:t>		 “Whatever is between the earth and the sky and whatever is beyond them</a:t>
            </a:r>
            <a:r>
              <a:rPr lang="en-US" sz="1600"/>
              <a:t>, God can </a:t>
            </a:r>
            <a:r>
              <a:rPr lang="en-US" sz="1600" dirty="0"/>
              <a:t>see everything</a:t>
            </a:r>
            <a:r>
              <a:rPr lang="en-US" sz="1600"/>
              <a:t>.”  </a:t>
            </a:r>
            <a:r>
              <a:rPr lang="en-US" sz="1600" dirty="0"/>
              <a:t>					</a:t>
            </a:r>
            <a:r>
              <a:rPr lang="en-US" sz="1600" dirty="0" err="1"/>
              <a:t>Atharvaved</a:t>
            </a:r>
            <a:r>
              <a:rPr lang="en-US" sz="1600" dirty="0"/>
              <a:t> 4:16:5</a:t>
            </a:r>
          </a:p>
          <a:p>
            <a:pPr>
              <a:buNone/>
            </a:pPr>
            <a:endParaRPr lang="en-US" sz="1600" dirty="0"/>
          </a:p>
          <a:p>
            <a:pPr>
              <a:buNone/>
            </a:pPr>
            <a:r>
              <a:rPr lang="en-US" sz="2000" dirty="0"/>
              <a:t>    	      </a:t>
            </a:r>
            <a:r>
              <a:rPr lang="ur-PK" sz="2000" dirty="0">
                <a:solidFill>
                  <a:srgbClr val="FF0000"/>
                </a:solidFill>
              </a:rPr>
              <a:t>يَعْلَمُ مَا يَلِجُ فِي الْأَرْضِ وَمَا يَخْرُجُ مِنْهَا وَمَا يَنزِلُ مِنَ السَّمَاءِ وَمَا يَعْرُجُ فِيهَا </a:t>
            </a:r>
            <a:r>
              <a:rPr lang="en-US" sz="2000" dirty="0">
                <a:solidFill>
                  <a:srgbClr val="FF0000"/>
                </a:solidFill>
              </a:rPr>
              <a:t>   </a:t>
            </a:r>
          </a:p>
          <a:p>
            <a:pPr>
              <a:buNone/>
            </a:pPr>
            <a:r>
              <a:rPr lang="en-US" sz="1600" dirty="0"/>
              <a:t>	“He knows what penetrates into the earth and what emerges from it and what descends from the heaven and what ascends therein.”                                    Qur’an 57:4</a:t>
            </a:r>
          </a:p>
        </p:txBody>
      </p:sp>
      <p:sp>
        <p:nvSpPr>
          <p:cNvPr id="5" name="Slide Number Placeholder 4"/>
          <p:cNvSpPr>
            <a:spLocks noGrp="1"/>
          </p:cNvSpPr>
          <p:nvPr>
            <p:ph type="sldNum" sz="quarter" idx="12"/>
          </p:nvPr>
        </p:nvSpPr>
        <p:spPr/>
        <p:txBody>
          <a:bodyPr/>
          <a:lstStyle/>
          <a:p>
            <a:fld id="{244508FB-7DF8-4079-84BC-8A2473D78569}" type="slidenum">
              <a:rPr lang="en-US" smtClean="0"/>
              <a:pPr/>
              <a:t>23</a:t>
            </a:fld>
            <a:endParaRPr lang="en-US" dirty="0"/>
          </a:p>
        </p:txBody>
      </p:sp>
    </p:spTree>
  </p:cSld>
  <p:clrMapOvr>
    <a:masterClrMapping/>
  </p:clrMapOvr>
  <p:transition spd="med" advTm="49125">
    <p:newsfla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624004344"/>
              </p:ext>
            </p:extLst>
          </p:nvPr>
        </p:nvGraphicFramePr>
        <p:xfrm>
          <a:off x="1143000" y="381000"/>
          <a:ext cx="73914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244508FB-7DF8-4079-84BC-8A2473D78569}" type="slidenum">
              <a:rPr lang="en-US" smtClean="0"/>
              <a:pPr/>
              <a:t>24</a:t>
            </a:fld>
            <a:endParaRPr lang="en-US" dirty="0"/>
          </a:p>
        </p:txBody>
      </p:sp>
    </p:spTree>
  </p:cSld>
  <p:clrMapOvr>
    <a:masterClrMapping/>
  </p:clrMapOvr>
  <p:transition spd="med" advTm="23041">
    <p:newsfla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dirty="0">
                <a:solidFill>
                  <a:srgbClr val="002060"/>
                </a:solidFill>
                <a:latin typeface="Berlin Sans FB" pitchFamily="34" charset="0"/>
              </a:rPr>
              <a:t>Ish-dut /Rasul/ Prophet of God</a:t>
            </a: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r>
              <a:rPr lang="en-US" sz="1800" dirty="0"/>
              <a:t>God does not come down to earth; God is beyond time, space, life-death and any weakness. Neither God takes birth nor he dies. God can’t be confined to </a:t>
            </a:r>
            <a:r>
              <a:rPr lang="en-US" sz="1800" i="1" dirty="0" err="1"/>
              <a:t>akash</a:t>
            </a:r>
            <a:r>
              <a:rPr lang="en-US" sz="1800" dirty="0"/>
              <a:t>(space) &amp; </a:t>
            </a:r>
            <a:r>
              <a:rPr lang="en-US" sz="1800" i="1" dirty="0" err="1"/>
              <a:t>kaal</a:t>
            </a:r>
            <a:r>
              <a:rPr lang="en-US" sz="1800" i="1" dirty="0"/>
              <a:t> (</a:t>
            </a:r>
            <a:r>
              <a:rPr lang="en-US" sz="1800" dirty="0"/>
              <a:t>time).</a:t>
            </a:r>
          </a:p>
          <a:p>
            <a:endParaRPr lang="en-US" sz="1800" dirty="0"/>
          </a:p>
          <a:p>
            <a:r>
              <a:rPr lang="en-US" sz="1800" dirty="0"/>
              <a:t>Rather, God reveals his message to human being who is called </a:t>
            </a:r>
            <a:r>
              <a:rPr lang="en-US" sz="1800" i="1" u="sng" dirty="0" err="1"/>
              <a:t>Ish-dut</a:t>
            </a:r>
            <a:r>
              <a:rPr lang="en-US" sz="1800" dirty="0"/>
              <a:t> or </a:t>
            </a:r>
            <a:r>
              <a:rPr lang="en-US" sz="1800" i="1" u="sng" dirty="0" err="1"/>
              <a:t>rasul</a:t>
            </a:r>
            <a:r>
              <a:rPr lang="en-US" sz="1800" i="1" u="sng" dirty="0"/>
              <a:t>-Allah</a:t>
            </a:r>
            <a:r>
              <a:rPr lang="en-US" sz="1800" dirty="0"/>
              <a:t> or </a:t>
            </a:r>
            <a:r>
              <a:rPr lang="en-US" sz="1800" u="sng" dirty="0"/>
              <a:t>Prophet</a:t>
            </a:r>
            <a:r>
              <a:rPr lang="en-US" sz="1800" dirty="0"/>
              <a:t> of God.</a:t>
            </a:r>
          </a:p>
          <a:p>
            <a:endParaRPr lang="en-US" sz="1800" dirty="0"/>
          </a:p>
          <a:p>
            <a:r>
              <a:rPr lang="en-US" sz="1800" i="1" dirty="0" err="1"/>
              <a:t>Aadi</a:t>
            </a:r>
            <a:r>
              <a:rPr lang="en-US" sz="1800" i="1" dirty="0"/>
              <a:t> </a:t>
            </a:r>
            <a:r>
              <a:rPr lang="en-US" sz="1800" i="1" dirty="0" err="1"/>
              <a:t>granth</a:t>
            </a:r>
            <a:r>
              <a:rPr lang="en-US" sz="1800" i="1" dirty="0"/>
              <a:t> </a:t>
            </a:r>
            <a:r>
              <a:rPr lang="en-US" sz="1800" dirty="0"/>
              <a:t>(first revelation) was given to Prophet Noah,  </a:t>
            </a:r>
            <a:r>
              <a:rPr lang="en-US" sz="1800" i="1" dirty="0" err="1"/>
              <a:t>Injeel</a:t>
            </a:r>
            <a:r>
              <a:rPr lang="en-US" sz="1800" dirty="0"/>
              <a:t> was given to Prophet Jesus and finally Quran was given to Prophet Muhammad-Peace be upon them all.</a:t>
            </a:r>
          </a:p>
          <a:p>
            <a:endParaRPr lang="en-US" sz="1800" dirty="0"/>
          </a:p>
          <a:p>
            <a:r>
              <a:rPr lang="en-US" sz="1800" dirty="0" err="1"/>
              <a:t>Ved</a:t>
            </a:r>
            <a:r>
              <a:rPr lang="en-US" sz="1800" dirty="0"/>
              <a:t> talk about </a:t>
            </a:r>
            <a:r>
              <a:rPr lang="en-US" sz="1800" i="1" dirty="0" err="1"/>
              <a:t>dut</a:t>
            </a:r>
            <a:r>
              <a:rPr lang="en-US" sz="1800" i="1" dirty="0"/>
              <a:t> </a:t>
            </a:r>
            <a:r>
              <a:rPr lang="en-US" sz="1800" dirty="0"/>
              <a:t>at several places. For ex: </a:t>
            </a:r>
            <a:r>
              <a:rPr lang="en-US" sz="1800" dirty="0" err="1"/>
              <a:t>Rigved</a:t>
            </a:r>
            <a:r>
              <a:rPr lang="en-US" sz="1800" dirty="0"/>
              <a:t> 10:70:3  </a:t>
            </a:r>
            <a:r>
              <a:rPr lang="en-US" sz="1800" dirty="0" err="1"/>
              <a:t>Rigved</a:t>
            </a:r>
            <a:r>
              <a:rPr lang="en-US" sz="1800" dirty="0"/>
              <a:t> 10:122:5,7  </a:t>
            </a:r>
            <a:r>
              <a:rPr lang="en-US" sz="1800" dirty="0" err="1"/>
              <a:t>Rigved</a:t>
            </a:r>
            <a:r>
              <a:rPr lang="en-US" sz="1800" dirty="0"/>
              <a:t> 10:123:6                 </a:t>
            </a:r>
          </a:p>
          <a:p>
            <a:pPr>
              <a:buNone/>
            </a:pPr>
            <a:r>
              <a:rPr lang="en-US" sz="1800" dirty="0"/>
              <a:t>	</a:t>
            </a:r>
            <a:r>
              <a:rPr lang="hi-IN" sz="1800" dirty="0">
                <a:solidFill>
                  <a:srgbClr val="FF0000"/>
                </a:solidFill>
              </a:rPr>
              <a:t>अग्निं दूतं वर्णीमहे</a:t>
            </a:r>
            <a:r>
              <a:rPr lang="hi-IN" sz="1800" dirty="0"/>
              <a:t> </a:t>
            </a:r>
            <a:r>
              <a:rPr lang="en-US" sz="1800" dirty="0"/>
              <a:t>- “We chose </a:t>
            </a:r>
            <a:r>
              <a:rPr lang="en-US" sz="1800" i="1" dirty="0"/>
              <a:t>Agni</a:t>
            </a:r>
            <a:r>
              <a:rPr lang="en-US" sz="1800" dirty="0"/>
              <a:t> as the messenger”. </a:t>
            </a:r>
            <a:r>
              <a:rPr lang="en-US" sz="1800" dirty="0" err="1"/>
              <a:t>Rigved</a:t>
            </a:r>
            <a:r>
              <a:rPr lang="en-US" sz="1800" dirty="0"/>
              <a:t> 1:12:1</a:t>
            </a:r>
          </a:p>
        </p:txBody>
      </p:sp>
      <p:sp>
        <p:nvSpPr>
          <p:cNvPr id="5" name="Slide Number Placeholder 4"/>
          <p:cNvSpPr>
            <a:spLocks noGrp="1"/>
          </p:cNvSpPr>
          <p:nvPr>
            <p:ph type="sldNum" sz="quarter" idx="12"/>
          </p:nvPr>
        </p:nvSpPr>
        <p:spPr/>
        <p:txBody>
          <a:bodyPr/>
          <a:lstStyle/>
          <a:p>
            <a:fld id="{244508FB-7DF8-4079-84BC-8A2473D78569}" type="slidenum">
              <a:rPr lang="en-US" smtClean="0"/>
              <a:pPr/>
              <a:t>25</a:t>
            </a:fld>
            <a:endParaRPr lang="en-US" dirty="0"/>
          </a:p>
        </p:txBody>
      </p:sp>
    </p:spTree>
  </p:cSld>
  <p:clrMapOvr>
    <a:masterClrMapping/>
  </p:clrMapOvr>
  <p:transition spd="med" advTm="25647">
    <p:newsfla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a:latin typeface="Berlin Sans FB" pitchFamily="34" charset="0"/>
              </a:rPr>
              <a:t>Prophets in India</a:t>
            </a:r>
          </a:p>
        </p:txBody>
      </p:sp>
      <p:sp>
        <p:nvSpPr>
          <p:cNvPr id="3" name="Content Placeholder 2"/>
          <p:cNvSpPr>
            <a:spLocks noGrp="1"/>
          </p:cNvSpPr>
          <p:nvPr>
            <p:ph idx="1"/>
          </p:nvPr>
        </p:nvSpPr>
        <p:spPr>
          <a:xfrm>
            <a:off x="457200" y="1600201"/>
            <a:ext cx="8229600" cy="495299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r>
              <a:rPr lang="en-US" sz="2100" dirty="0">
                <a:latin typeface="+mj-lt"/>
              </a:rPr>
              <a:t>First prophet of Sanatan dharm/Islam is </a:t>
            </a:r>
            <a:r>
              <a:rPr lang="en-US" sz="2100" b="1" u="sng" dirty="0">
                <a:latin typeface="+mj-lt"/>
              </a:rPr>
              <a:t>Prophet Adam who was sent to India</a:t>
            </a:r>
            <a:r>
              <a:rPr lang="en-US" sz="2100" u="sng" dirty="0">
                <a:latin typeface="+mj-lt"/>
              </a:rPr>
              <a:t>.</a:t>
            </a:r>
            <a:r>
              <a:rPr lang="en-US" sz="2100" dirty="0">
                <a:latin typeface="+mj-lt"/>
              </a:rPr>
              <a:t> In </a:t>
            </a:r>
            <a:r>
              <a:rPr lang="en-US" sz="2100" i="1" dirty="0">
                <a:latin typeface="+mj-lt"/>
              </a:rPr>
              <a:t>Bhawishy puran</a:t>
            </a:r>
            <a:r>
              <a:rPr lang="en-US" sz="2100" dirty="0">
                <a:latin typeface="+mj-lt"/>
              </a:rPr>
              <a:t> he is mentioned as Adam and in Indian traditions he has got title of “</a:t>
            </a:r>
            <a:r>
              <a:rPr lang="en-US" sz="2100" i="1" dirty="0">
                <a:latin typeface="+mj-lt"/>
              </a:rPr>
              <a:t>Swaym-bhu Manu”</a:t>
            </a:r>
            <a:r>
              <a:rPr lang="en-US" sz="2100" dirty="0">
                <a:latin typeface="+mj-lt"/>
              </a:rPr>
              <a:t>. He is mentioned in bible and Quran as Adam. His spouse is mentioned as Eve in bible, </a:t>
            </a:r>
            <a:r>
              <a:rPr lang="en-US" sz="2100" i="1" dirty="0">
                <a:latin typeface="+mj-lt"/>
              </a:rPr>
              <a:t>hawwa</a:t>
            </a:r>
            <a:r>
              <a:rPr lang="en-US" sz="2100" dirty="0">
                <a:latin typeface="+mj-lt"/>
              </a:rPr>
              <a:t> in Islam and </a:t>
            </a:r>
            <a:r>
              <a:rPr lang="en-US" sz="2100" i="1" dirty="0">
                <a:latin typeface="+mj-lt"/>
              </a:rPr>
              <a:t>Havyavati </a:t>
            </a:r>
            <a:r>
              <a:rPr lang="en-US" sz="2100" dirty="0">
                <a:latin typeface="+mj-lt"/>
              </a:rPr>
              <a:t>in </a:t>
            </a:r>
            <a:r>
              <a:rPr lang="en-US" sz="2100" i="1" dirty="0" err="1">
                <a:latin typeface="+mj-lt"/>
              </a:rPr>
              <a:t>Bhawishypuran</a:t>
            </a:r>
            <a:r>
              <a:rPr lang="en-US" sz="2100" dirty="0">
                <a:latin typeface="+mj-lt"/>
              </a:rPr>
              <a:t>.</a:t>
            </a:r>
          </a:p>
          <a:p>
            <a:r>
              <a:rPr lang="en-US" sz="600" dirty="0"/>
              <a:t>-----------------------------------------------------------------------------------------------------------------------------------------------------------------------------------------------------------------------------------------------------------------------------</a:t>
            </a:r>
            <a:endParaRPr lang="en-US" sz="700" dirty="0"/>
          </a:p>
          <a:p>
            <a:pPr>
              <a:buNone/>
            </a:pPr>
            <a:r>
              <a:rPr lang="en-US" sz="2500" dirty="0"/>
              <a:t>	</a:t>
            </a:r>
            <a:r>
              <a:rPr lang="hi-IN" sz="2800" dirty="0"/>
              <a:t> </a:t>
            </a:r>
            <a:r>
              <a:rPr lang="hi-IN" sz="2200" dirty="0">
                <a:solidFill>
                  <a:srgbClr val="FF0000"/>
                </a:solidFill>
              </a:rPr>
              <a:t>जनं मनुजातं</a:t>
            </a:r>
            <a:r>
              <a:rPr lang="en-US" sz="2500" dirty="0"/>
              <a:t>      </a:t>
            </a:r>
            <a:r>
              <a:rPr lang="en-US" sz="2100" dirty="0"/>
              <a:t>All are progeny of Manu(Prophet Adam) Rigved 1:45:1</a:t>
            </a:r>
          </a:p>
          <a:p>
            <a:pPr>
              <a:buNone/>
            </a:pPr>
            <a:endParaRPr lang="en-US" sz="600" dirty="0"/>
          </a:p>
          <a:p>
            <a:pPr>
              <a:buNone/>
            </a:pPr>
            <a:r>
              <a:rPr lang="en-US" sz="2500" dirty="0"/>
              <a:t>       </a:t>
            </a:r>
            <a:r>
              <a:rPr lang="ur-PK" sz="2600" dirty="0">
                <a:solidFill>
                  <a:srgbClr val="FF0000"/>
                </a:solidFill>
              </a:rPr>
              <a:t>يَا أَيُّهَا النَّاسُ إِنَّا خَلَقْنَاكُم مِّن ذَكَرٍ وَأُنثَىٰ</a:t>
            </a:r>
            <a:endParaRPr lang="en-US" sz="2600" dirty="0">
              <a:solidFill>
                <a:srgbClr val="FF0000"/>
              </a:solidFill>
            </a:endParaRPr>
          </a:p>
          <a:p>
            <a:pPr>
              <a:buNone/>
            </a:pPr>
            <a:r>
              <a:rPr lang="en-US" sz="2500" dirty="0"/>
              <a:t>     </a:t>
            </a:r>
            <a:r>
              <a:rPr lang="en-US" sz="1900" dirty="0"/>
              <a:t>“O mankind, indeed We have created you from one male (Prophet Adam) and female(Hawwa).” 					      Qur’an 49:13</a:t>
            </a:r>
          </a:p>
          <a:p>
            <a:pPr>
              <a:buNone/>
            </a:pPr>
            <a:r>
              <a:rPr lang="en-US" sz="600" dirty="0"/>
              <a:t>	----------------------------------------------------------------------------------------------------------------------------------------------------------------------------------------------------------------------------------------------------------------------------</a:t>
            </a:r>
          </a:p>
          <a:p>
            <a:r>
              <a:rPr lang="en-US" sz="1900" b="1" u="sng" dirty="0">
                <a:latin typeface="+mj-lt"/>
              </a:rPr>
              <a:t>Another Prophet/</a:t>
            </a:r>
            <a:r>
              <a:rPr lang="en-US" sz="1900" b="1" i="1" u="sng" dirty="0">
                <a:latin typeface="+mj-lt"/>
              </a:rPr>
              <a:t>dut</a:t>
            </a:r>
            <a:r>
              <a:rPr lang="en-US" sz="1900" b="1" u="sng" dirty="0">
                <a:latin typeface="+mj-lt"/>
              </a:rPr>
              <a:t> sent to India was Prophet Noah</a:t>
            </a:r>
            <a:r>
              <a:rPr lang="en-US" sz="1900" dirty="0">
                <a:latin typeface="+mj-lt"/>
              </a:rPr>
              <a:t>. He is </a:t>
            </a:r>
            <a:r>
              <a:rPr lang="en-US" sz="1900" i="1" dirty="0">
                <a:latin typeface="+mj-lt"/>
              </a:rPr>
              <a:t>Nyuh</a:t>
            </a:r>
            <a:r>
              <a:rPr lang="en-US" sz="1900" dirty="0">
                <a:latin typeface="+mj-lt"/>
              </a:rPr>
              <a:t> in </a:t>
            </a:r>
            <a:r>
              <a:rPr lang="en-US" sz="1900" i="1" dirty="0" err="1">
                <a:latin typeface="+mj-lt"/>
              </a:rPr>
              <a:t>Bhawishypuran</a:t>
            </a:r>
            <a:r>
              <a:rPr lang="en-US" sz="1900" dirty="0">
                <a:latin typeface="+mj-lt"/>
              </a:rPr>
              <a:t>, </a:t>
            </a:r>
            <a:r>
              <a:rPr lang="en-US" sz="1900" i="1" dirty="0" err="1">
                <a:latin typeface="+mj-lt"/>
              </a:rPr>
              <a:t>Nuh</a:t>
            </a:r>
            <a:r>
              <a:rPr lang="en-US" sz="1900" i="1" dirty="0">
                <a:latin typeface="+mj-lt"/>
              </a:rPr>
              <a:t> in </a:t>
            </a:r>
            <a:r>
              <a:rPr lang="en-US" sz="1900" dirty="0">
                <a:latin typeface="+mj-lt"/>
              </a:rPr>
              <a:t>Quran and Noah in bible.</a:t>
            </a:r>
          </a:p>
          <a:p>
            <a:r>
              <a:rPr lang="en-US" sz="1900" dirty="0">
                <a:latin typeface="+mj-lt"/>
              </a:rPr>
              <a:t>Every prophet including Prophet Adam and Prophet Noah preached Islam or </a:t>
            </a:r>
            <a:r>
              <a:rPr lang="en-US" sz="1900" dirty="0" err="1">
                <a:latin typeface="+mj-lt"/>
              </a:rPr>
              <a:t>Sanatan</a:t>
            </a:r>
            <a:r>
              <a:rPr lang="en-US" sz="1900" dirty="0">
                <a:latin typeface="+mj-lt"/>
              </a:rPr>
              <a:t> </a:t>
            </a:r>
            <a:r>
              <a:rPr lang="en-US" sz="1900" dirty="0" err="1">
                <a:latin typeface="+mj-lt"/>
              </a:rPr>
              <a:t>dharm</a:t>
            </a:r>
            <a:r>
              <a:rPr lang="en-US" sz="1900" dirty="0">
                <a:latin typeface="+mj-lt"/>
              </a:rPr>
              <a:t>. As people forgot original religion; God sent messengers in various parts of world. Lastly, Prophet Muhammad was sent for whole mankind as the last messenger of God</a:t>
            </a:r>
            <a:r>
              <a:rPr lang="en-US" sz="1900" dirty="0"/>
              <a:t>. </a:t>
            </a:r>
          </a:p>
        </p:txBody>
      </p:sp>
      <p:sp>
        <p:nvSpPr>
          <p:cNvPr id="5" name="Slide Number Placeholder 4"/>
          <p:cNvSpPr>
            <a:spLocks noGrp="1"/>
          </p:cNvSpPr>
          <p:nvPr>
            <p:ph type="sldNum" sz="quarter" idx="12"/>
          </p:nvPr>
        </p:nvSpPr>
        <p:spPr/>
        <p:txBody>
          <a:bodyPr/>
          <a:lstStyle/>
          <a:p>
            <a:fld id="{244508FB-7DF8-4079-84BC-8A2473D78569}" type="slidenum">
              <a:rPr lang="en-US" smtClean="0"/>
              <a:pPr/>
              <a:t>26</a:t>
            </a:fld>
            <a:endParaRPr lang="en-US" dirty="0"/>
          </a:p>
        </p:txBody>
      </p:sp>
    </p:spTree>
  </p:cSld>
  <p:clrMapOvr>
    <a:masterClrMapping/>
  </p:clrMapOvr>
  <p:transition spd="med" advTm="28112">
    <p:newsfla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sz="3000" dirty="0">
                <a:solidFill>
                  <a:srgbClr val="002060"/>
                </a:solidFill>
                <a:latin typeface="Berlin Sans FB" pitchFamily="34" charset="0"/>
              </a:rPr>
              <a:t>Every Prophet preached Islam/</a:t>
            </a:r>
            <a:r>
              <a:rPr lang="en-US" sz="3000" dirty="0" err="1">
                <a:solidFill>
                  <a:srgbClr val="002060"/>
                </a:solidFill>
                <a:latin typeface="Berlin Sans FB" pitchFamily="34" charset="0"/>
              </a:rPr>
              <a:t>Sanatan</a:t>
            </a:r>
            <a:r>
              <a:rPr lang="en-US" sz="3000" dirty="0">
                <a:solidFill>
                  <a:srgbClr val="002060"/>
                </a:solidFill>
                <a:latin typeface="Berlin Sans FB" pitchFamily="34" charset="0"/>
              </a:rPr>
              <a:t> dharma</a:t>
            </a:r>
          </a:p>
        </p:txBody>
      </p:sp>
      <p:sp>
        <p:nvSpPr>
          <p:cNvPr id="6" name="Content Placeholder 5"/>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Autofit/>
          </a:bodyPr>
          <a:lstStyle/>
          <a:p>
            <a:r>
              <a:rPr lang="en-US" sz="1800" dirty="0" err="1"/>
              <a:t>Ved</a:t>
            </a:r>
            <a:r>
              <a:rPr lang="en-US" sz="1800" dirty="0"/>
              <a:t> told that the last messenger will revive the same old </a:t>
            </a:r>
            <a:r>
              <a:rPr lang="en-US" sz="1800" i="1" dirty="0" err="1"/>
              <a:t>Sanatan</a:t>
            </a:r>
            <a:r>
              <a:rPr lang="en-US" sz="1800" i="1" dirty="0"/>
              <a:t> dharma</a:t>
            </a:r>
            <a:r>
              <a:rPr lang="en-US" sz="1800" dirty="0"/>
              <a:t>.  </a:t>
            </a:r>
          </a:p>
          <a:p>
            <a:pPr>
              <a:buNone/>
            </a:pPr>
            <a:r>
              <a:rPr lang="en-US" sz="1800" dirty="0"/>
              <a:t>	</a:t>
            </a:r>
            <a:r>
              <a:rPr lang="hi-IN" sz="2000" dirty="0">
                <a:solidFill>
                  <a:srgbClr val="FF0000"/>
                </a:solidFill>
              </a:rPr>
              <a:t>यज्ञं पर्छाम्यवमं स तद दूतो वि वोचति | </a:t>
            </a:r>
            <a:br>
              <a:rPr lang="hi-IN" sz="2000" dirty="0">
                <a:solidFill>
                  <a:srgbClr val="FF0000"/>
                </a:solidFill>
              </a:rPr>
            </a:br>
            <a:r>
              <a:rPr lang="hi-IN" sz="2000" dirty="0">
                <a:solidFill>
                  <a:srgbClr val="FF0000"/>
                </a:solidFill>
              </a:rPr>
              <a:t>कव रतं पूर्व्यं गतं कस्तद बिभर्ति नूतनो</a:t>
            </a:r>
            <a:r>
              <a:rPr lang="en-US" sz="2000" dirty="0">
                <a:solidFill>
                  <a:srgbClr val="FF0000"/>
                </a:solidFill>
              </a:rPr>
              <a:t>  	</a:t>
            </a:r>
            <a:r>
              <a:rPr lang="hi-IN" sz="2000" dirty="0">
                <a:solidFill>
                  <a:srgbClr val="FF0000"/>
                </a:solidFill>
              </a:rPr>
              <a:t>वित्तं मे अस्य रोदसी</a:t>
            </a:r>
            <a:endParaRPr lang="en-US" sz="2000" dirty="0">
              <a:solidFill>
                <a:srgbClr val="FF0000"/>
              </a:solidFill>
            </a:endParaRPr>
          </a:p>
          <a:p>
            <a:pPr>
              <a:buNone/>
            </a:pPr>
            <a:r>
              <a:rPr lang="en-US" sz="1800" dirty="0"/>
              <a:t>      “I ask you about </a:t>
            </a:r>
            <a:r>
              <a:rPr lang="en-US" sz="1800" b="1" dirty="0"/>
              <a:t>last</a:t>
            </a:r>
            <a:r>
              <a:rPr lang="en-US" sz="1800" dirty="0"/>
              <a:t> sacrifice. </a:t>
            </a:r>
            <a:r>
              <a:rPr lang="en-US" sz="1800" b="1" dirty="0"/>
              <a:t>That messenger</a:t>
            </a:r>
            <a:r>
              <a:rPr lang="en-US" sz="1800" dirty="0"/>
              <a:t> (</a:t>
            </a:r>
            <a:r>
              <a:rPr lang="en-US" sz="1800" i="1" dirty="0" err="1"/>
              <a:t>Dut</a:t>
            </a:r>
            <a:r>
              <a:rPr lang="en-US" sz="1800" dirty="0"/>
              <a:t>) explains that. Where is ancient divine path(law of God)? Who will present that into new form? Oh! Heaven and earth; look at my woes.” 	  	Rigved 1:105:4</a:t>
            </a:r>
            <a:r>
              <a:rPr lang="en-US" sz="1000" dirty="0"/>
              <a:t> </a:t>
            </a:r>
          </a:p>
          <a:p>
            <a:pPr>
              <a:buNone/>
            </a:pPr>
            <a:r>
              <a:rPr lang="en-US" sz="1000" dirty="0"/>
              <a:t>            </a:t>
            </a:r>
          </a:p>
          <a:p>
            <a:r>
              <a:rPr lang="en-US" sz="1800" dirty="0"/>
              <a:t>Quran also confirms that Prophet Muhammad-the last Prophet; presented the same old age religion. Quran never claims that Prophet Muhammad brought any </a:t>
            </a:r>
            <a:r>
              <a:rPr lang="en-US" sz="1800" b="1" u="sng" dirty="0"/>
              <a:t>new</a:t>
            </a:r>
            <a:r>
              <a:rPr lang="en-US" sz="1800" dirty="0"/>
              <a:t> religion. He revived the same old age religion.</a:t>
            </a:r>
            <a:r>
              <a:rPr lang="en-US" sz="800" dirty="0"/>
              <a:t> </a:t>
            </a:r>
          </a:p>
          <a:p>
            <a:pPr>
              <a:buNone/>
            </a:pPr>
            <a:r>
              <a:rPr lang="en-US" sz="800" dirty="0"/>
              <a:t> </a:t>
            </a:r>
            <a:endParaRPr lang="en-US" sz="1800" dirty="0"/>
          </a:p>
          <a:p>
            <a:pPr>
              <a:buNone/>
            </a:pPr>
            <a:r>
              <a:rPr lang="en-US" sz="1800" dirty="0"/>
              <a:t>	“The same religion has He established for you as that which He enjoined on Noah (Manu of the great flood)-the which We have sent by inspiration to you - and that which We enjoined on Abraham, Moses, and Jesus: Namely, that ye should remain steadfast in religion, and make no divisions therein.” 							       Quran 42:13                                                                                                            </a:t>
            </a:r>
          </a:p>
          <a:p>
            <a:pPr lvl="8">
              <a:buNone/>
            </a:pPr>
            <a:endParaRPr lang="en-US" sz="1800" dirty="0"/>
          </a:p>
        </p:txBody>
      </p:sp>
      <p:sp>
        <p:nvSpPr>
          <p:cNvPr id="5" name="Slide Number Placeholder 4"/>
          <p:cNvSpPr>
            <a:spLocks noGrp="1"/>
          </p:cNvSpPr>
          <p:nvPr>
            <p:ph type="sldNum" sz="quarter" idx="12"/>
          </p:nvPr>
        </p:nvSpPr>
        <p:spPr/>
        <p:txBody>
          <a:bodyPr/>
          <a:lstStyle/>
          <a:p>
            <a:fld id="{244508FB-7DF8-4079-84BC-8A2473D78569}" type="slidenum">
              <a:rPr lang="en-US" smtClean="0"/>
              <a:pPr/>
              <a:t>27</a:t>
            </a:fld>
            <a:endParaRPr lang="en-US" dirty="0"/>
          </a:p>
        </p:txBody>
      </p:sp>
    </p:spTree>
  </p:cSld>
  <p:clrMapOvr>
    <a:masterClrMapping/>
  </p:clrMapOvr>
  <p:transition spd="med" advTm="31262">
    <p:newsfla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a:solidFill>
                  <a:srgbClr val="002060"/>
                </a:solidFill>
                <a:latin typeface="Berlin Sans FB" pitchFamily="34" charset="0"/>
              </a:rPr>
              <a:t>What is the purpose of life?</a:t>
            </a:r>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Autofit/>
          </a:bodyPr>
          <a:lstStyle/>
          <a:p>
            <a:r>
              <a:rPr lang="en-US" sz="1800" dirty="0"/>
              <a:t>Have you come to this world with your choice? Did you decide where and when to take birth? </a:t>
            </a:r>
          </a:p>
          <a:p>
            <a:r>
              <a:rPr lang="en-US" sz="1800" dirty="0"/>
              <a:t>We came to world with planning and choice of GOD.</a:t>
            </a:r>
          </a:p>
          <a:p>
            <a:r>
              <a:rPr lang="en-US" sz="1800" dirty="0"/>
              <a:t>After our death we have to face him.</a:t>
            </a:r>
          </a:p>
          <a:p>
            <a:endParaRPr lang="en-US" sz="1800" dirty="0"/>
          </a:p>
          <a:p>
            <a:endParaRPr lang="en-US" sz="800" dirty="0"/>
          </a:p>
          <a:p>
            <a:pPr>
              <a:buNone/>
            </a:pPr>
            <a:r>
              <a:rPr lang="en-US" sz="1800" b="1" dirty="0"/>
              <a:t>	       </a:t>
            </a:r>
            <a:r>
              <a:rPr lang="ur-PK" sz="2000" dirty="0">
                <a:solidFill>
                  <a:srgbClr val="FF0000"/>
                </a:solidFill>
              </a:rPr>
              <a:t>وَمَا خَلَقْنَا السَّمَاءَ وَالْأَرْضَ وَمَا بَيْنَهُمَا بَاطِلًا ۚ ذَ‌ٰلِكَ ظَنُّ الَّذِينَ كَفَرُوا </a:t>
            </a:r>
            <a:endParaRPr lang="en-US" sz="2000" dirty="0">
              <a:solidFill>
                <a:srgbClr val="FF0000"/>
              </a:solidFill>
            </a:endParaRPr>
          </a:p>
          <a:p>
            <a:r>
              <a:rPr lang="en-US" sz="1800" dirty="0"/>
              <a:t>“And We did not create the heaven and the earth and that between them aimlessly…” Quran 38:27</a:t>
            </a:r>
          </a:p>
          <a:p>
            <a:endParaRPr lang="en-US" sz="800" dirty="0"/>
          </a:p>
          <a:p>
            <a:pPr>
              <a:buNone/>
            </a:pPr>
            <a:r>
              <a:rPr lang="en-US" sz="1800" b="1" dirty="0"/>
              <a:t>	    </a:t>
            </a:r>
            <a:r>
              <a:rPr lang="ur-PK" sz="2000" dirty="0">
                <a:solidFill>
                  <a:srgbClr val="FF0000"/>
                </a:solidFill>
              </a:rPr>
              <a:t>كَيْفَ تَكْفُرُونَ بِاللَّهِ وَكُنتُمْ أَمْوَاتًا فَأَحْيَاكُمْ ۖ ثُمَّ يُمِيتُكُمْ ثُمَّ يُحْيِيكُمْ ثُمَّ إِلَيْهِ تُرْجَعُونَ </a:t>
            </a:r>
            <a:endParaRPr lang="en-US" sz="2000" dirty="0">
              <a:solidFill>
                <a:srgbClr val="FF0000"/>
              </a:solidFill>
            </a:endParaRPr>
          </a:p>
          <a:p>
            <a:r>
              <a:rPr lang="en-US" sz="1800" dirty="0"/>
              <a:t>“How can you disbelieve in Allah (The GOD )when you were lifeless and He brought you to life; then He will cause you to die, then He will bring you [back] to life, and then to Him you will be returned” Quran 2:28</a:t>
            </a:r>
          </a:p>
        </p:txBody>
      </p:sp>
      <p:sp>
        <p:nvSpPr>
          <p:cNvPr id="5" name="Slide Number Placeholder 4"/>
          <p:cNvSpPr>
            <a:spLocks noGrp="1"/>
          </p:cNvSpPr>
          <p:nvPr>
            <p:ph type="sldNum" sz="quarter" idx="12"/>
          </p:nvPr>
        </p:nvSpPr>
        <p:spPr/>
        <p:txBody>
          <a:bodyPr/>
          <a:lstStyle/>
          <a:p>
            <a:fld id="{244508FB-7DF8-4079-84BC-8A2473D78569}" type="slidenum">
              <a:rPr lang="en-US" smtClean="0"/>
              <a:pPr/>
              <a:t>28</a:t>
            </a:fld>
            <a:endParaRPr lang="en-US" dirty="0"/>
          </a:p>
        </p:txBody>
      </p:sp>
    </p:spTree>
  </p:cSld>
  <p:clrMapOvr>
    <a:masterClrMapping/>
  </p:clrMapOvr>
  <p:transition spd="med" advTm="34663">
    <p:newsfla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sz="3200" b="1" dirty="0"/>
              <a:t>Do you think that After death:</a:t>
            </a:r>
            <a:endParaRPr lang="en-US" sz="3200" dirty="0">
              <a:latin typeface="Berlin Sans FB" pitchFamily="34" charset="0"/>
            </a:endParaRPr>
          </a:p>
        </p:txBody>
      </p:sp>
      <p:sp>
        <p:nvSpPr>
          <p:cNvPr id="3" name="Content Placeholder 2"/>
          <p:cNvSpPr>
            <a:spLocks noGrp="1"/>
          </p:cNvSpPr>
          <p:nvPr>
            <p:ph idx="1"/>
          </p:nvPr>
        </p:nvSpPr>
        <p:spPr>
          <a:xfrm>
            <a:off x="457200" y="1676401"/>
            <a:ext cx="8229600" cy="4953000"/>
          </a:xfrm>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p>
            <a:pPr>
              <a:buFont typeface="Wingdings" pitchFamily="2" charset="2"/>
              <a:buChar char="Ø"/>
            </a:pPr>
            <a:r>
              <a:rPr lang="en-US" sz="2000" dirty="0">
                <a:latin typeface="+mj-lt"/>
              </a:rPr>
              <a:t>Hindus will be born again and again into this world (in form of animal, plants etc) undergoing life-death-life-death cycle?</a:t>
            </a:r>
            <a:br>
              <a:rPr lang="en-US" sz="2000" dirty="0">
                <a:latin typeface="+mj-lt"/>
              </a:rPr>
            </a:br>
            <a:endParaRPr lang="en-US" sz="2000" dirty="0">
              <a:latin typeface="+mj-lt"/>
            </a:endParaRPr>
          </a:p>
          <a:p>
            <a:pPr>
              <a:buFont typeface="Wingdings" pitchFamily="2" charset="2"/>
              <a:buChar char="Ø"/>
            </a:pPr>
            <a:r>
              <a:rPr lang="en-US" sz="2000" dirty="0">
                <a:latin typeface="+mj-lt"/>
              </a:rPr>
              <a:t>Muslims and Christians will get second and the LAST life in the hereafter to face paradise-hell?</a:t>
            </a:r>
            <a:br>
              <a:rPr lang="en-US" sz="2000" dirty="0">
                <a:latin typeface="+mj-lt"/>
              </a:rPr>
            </a:br>
            <a:endParaRPr lang="en-US" sz="2000" dirty="0">
              <a:latin typeface="+mj-lt"/>
            </a:endParaRPr>
          </a:p>
          <a:p>
            <a:pPr>
              <a:buFont typeface="Wingdings" pitchFamily="2" charset="2"/>
              <a:buChar char="Ø"/>
            </a:pPr>
            <a:r>
              <a:rPr lang="en-US" sz="2000" dirty="0">
                <a:latin typeface="+mj-lt"/>
              </a:rPr>
              <a:t>Atheists will not face any of the above scenarios. They will never be resurrected?</a:t>
            </a:r>
          </a:p>
          <a:p>
            <a:endParaRPr lang="en-US" sz="1000" dirty="0">
              <a:latin typeface="+mj-lt"/>
            </a:endParaRPr>
          </a:p>
          <a:p>
            <a:endParaRPr lang="en-US" sz="2000" u="sng" dirty="0">
              <a:latin typeface="+mj-lt"/>
            </a:endParaRPr>
          </a:p>
          <a:p>
            <a:endParaRPr lang="en-US" sz="2000" u="sng" dirty="0">
              <a:latin typeface="+mj-lt"/>
            </a:endParaRPr>
          </a:p>
          <a:p>
            <a:endParaRPr lang="en-US" sz="2000" u="sng" dirty="0">
              <a:latin typeface="+mj-lt"/>
            </a:endParaRPr>
          </a:p>
          <a:p>
            <a:endParaRPr lang="en-US" sz="2000" u="sng" dirty="0">
              <a:latin typeface="+mj-lt"/>
            </a:endParaRPr>
          </a:p>
          <a:p>
            <a:endParaRPr lang="en-US" sz="2000" u="sng" dirty="0">
              <a:latin typeface="+mj-lt"/>
            </a:endParaRPr>
          </a:p>
          <a:p>
            <a:r>
              <a:rPr lang="en-US" sz="2000" b="1" dirty="0">
                <a:latin typeface="Comic Sans MS" pitchFamily="66" charset="0"/>
              </a:rPr>
              <a:t>“Whatever will happen after death” - will be the same system for Hindu, Muslim, Christian, atheist and whole mankind</a:t>
            </a:r>
            <a:r>
              <a:rPr lang="en-US" sz="2000" b="1" dirty="0">
                <a:latin typeface="+mj-lt"/>
              </a:rPr>
              <a:t>.</a:t>
            </a:r>
          </a:p>
          <a:p>
            <a:pPr>
              <a:buNone/>
            </a:pPr>
            <a:endParaRPr lang="en-US" sz="2000" dirty="0">
              <a:latin typeface="+mj-lt"/>
            </a:endParaRPr>
          </a:p>
        </p:txBody>
      </p:sp>
      <p:sp>
        <p:nvSpPr>
          <p:cNvPr id="4" name="Cloud 3"/>
          <p:cNvSpPr/>
          <p:nvPr/>
        </p:nvSpPr>
        <p:spPr>
          <a:xfrm>
            <a:off x="838200" y="3886200"/>
            <a:ext cx="7010400" cy="1752600"/>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Above 3 can NOT be true at the same time. Either two options are wrong or all three are wrong.</a:t>
            </a:r>
          </a:p>
        </p:txBody>
      </p:sp>
      <p:sp>
        <p:nvSpPr>
          <p:cNvPr id="6" name="Slide Number Placeholder 5"/>
          <p:cNvSpPr>
            <a:spLocks noGrp="1"/>
          </p:cNvSpPr>
          <p:nvPr>
            <p:ph type="sldNum" sz="quarter" idx="12"/>
          </p:nvPr>
        </p:nvSpPr>
        <p:spPr/>
        <p:txBody>
          <a:bodyPr/>
          <a:lstStyle/>
          <a:p>
            <a:fld id="{244508FB-7DF8-4079-84BC-8A2473D78569}" type="slidenum">
              <a:rPr lang="en-US" smtClean="0"/>
              <a:pPr/>
              <a:t>29</a:t>
            </a:fld>
            <a:endParaRPr lang="en-US" dirty="0"/>
          </a:p>
        </p:txBody>
      </p:sp>
    </p:spTree>
  </p:cSld>
  <p:clrMapOvr>
    <a:masterClrMapping/>
  </p:clrMapOvr>
  <p:transition spd="med" advTm="35397">
    <p:newsfla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44508FB-7DF8-4079-84BC-8A2473D78569}" type="slidenum">
              <a:rPr lang="en-US" smtClean="0"/>
              <a:pPr/>
              <a:t>3</a:t>
            </a:fld>
            <a:endParaRPr lang="en-US" dirty="0"/>
          </a:p>
        </p:txBody>
      </p:sp>
      <p:sp>
        <p:nvSpPr>
          <p:cNvPr id="3" name="Oval 2"/>
          <p:cNvSpPr/>
          <p:nvPr/>
        </p:nvSpPr>
        <p:spPr>
          <a:xfrm>
            <a:off x="357908" y="239721"/>
            <a:ext cx="1242291" cy="1208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Bhakti </a:t>
            </a:r>
            <a:r>
              <a:rPr lang="en-US" dirty="0" err="1"/>
              <a:t>Yog</a:t>
            </a:r>
            <a:endParaRPr lang="en-US" dirty="0"/>
          </a:p>
        </p:txBody>
      </p:sp>
      <p:sp>
        <p:nvSpPr>
          <p:cNvPr id="4" name="Oval 3"/>
          <p:cNvSpPr/>
          <p:nvPr/>
        </p:nvSpPr>
        <p:spPr>
          <a:xfrm>
            <a:off x="357909" y="2706831"/>
            <a:ext cx="1323109" cy="1291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Gyan</a:t>
            </a:r>
            <a:r>
              <a:rPr lang="en-US" dirty="0"/>
              <a:t> </a:t>
            </a:r>
            <a:r>
              <a:rPr lang="en-US" dirty="0" err="1"/>
              <a:t>Yog</a:t>
            </a:r>
            <a:endParaRPr lang="en-US" dirty="0"/>
          </a:p>
        </p:txBody>
      </p:sp>
      <p:sp>
        <p:nvSpPr>
          <p:cNvPr id="5" name="Oval 4"/>
          <p:cNvSpPr/>
          <p:nvPr/>
        </p:nvSpPr>
        <p:spPr>
          <a:xfrm>
            <a:off x="311727" y="5413663"/>
            <a:ext cx="1323109" cy="13078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Karm </a:t>
            </a:r>
            <a:r>
              <a:rPr lang="en-US" dirty="0" err="1"/>
              <a:t>Yog</a:t>
            </a:r>
            <a:endParaRPr lang="en-US" dirty="0"/>
          </a:p>
        </p:txBody>
      </p:sp>
      <p:sp>
        <p:nvSpPr>
          <p:cNvPr id="8" name="Rounded Rectangle 7"/>
          <p:cNvSpPr/>
          <p:nvPr/>
        </p:nvSpPr>
        <p:spPr>
          <a:xfrm>
            <a:off x="7620000" y="51376"/>
            <a:ext cx="1295399" cy="1244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Tauhid</a:t>
            </a:r>
            <a:endParaRPr lang="en-US" dirty="0"/>
          </a:p>
        </p:txBody>
      </p:sp>
      <p:sp>
        <p:nvSpPr>
          <p:cNvPr id="9" name="Rounded Rectangle 8"/>
          <p:cNvSpPr/>
          <p:nvPr/>
        </p:nvSpPr>
        <p:spPr>
          <a:xfrm>
            <a:off x="7620000" y="2590801"/>
            <a:ext cx="1350818" cy="1371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Risalat</a:t>
            </a:r>
            <a:endParaRPr lang="en-US" dirty="0"/>
          </a:p>
        </p:txBody>
      </p:sp>
      <p:sp>
        <p:nvSpPr>
          <p:cNvPr id="10" name="Rounded Rectangle 9"/>
          <p:cNvSpPr/>
          <p:nvPr/>
        </p:nvSpPr>
        <p:spPr>
          <a:xfrm>
            <a:off x="7620000" y="5257801"/>
            <a:ext cx="1350818" cy="1377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Akhrat</a:t>
            </a:r>
            <a:endParaRPr lang="en-US" dirty="0"/>
          </a:p>
        </p:txBody>
      </p:sp>
      <p:sp>
        <p:nvSpPr>
          <p:cNvPr id="11" name="Cloud Callout 10"/>
          <p:cNvSpPr/>
          <p:nvPr/>
        </p:nvSpPr>
        <p:spPr>
          <a:xfrm>
            <a:off x="3352800" y="1981200"/>
            <a:ext cx="2743200" cy="26670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Black" panose="020B0A04020102020204" pitchFamily="34" charset="0"/>
              </a:rPr>
              <a:t>Islam</a:t>
            </a:r>
            <a:r>
              <a:rPr lang="en-US" dirty="0"/>
              <a:t> or </a:t>
            </a:r>
            <a:r>
              <a:rPr lang="en-US" sz="2800" dirty="0" err="1">
                <a:latin typeface="Arial Black" panose="020B0A04020102020204" pitchFamily="34" charset="0"/>
              </a:rPr>
              <a:t>Sanatan</a:t>
            </a:r>
            <a:r>
              <a:rPr lang="en-US" sz="2800" dirty="0">
                <a:latin typeface="Arial Black" panose="020B0A04020102020204" pitchFamily="34" charset="0"/>
              </a:rPr>
              <a:t> </a:t>
            </a:r>
            <a:r>
              <a:rPr lang="en-US" sz="2800" dirty="0" err="1">
                <a:latin typeface="Arial Black" panose="020B0A04020102020204" pitchFamily="34" charset="0"/>
              </a:rPr>
              <a:t>Dharm</a:t>
            </a:r>
            <a:endParaRPr lang="en-US" sz="2800" dirty="0">
              <a:latin typeface="Arial Black" panose="020B0A04020102020204" pitchFamily="34" charset="0"/>
            </a:endParaRPr>
          </a:p>
        </p:txBody>
      </p:sp>
      <p:cxnSp>
        <p:nvCxnSpPr>
          <p:cNvPr id="14" name="Straight Arrow Connector 13"/>
          <p:cNvCxnSpPr/>
          <p:nvPr/>
        </p:nvCxnSpPr>
        <p:spPr>
          <a:xfrm>
            <a:off x="1600200" y="965776"/>
            <a:ext cx="1905000" cy="1244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05000" y="335280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752600" y="4419600"/>
            <a:ext cx="175260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096000" y="965776"/>
            <a:ext cx="1524000" cy="1244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248400" y="3276600"/>
            <a:ext cx="152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5791200" y="4419600"/>
            <a:ext cx="1905000" cy="1301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62200" y="239721"/>
            <a:ext cx="4648200" cy="923330"/>
          </a:xfrm>
          <a:prstGeom prst="rect">
            <a:avLst/>
          </a:prstGeom>
          <a:solidFill>
            <a:schemeClr val="accent5">
              <a:lumMod val="60000"/>
              <a:lumOff val="40000"/>
            </a:schemeClr>
          </a:solidFill>
        </p:spPr>
        <p:txBody>
          <a:bodyPr wrap="square" rtlCol="0">
            <a:spAutoFit/>
          </a:bodyPr>
          <a:lstStyle/>
          <a:p>
            <a:r>
              <a:rPr lang="en-US" b="1" dirty="0"/>
              <a:t>3 paths of Hindu traditions to reach God are similar to 3 core principles of Islam.</a:t>
            </a:r>
            <a:r>
              <a:rPr lang="en-US" dirty="0"/>
              <a:t> </a:t>
            </a:r>
          </a:p>
        </p:txBody>
      </p:sp>
    </p:spTree>
    <p:extLst>
      <p:ext uri="{BB962C8B-B14F-4D97-AF65-F5344CB8AC3E}">
        <p14:creationId xmlns:p14="http://schemas.microsoft.com/office/powerpoint/2010/main" val="1563757497"/>
      </p:ext>
    </p:extLst>
  </p:cSld>
  <p:clrMapOvr>
    <a:masterClrMapping/>
  </p:clrMapOvr>
  <p:transition spd="med">
    <p:newsfla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066800" y="152400"/>
          <a:ext cx="7010400" cy="19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1524000" y="2667000"/>
            <a:ext cx="1358800" cy="1358800"/>
            <a:chOff x="1025" y="273099"/>
            <a:chExt cx="1358800" cy="1358800"/>
          </a:xfrm>
        </p:grpSpPr>
        <p:sp>
          <p:nvSpPr>
            <p:cNvPr id="7" name="Oval 6"/>
            <p:cNvSpPr/>
            <p:nvPr/>
          </p:nvSpPr>
          <p:spPr>
            <a:xfrm>
              <a:off x="1025" y="273099"/>
              <a:ext cx="1358800" cy="13588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Oval 4"/>
            <p:cNvSpPr/>
            <p:nvPr/>
          </p:nvSpPr>
          <p:spPr>
            <a:xfrm>
              <a:off x="200017" y="472091"/>
              <a:ext cx="960816" cy="960816"/>
            </a:xfrm>
            <a:prstGeom prst="rect">
              <a:avLst/>
            </a:prstGeom>
          </p:spPr>
          <p:style>
            <a:lnRef idx="1">
              <a:schemeClr val="dk1"/>
            </a:lnRef>
            <a:fillRef idx="2">
              <a:schemeClr val="dk1"/>
            </a:fillRef>
            <a:effectRef idx="1">
              <a:schemeClr val="dk1"/>
            </a:effectRef>
            <a:fontRef idx="minor">
              <a:schemeClr val="dk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i="1" kern="1200" dirty="0" err="1"/>
                <a:t>Punah</a:t>
              </a:r>
              <a:r>
                <a:rPr lang="en-US" sz="1300" kern="1200" dirty="0"/>
                <a:t> (Next)</a:t>
              </a:r>
            </a:p>
          </p:txBody>
        </p:sp>
      </p:grpSp>
      <p:grpSp>
        <p:nvGrpSpPr>
          <p:cNvPr id="12" name="Group 11"/>
          <p:cNvGrpSpPr/>
          <p:nvPr/>
        </p:nvGrpSpPr>
        <p:grpSpPr>
          <a:xfrm>
            <a:off x="3962400" y="2667000"/>
            <a:ext cx="1358800" cy="1358800"/>
            <a:chOff x="2368599" y="273099"/>
            <a:chExt cx="1358800" cy="1358800"/>
          </a:xfrm>
        </p:grpSpPr>
        <p:sp>
          <p:nvSpPr>
            <p:cNvPr id="13" name="Oval 12"/>
            <p:cNvSpPr/>
            <p:nvPr/>
          </p:nvSpPr>
          <p:spPr>
            <a:xfrm>
              <a:off x="2368599" y="273099"/>
              <a:ext cx="1358800" cy="13588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4"/>
            <p:cNvSpPr/>
            <p:nvPr/>
          </p:nvSpPr>
          <p:spPr>
            <a:xfrm>
              <a:off x="2567591" y="472091"/>
              <a:ext cx="960816" cy="960816"/>
            </a:xfrm>
            <a:prstGeom prst="rect">
              <a:avLst/>
            </a:prstGeom>
          </p:spPr>
          <p:style>
            <a:lnRef idx="1">
              <a:schemeClr val="dk1"/>
            </a:lnRef>
            <a:fillRef idx="2">
              <a:schemeClr val="dk1"/>
            </a:fillRef>
            <a:effectRef idx="1">
              <a:schemeClr val="dk1"/>
            </a:effectRef>
            <a:fontRef idx="minor">
              <a:schemeClr val="dk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i="1" kern="1200" dirty="0" err="1"/>
                <a:t>Janam</a:t>
              </a:r>
              <a:r>
                <a:rPr lang="en-US" sz="1300" kern="1200" dirty="0"/>
                <a:t> (Birth)</a:t>
              </a:r>
            </a:p>
          </p:txBody>
        </p:sp>
      </p:grpSp>
      <p:grpSp>
        <p:nvGrpSpPr>
          <p:cNvPr id="18" name="Group 17"/>
          <p:cNvGrpSpPr/>
          <p:nvPr/>
        </p:nvGrpSpPr>
        <p:grpSpPr>
          <a:xfrm>
            <a:off x="6477000" y="2590800"/>
            <a:ext cx="1358800" cy="1358800"/>
            <a:chOff x="4736174" y="273099"/>
            <a:chExt cx="1358800" cy="1358800"/>
          </a:xfrm>
        </p:grpSpPr>
        <p:sp>
          <p:nvSpPr>
            <p:cNvPr id="19" name="Oval 18"/>
            <p:cNvSpPr/>
            <p:nvPr/>
          </p:nvSpPr>
          <p:spPr>
            <a:xfrm>
              <a:off x="4736174" y="273099"/>
              <a:ext cx="1358800" cy="13588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4"/>
            <p:cNvSpPr/>
            <p:nvPr/>
          </p:nvSpPr>
          <p:spPr>
            <a:xfrm>
              <a:off x="4935166" y="472091"/>
              <a:ext cx="960816" cy="960816"/>
            </a:xfrm>
            <a:prstGeom prst="rect">
              <a:avLst/>
            </a:prstGeom>
          </p:spPr>
          <p:style>
            <a:lnRef idx="1">
              <a:schemeClr val="dk1"/>
            </a:lnRef>
            <a:fillRef idx="3">
              <a:schemeClr val="dk1"/>
            </a:fillRef>
            <a:effectRef idx="2">
              <a:schemeClr val="dk1"/>
            </a:effectRef>
            <a:fontRef idx="minor">
              <a:schemeClr val="lt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dirty="0"/>
                <a:t>Taking</a:t>
              </a:r>
              <a:r>
                <a:rPr lang="en-US" sz="1300" kern="1200" dirty="0"/>
                <a:t> Birth again and again</a:t>
              </a:r>
            </a:p>
          </p:txBody>
        </p:sp>
      </p:grpSp>
      <p:grpSp>
        <p:nvGrpSpPr>
          <p:cNvPr id="21" name="Group 20"/>
          <p:cNvGrpSpPr/>
          <p:nvPr/>
        </p:nvGrpSpPr>
        <p:grpSpPr>
          <a:xfrm>
            <a:off x="3048000" y="2819400"/>
            <a:ext cx="788104" cy="788104"/>
            <a:chOff x="1470160" y="558447"/>
            <a:chExt cx="788104" cy="788104"/>
          </a:xfrm>
        </p:grpSpPr>
        <p:sp>
          <p:nvSpPr>
            <p:cNvPr id="22" name="Plus 21"/>
            <p:cNvSpPr/>
            <p:nvPr/>
          </p:nvSpPr>
          <p:spPr>
            <a:xfrm>
              <a:off x="1470160" y="558447"/>
              <a:ext cx="788104" cy="788104"/>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Plus 4"/>
            <p:cNvSpPr/>
            <p:nvPr/>
          </p:nvSpPr>
          <p:spPr>
            <a:xfrm>
              <a:off x="1574623" y="859818"/>
              <a:ext cx="579178" cy="185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p:txBody>
        </p:sp>
      </p:grpSp>
      <p:sp>
        <p:nvSpPr>
          <p:cNvPr id="16" name="Right Arrow Callout 15"/>
          <p:cNvSpPr/>
          <p:nvPr/>
        </p:nvSpPr>
        <p:spPr>
          <a:xfrm>
            <a:off x="1447800" y="5029200"/>
            <a:ext cx="2514600" cy="12192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Worldly </a:t>
            </a:r>
          </a:p>
          <a:p>
            <a:pPr algn="ctr"/>
            <a:r>
              <a:rPr lang="en-US" dirty="0"/>
              <a:t>Life                  </a:t>
            </a:r>
          </a:p>
        </p:txBody>
      </p:sp>
      <p:sp>
        <p:nvSpPr>
          <p:cNvPr id="17" name="Rounded Rectangle 16"/>
          <p:cNvSpPr/>
          <p:nvPr/>
        </p:nvSpPr>
        <p:spPr>
          <a:xfrm>
            <a:off x="3962400" y="4953000"/>
            <a:ext cx="18288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Life of paradise and Hell</a:t>
            </a:r>
          </a:p>
        </p:txBody>
      </p:sp>
      <p:sp>
        <p:nvSpPr>
          <p:cNvPr id="26" name="Explosion 1 25"/>
          <p:cNvSpPr/>
          <p:nvPr/>
        </p:nvSpPr>
        <p:spPr>
          <a:xfrm>
            <a:off x="5867400" y="4343400"/>
            <a:ext cx="3124200" cy="213360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PUNAR JANAM</a:t>
            </a:r>
          </a:p>
        </p:txBody>
      </p:sp>
      <p:sp>
        <p:nvSpPr>
          <p:cNvPr id="25" name="Multiply 24"/>
          <p:cNvSpPr/>
          <p:nvPr/>
        </p:nvSpPr>
        <p:spPr>
          <a:xfrm>
            <a:off x="5334000" y="2743200"/>
            <a:ext cx="1295400" cy="1143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lide Number Placeholder 26"/>
          <p:cNvSpPr>
            <a:spLocks noGrp="1"/>
          </p:cNvSpPr>
          <p:nvPr>
            <p:ph type="sldNum" sz="quarter" idx="12"/>
          </p:nvPr>
        </p:nvSpPr>
        <p:spPr/>
        <p:txBody>
          <a:bodyPr/>
          <a:lstStyle/>
          <a:p>
            <a:fld id="{244508FB-7DF8-4079-84BC-8A2473D78569}" type="slidenum">
              <a:rPr lang="en-US" smtClean="0"/>
              <a:pPr/>
              <a:t>30</a:t>
            </a:fld>
            <a:endParaRPr lang="en-US" dirty="0"/>
          </a:p>
        </p:txBody>
      </p:sp>
    </p:spTree>
  </p:cSld>
  <p:clrMapOvr>
    <a:masterClrMapping/>
  </p:clrMapOvr>
  <p:transition spd="med" advTm="31574">
    <p:newsfla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dirty="0">
                <a:latin typeface="Berlin Sans FB" pitchFamily="34" charset="0"/>
              </a:rPr>
              <a:t>Vedic Scholars about Punarjanam</a:t>
            </a:r>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Autofit/>
          </a:bodyPr>
          <a:lstStyle/>
          <a:p>
            <a:r>
              <a:rPr lang="en-US" sz="1800" dirty="0">
                <a:latin typeface="+mj-lt"/>
              </a:rPr>
              <a:t>“Another word for </a:t>
            </a:r>
            <a:r>
              <a:rPr lang="en-US" sz="1800" i="1" dirty="0">
                <a:latin typeface="+mj-lt"/>
              </a:rPr>
              <a:t>punarjanam</a:t>
            </a:r>
            <a:r>
              <a:rPr lang="en-US" sz="1800" dirty="0">
                <a:latin typeface="+mj-lt"/>
              </a:rPr>
              <a:t> is </a:t>
            </a:r>
            <a:r>
              <a:rPr lang="en-US" sz="1800" i="1" dirty="0">
                <a:latin typeface="+mj-lt"/>
              </a:rPr>
              <a:t>pratybhav</a:t>
            </a:r>
            <a:r>
              <a:rPr lang="en-US" sz="1800" dirty="0">
                <a:latin typeface="+mj-lt"/>
              </a:rPr>
              <a:t> which indicates taking birth in another world”. “</a:t>
            </a:r>
            <a:r>
              <a:rPr lang="en-US" sz="1800" i="1" dirty="0">
                <a:latin typeface="+mj-lt"/>
              </a:rPr>
              <a:t>Shastr</a:t>
            </a:r>
            <a:r>
              <a:rPr lang="en-US" sz="1800" dirty="0">
                <a:latin typeface="+mj-lt"/>
              </a:rPr>
              <a:t>(scriptures) say that the dead go to </a:t>
            </a:r>
            <a:r>
              <a:rPr lang="en-US" sz="1800" i="1" dirty="0">
                <a:latin typeface="+mj-lt"/>
              </a:rPr>
              <a:t>Parlok </a:t>
            </a:r>
            <a:r>
              <a:rPr lang="en-US" sz="1800" dirty="0">
                <a:latin typeface="+mj-lt"/>
              </a:rPr>
              <a:t>(another world)”. </a:t>
            </a:r>
            <a:r>
              <a:rPr lang="en-US" sz="1800" i="1" dirty="0">
                <a:latin typeface="+mj-lt"/>
              </a:rPr>
              <a:t>Kalyan Gorakhpur</a:t>
            </a:r>
            <a:r>
              <a:rPr lang="en-US" sz="1800" dirty="0">
                <a:latin typeface="+mj-lt"/>
              </a:rPr>
              <a:t>, </a:t>
            </a:r>
            <a:r>
              <a:rPr lang="en-US" sz="1800" i="1" dirty="0">
                <a:latin typeface="+mj-lt"/>
              </a:rPr>
              <a:t>Parlok ev punarjanam</a:t>
            </a:r>
            <a:r>
              <a:rPr lang="en-US" sz="1800" dirty="0">
                <a:latin typeface="+mj-lt"/>
              </a:rPr>
              <a:t>,Jan 1969, page 164,165.</a:t>
            </a:r>
          </a:p>
          <a:p>
            <a:pPr>
              <a:buNone/>
            </a:pPr>
            <a:endParaRPr lang="en-US" sz="1000" dirty="0">
              <a:latin typeface="+mj-lt"/>
            </a:endParaRPr>
          </a:p>
          <a:p>
            <a:r>
              <a:rPr lang="en-US" sz="1800" dirty="0">
                <a:latin typeface="+mj-lt"/>
              </a:rPr>
              <a:t>“In the ancient Indian literature </a:t>
            </a:r>
            <a:r>
              <a:rPr lang="en-US" sz="1800" i="1" dirty="0">
                <a:latin typeface="+mj-lt"/>
              </a:rPr>
              <a:t>Chandogya</a:t>
            </a:r>
            <a:r>
              <a:rPr lang="en-US" sz="1800" dirty="0">
                <a:latin typeface="+mj-lt"/>
              </a:rPr>
              <a:t> was the first one to propound the theory of punarjanam-taking birth in this world time and again depending upon deeds. Probably the preachers at that time did not foresee the danger inherent in the principle they were Propagating”. Rahul Sankrityayan, </a:t>
            </a:r>
            <a:r>
              <a:rPr lang="en-US" sz="1800" i="1" dirty="0">
                <a:latin typeface="+mj-lt"/>
              </a:rPr>
              <a:t>Darshan</a:t>
            </a:r>
            <a:r>
              <a:rPr lang="en-US" sz="1800" dirty="0">
                <a:latin typeface="+mj-lt"/>
              </a:rPr>
              <a:t> </a:t>
            </a:r>
            <a:r>
              <a:rPr lang="en-US" sz="1800" i="1" dirty="0">
                <a:latin typeface="+mj-lt"/>
              </a:rPr>
              <a:t>dig-darshan</a:t>
            </a:r>
            <a:r>
              <a:rPr lang="en-US" sz="1800" dirty="0">
                <a:latin typeface="+mj-lt"/>
              </a:rPr>
              <a:t>, page 403.</a:t>
            </a:r>
          </a:p>
          <a:p>
            <a:pPr>
              <a:buNone/>
            </a:pPr>
            <a:endParaRPr lang="en-US" sz="1000" dirty="0">
              <a:latin typeface="+mj-lt"/>
            </a:endParaRPr>
          </a:p>
          <a:p>
            <a:r>
              <a:rPr lang="en-US" sz="1800" dirty="0">
                <a:latin typeface="+mj-lt"/>
                <a:cs typeface="Mangal" pitchFamily="18" charset="0"/>
              </a:rPr>
              <a:t>“Rigved does not talk about </a:t>
            </a:r>
            <a:r>
              <a:rPr lang="en-US" sz="1800" dirty="0" err="1">
                <a:latin typeface="+mj-lt"/>
                <a:cs typeface="Mangal" pitchFamily="18" charset="0"/>
              </a:rPr>
              <a:t>punarjanam</a:t>
            </a:r>
            <a:r>
              <a:rPr lang="en-US" sz="1800" dirty="0">
                <a:latin typeface="+mj-lt"/>
                <a:cs typeface="Mangal" pitchFamily="18" charset="0"/>
              </a:rPr>
              <a:t> (in this world)” Dr. </a:t>
            </a:r>
            <a:r>
              <a:rPr lang="en-US" sz="1800" dirty="0" err="1">
                <a:latin typeface="+mj-lt"/>
                <a:cs typeface="Mangal" pitchFamily="18" charset="0"/>
              </a:rPr>
              <a:t>Radha</a:t>
            </a:r>
            <a:r>
              <a:rPr lang="en-US" sz="1800" dirty="0">
                <a:latin typeface="+mj-lt"/>
                <a:cs typeface="Mangal" pitchFamily="18" charset="0"/>
              </a:rPr>
              <a:t> Krishnan; </a:t>
            </a:r>
            <a:r>
              <a:rPr lang="en-US" sz="1800" i="1" dirty="0" err="1">
                <a:latin typeface="+mj-lt"/>
                <a:cs typeface="Mangal" pitchFamily="18" charset="0"/>
              </a:rPr>
              <a:t>Upnishadon</a:t>
            </a:r>
            <a:r>
              <a:rPr lang="en-US" sz="1800" i="1" dirty="0">
                <a:latin typeface="+mj-lt"/>
                <a:cs typeface="Mangal" pitchFamily="18" charset="0"/>
              </a:rPr>
              <a:t> </a:t>
            </a:r>
            <a:r>
              <a:rPr lang="en-US" sz="1800" i="1" dirty="0" err="1">
                <a:latin typeface="+mj-lt"/>
                <a:cs typeface="Mangal" pitchFamily="18" charset="0"/>
              </a:rPr>
              <a:t>ki</a:t>
            </a:r>
            <a:r>
              <a:rPr lang="en-US" sz="1800" i="1" dirty="0">
                <a:latin typeface="+mj-lt"/>
                <a:cs typeface="Mangal" pitchFamily="18" charset="0"/>
              </a:rPr>
              <a:t> </a:t>
            </a:r>
            <a:r>
              <a:rPr lang="en-US" sz="1800" i="1" dirty="0" err="1">
                <a:latin typeface="+mj-lt"/>
                <a:cs typeface="Mangal" pitchFamily="18" charset="0"/>
              </a:rPr>
              <a:t>bhumika</a:t>
            </a:r>
            <a:r>
              <a:rPr lang="en-US" sz="1800" dirty="0">
                <a:latin typeface="+mj-lt"/>
                <a:cs typeface="Mangal" pitchFamily="18" charset="0"/>
              </a:rPr>
              <a:t>, </a:t>
            </a:r>
            <a:r>
              <a:rPr lang="en-US" sz="1800" dirty="0" err="1">
                <a:latin typeface="+mj-lt"/>
                <a:cs typeface="Mangal" pitchFamily="18" charset="0"/>
              </a:rPr>
              <a:t>Rajpal</a:t>
            </a:r>
            <a:r>
              <a:rPr lang="en-US" sz="1800" dirty="0">
                <a:latin typeface="+mj-lt"/>
                <a:cs typeface="Mangal" pitchFamily="18" charset="0"/>
              </a:rPr>
              <a:t> and sons, Delhi, Page 42.</a:t>
            </a:r>
          </a:p>
          <a:p>
            <a:endParaRPr lang="en-US" sz="1800" dirty="0">
              <a:latin typeface="+mj-lt"/>
            </a:endParaRPr>
          </a:p>
          <a:p>
            <a:endParaRPr lang="en-US" sz="1800" dirty="0">
              <a:latin typeface="+mj-lt"/>
            </a:endParaRPr>
          </a:p>
        </p:txBody>
      </p:sp>
      <p:sp>
        <p:nvSpPr>
          <p:cNvPr id="4" name="Cloud 3"/>
          <p:cNvSpPr/>
          <p:nvPr/>
        </p:nvSpPr>
        <p:spPr>
          <a:xfrm>
            <a:off x="990600" y="5181600"/>
            <a:ext cx="6934200" cy="838200"/>
          </a:xfrm>
          <a:prstGeom prst="cloud">
            <a:avLst/>
          </a:prstGeom>
          <a:solidFill>
            <a:srgbClr val="55AB8A"/>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itchFamily="66" charset="0"/>
              </a:rPr>
              <a:t>Are we preparing for Life hereafter?</a:t>
            </a:r>
          </a:p>
        </p:txBody>
      </p:sp>
      <p:sp>
        <p:nvSpPr>
          <p:cNvPr id="6" name="Slide Number Placeholder 5"/>
          <p:cNvSpPr>
            <a:spLocks noGrp="1"/>
          </p:cNvSpPr>
          <p:nvPr>
            <p:ph type="sldNum" sz="quarter" idx="12"/>
          </p:nvPr>
        </p:nvSpPr>
        <p:spPr/>
        <p:txBody>
          <a:bodyPr/>
          <a:lstStyle/>
          <a:p>
            <a:fld id="{244508FB-7DF8-4079-84BC-8A2473D78569}" type="slidenum">
              <a:rPr lang="en-US" smtClean="0"/>
              <a:pPr/>
              <a:t>31</a:t>
            </a:fld>
            <a:endParaRPr lang="en-US" dirty="0"/>
          </a:p>
        </p:txBody>
      </p:sp>
    </p:spTree>
  </p:cSld>
  <p:clrMapOvr>
    <a:masterClrMapping/>
  </p:clrMapOvr>
  <p:transition spd="med" advTm="35381">
    <p:newsfla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sz="2900" dirty="0" err="1">
                <a:solidFill>
                  <a:srgbClr val="002060"/>
                </a:solidFill>
                <a:latin typeface="Berlin Sans FB" pitchFamily="34" charset="0"/>
              </a:rPr>
              <a:t>Ved</a:t>
            </a:r>
            <a:r>
              <a:rPr lang="en-US" sz="2900" dirty="0">
                <a:solidFill>
                  <a:srgbClr val="002060"/>
                </a:solidFill>
                <a:latin typeface="Berlin Sans FB" pitchFamily="34" charset="0"/>
              </a:rPr>
              <a:t> &amp; Quran emphasize to prepare for life hereafter</a:t>
            </a:r>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85000" lnSpcReduction="10000"/>
          </a:bodyPr>
          <a:lstStyle/>
          <a:p>
            <a:pPr lvl="1">
              <a:buNone/>
            </a:pPr>
            <a:r>
              <a:rPr lang="hi-IN" sz="2100" dirty="0">
                <a:solidFill>
                  <a:srgbClr val="FF0000"/>
                </a:solidFill>
              </a:rPr>
              <a:t>अ॒न्वार॑भेथामनु॒संर॑भेथामे॒तं लो॒कं श्र॒द्दधा॑नाः सचन्ते ।</a:t>
            </a:r>
            <a:endParaRPr lang="en-US" sz="2100" dirty="0">
              <a:solidFill>
                <a:srgbClr val="FF0000"/>
              </a:solidFill>
            </a:endParaRPr>
          </a:p>
          <a:p>
            <a:pPr lvl="1">
              <a:buNone/>
            </a:pPr>
            <a:r>
              <a:rPr lang="hi-IN" sz="2100" dirty="0">
                <a:solidFill>
                  <a:srgbClr val="FF0000"/>
                </a:solidFill>
              </a:rPr>
              <a:t>यद्वां॑ प॒क्वं परि॑विष्टम॒ग्नौ तस्य॒ गुप्त॑ये दम्पती॒ सं श्र॑येथाम् </a:t>
            </a:r>
            <a:r>
              <a:rPr lang="hi-IN" sz="2400" dirty="0">
                <a:solidFill>
                  <a:srgbClr val="FF0000"/>
                </a:solidFill>
              </a:rPr>
              <a:t>।।</a:t>
            </a:r>
            <a:endParaRPr lang="en-US" sz="2400" dirty="0">
              <a:solidFill>
                <a:srgbClr val="FF0000"/>
              </a:solidFill>
            </a:endParaRPr>
          </a:p>
          <a:p>
            <a:pPr>
              <a:buNone/>
            </a:pPr>
            <a:endParaRPr lang="en-US" sz="900" dirty="0"/>
          </a:p>
          <a:p>
            <a:r>
              <a:rPr lang="en-US" sz="2100" dirty="0"/>
              <a:t>“O husband-wife! Start and continuously perform noble work keeping in mind the hereafter (life after death).”        	                         </a:t>
            </a:r>
            <a:r>
              <a:rPr lang="en-US" sz="2100" dirty="0" err="1"/>
              <a:t>Atharvaveda</a:t>
            </a:r>
            <a:r>
              <a:rPr lang="en-US" sz="2100" dirty="0"/>
              <a:t> 6:122:3</a:t>
            </a:r>
          </a:p>
          <a:p>
            <a:endParaRPr lang="en-US" sz="1800" dirty="0"/>
          </a:p>
          <a:p>
            <a:pPr>
              <a:buNone/>
            </a:pPr>
            <a:r>
              <a:rPr lang="en-US" sz="2000" b="1" dirty="0"/>
              <a:t>	     </a:t>
            </a:r>
            <a:r>
              <a:rPr lang="ur-PK" sz="2100" dirty="0">
                <a:solidFill>
                  <a:srgbClr val="FF0000"/>
                </a:solidFill>
              </a:rPr>
              <a:t>أَرَضِيتُم بِالْحَيَاةِ الدُّنْيَا مِنَ الْآخِرَةِ ۚ فَمَا مَتَاعُ الْحَيَاةِ الدُّنْيَا فِي الْآخِرَةِ إِلَّا قَلِيلٌ </a:t>
            </a:r>
            <a:endParaRPr lang="en-US" sz="2100" dirty="0">
              <a:solidFill>
                <a:srgbClr val="FF0000"/>
              </a:solidFill>
            </a:endParaRPr>
          </a:p>
          <a:p>
            <a:r>
              <a:rPr lang="en-US" sz="1800" dirty="0"/>
              <a:t>“…</a:t>
            </a:r>
            <a:r>
              <a:rPr lang="en-US" sz="2100" dirty="0"/>
              <a:t>Do you prefer the life of this world to the Hereafter (</a:t>
            </a:r>
            <a:r>
              <a:rPr lang="en-US" sz="2100" i="1" dirty="0"/>
              <a:t>parlok</a:t>
            </a:r>
            <a:r>
              <a:rPr lang="en-US" sz="2100" dirty="0"/>
              <a:t>)? But little is the comfort of this life, as compared to the Hereafter”                   Qur’an 9:38</a:t>
            </a:r>
          </a:p>
          <a:p>
            <a:pPr>
              <a:buNone/>
            </a:pPr>
            <a:r>
              <a:rPr lang="en-US" sz="800" dirty="0"/>
              <a:t>----------------------------------------------------------------------------------------------------------------------------------------------------------------------------------------------------------------------------------------------</a:t>
            </a:r>
            <a:endParaRPr lang="en-US" sz="900" dirty="0"/>
          </a:p>
          <a:p>
            <a:pPr>
              <a:buNone/>
            </a:pPr>
            <a:r>
              <a:rPr lang="en-US" sz="1800" dirty="0"/>
              <a:t>       </a:t>
            </a:r>
            <a:r>
              <a:rPr lang="hi-IN" sz="2100" dirty="0">
                <a:solidFill>
                  <a:srgbClr val="FF0000"/>
                </a:solidFill>
              </a:rPr>
              <a:t>अजो भागस्तपसा तं तपस्व तं ते शोचिस्तपतु तं तेर्चिः | </a:t>
            </a:r>
            <a:br>
              <a:rPr lang="hi-IN" sz="2100" dirty="0">
                <a:solidFill>
                  <a:srgbClr val="FF0000"/>
                </a:solidFill>
              </a:rPr>
            </a:br>
            <a:r>
              <a:rPr lang="hi-IN" sz="2100" dirty="0">
                <a:solidFill>
                  <a:srgbClr val="FF0000"/>
                </a:solidFill>
              </a:rPr>
              <a:t>यास्ते शिवास्तन्वो जातवेदस्ताभिर्वहैनंसुक्र्तामु लोकम || </a:t>
            </a:r>
            <a:br>
              <a:rPr lang="hi-IN" sz="2100" dirty="0">
                <a:solidFill>
                  <a:srgbClr val="FF0000"/>
                </a:solidFill>
              </a:rPr>
            </a:br>
            <a:r>
              <a:rPr lang="hi-IN" sz="2100" dirty="0">
                <a:solidFill>
                  <a:srgbClr val="FF0000"/>
                </a:solidFill>
              </a:rPr>
              <a:t>अव सर्ज पुनरग्ने पित्र्भ्यो यस्त आहुतश्चरतिस्वधाभिः | </a:t>
            </a:r>
            <a:br>
              <a:rPr lang="hi-IN" sz="2100" dirty="0">
                <a:solidFill>
                  <a:srgbClr val="FF0000"/>
                </a:solidFill>
              </a:rPr>
            </a:br>
            <a:r>
              <a:rPr lang="hi-IN" sz="2100" dirty="0">
                <a:solidFill>
                  <a:srgbClr val="FF0000"/>
                </a:solidFill>
              </a:rPr>
              <a:t>अयुर्वसान उप वेतु शेषः सं गछतान्तन्वा जातवेदः ||</a:t>
            </a:r>
            <a:r>
              <a:rPr lang="hi-IN" sz="1800" dirty="0"/>
              <a:t> </a:t>
            </a:r>
            <a:endParaRPr lang="en-US" sz="1800" dirty="0"/>
          </a:p>
          <a:p>
            <a:pPr>
              <a:buNone/>
            </a:pPr>
            <a:endParaRPr lang="en-US" sz="700" dirty="0"/>
          </a:p>
          <a:p>
            <a:r>
              <a:rPr lang="en-US" sz="1800" dirty="0"/>
              <a:t>“…</a:t>
            </a:r>
            <a:r>
              <a:rPr lang="en-US" sz="2100" dirty="0"/>
              <a:t>O’ Agni, with your redeeming powers bear (this man) to Punyalok (the region of Pious i.e. </a:t>
            </a:r>
            <a:r>
              <a:rPr lang="en-US" sz="2100" i="1" dirty="0"/>
              <a:t>swarg</a:t>
            </a:r>
            <a:r>
              <a:rPr lang="en-US" sz="2100" dirty="0"/>
              <a:t>)”. “….O’ Agni this (dead) man will wear a second life (</a:t>
            </a:r>
            <a:r>
              <a:rPr lang="en-US" sz="2100" i="1" dirty="0" err="1"/>
              <a:t>parlok</a:t>
            </a:r>
            <a:r>
              <a:rPr lang="en-US" sz="2100" dirty="0"/>
              <a:t>).”      				               Rigved 10:16:4-5</a:t>
            </a:r>
          </a:p>
          <a:p>
            <a:pPr>
              <a:buNone/>
            </a:pPr>
            <a:endParaRPr lang="en-US" sz="1800" dirty="0"/>
          </a:p>
        </p:txBody>
      </p:sp>
      <p:sp>
        <p:nvSpPr>
          <p:cNvPr id="5" name="Slide Number Placeholder 4"/>
          <p:cNvSpPr>
            <a:spLocks noGrp="1"/>
          </p:cNvSpPr>
          <p:nvPr>
            <p:ph type="sldNum" sz="quarter" idx="12"/>
          </p:nvPr>
        </p:nvSpPr>
        <p:spPr/>
        <p:txBody>
          <a:bodyPr/>
          <a:lstStyle/>
          <a:p>
            <a:fld id="{244508FB-7DF8-4079-84BC-8A2473D78569}" type="slidenum">
              <a:rPr lang="en-US" smtClean="0"/>
              <a:pPr/>
              <a:t>32</a:t>
            </a:fld>
            <a:endParaRPr lang="en-US" dirty="0"/>
          </a:p>
        </p:txBody>
      </p:sp>
    </p:spTree>
  </p:cSld>
  <p:clrMapOvr>
    <a:masterClrMapping/>
  </p:clrMapOvr>
  <p:transition spd="med" advTm="39343">
    <p:newsfla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Autofit/>
          </a:bodyPr>
          <a:lstStyle/>
          <a:p>
            <a:r>
              <a:rPr lang="en-US" sz="3200" dirty="0" err="1">
                <a:latin typeface="Berlin Sans FB" pitchFamily="34" charset="0"/>
              </a:rPr>
              <a:t>Ved</a:t>
            </a:r>
            <a:r>
              <a:rPr lang="en-US" sz="3200" dirty="0">
                <a:latin typeface="Berlin Sans FB" pitchFamily="34" charset="0"/>
              </a:rPr>
              <a:t>-Quran: punishment in hell for evil people</a:t>
            </a:r>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sz="1800" dirty="0"/>
              <a:t>	</a:t>
            </a:r>
            <a:r>
              <a:rPr lang="hi-IN" sz="1800" dirty="0">
                <a:solidFill>
                  <a:srgbClr val="FF0000"/>
                </a:solidFill>
              </a:rPr>
              <a:t>इन्द्रासोमा दुष्क्र्तो वव्रे अन्तरनारम्भणे तमसि पर विध्यतम | </a:t>
            </a:r>
            <a:br>
              <a:rPr lang="hi-IN" sz="1800" dirty="0">
                <a:solidFill>
                  <a:srgbClr val="FF0000"/>
                </a:solidFill>
              </a:rPr>
            </a:br>
            <a:r>
              <a:rPr lang="hi-IN" sz="1800" dirty="0">
                <a:solidFill>
                  <a:srgbClr val="FF0000"/>
                </a:solidFill>
              </a:rPr>
              <a:t>यथा नातः पुनरेकश्चनोदयत तद वामस्तु सहसे मन्युमच्छवः</a:t>
            </a:r>
            <a:endParaRPr lang="en-US" sz="1800" dirty="0">
              <a:solidFill>
                <a:srgbClr val="FF0000"/>
              </a:solidFill>
            </a:endParaRPr>
          </a:p>
          <a:p>
            <a:r>
              <a:rPr lang="en-US" sz="1800" dirty="0"/>
              <a:t>“Oh powerful God! Send evil people to such torturous hell from where they never come back”.					  Rigved 7:104:3</a:t>
            </a:r>
          </a:p>
          <a:p>
            <a:endParaRPr lang="en-US" sz="1800" dirty="0"/>
          </a:p>
          <a:p>
            <a:pPr>
              <a:buNone/>
            </a:pPr>
            <a:r>
              <a:rPr lang="en-US" sz="2000" b="1" dirty="0"/>
              <a:t>	</a:t>
            </a:r>
            <a:r>
              <a:rPr lang="ur-PK" sz="2000" dirty="0">
                <a:solidFill>
                  <a:srgbClr val="FF0000"/>
                </a:solidFill>
              </a:rPr>
              <a:t>وَالَّذِينَ كَفَرُوا وَكَذَّبُوا بِآيَاتِنَا أُولَـٰئِكَ أَصْحَابُ النَّارِ ۖ هُمْ فِيهَا خَالِدُونَ </a:t>
            </a:r>
            <a:endParaRPr lang="en-US" sz="2000" dirty="0">
              <a:solidFill>
                <a:srgbClr val="FF0000"/>
              </a:solidFill>
            </a:endParaRPr>
          </a:p>
          <a:p>
            <a:r>
              <a:rPr lang="en-US" sz="1800" dirty="0"/>
              <a:t>“those who reject Faith and belie Our Signs, they shall be companions of the fire;they shall abide therein”.				        Quran 2:39</a:t>
            </a:r>
          </a:p>
          <a:p>
            <a:pPr>
              <a:buNone/>
            </a:pPr>
            <a:endParaRPr lang="en-US" sz="1800" dirty="0"/>
          </a:p>
          <a:p>
            <a:pPr>
              <a:buNone/>
            </a:pPr>
            <a:r>
              <a:rPr lang="en-US" sz="1800" dirty="0"/>
              <a:t>	</a:t>
            </a:r>
            <a:r>
              <a:rPr lang="hi-IN" sz="1800" dirty="0">
                <a:solidFill>
                  <a:srgbClr val="FF0000"/>
                </a:solidFill>
              </a:rPr>
              <a:t>अभ्रातरो न योषणो वयन्तः पतिरिपो न जनयो दुरेवाः | </a:t>
            </a:r>
            <a:br>
              <a:rPr lang="hi-IN" sz="1800" dirty="0">
                <a:solidFill>
                  <a:srgbClr val="FF0000"/>
                </a:solidFill>
              </a:rPr>
            </a:br>
            <a:r>
              <a:rPr lang="hi-IN" sz="1800" dirty="0">
                <a:solidFill>
                  <a:srgbClr val="FF0000"/>
                </a:solidFill>
              </a:rPr>
              <a:t>पापासः सन्तो अन्र्ता असत्या इदम पदम अजनता गभीरम</a:t>
            </a:r>
            <a:endParaRPr lang="en-US" sz="1800" dirty="0">
              <a:solidFill>
                <a:srgbClr val="FF0000"/>
              </a:solidFill>
            </a:endParaRPr>
          </a:p>
          <a:p>
            <a:r>
              <a:rPr lang="en-US" sz="1800" dirty="0"/>
              <a:t>“They who are full of sin, untrue, unfaithful, they have engendered this abysmal station (hell)”.</a:t>
            </a:r>
            <a:r>
              <a:rPr lang="en-US" sz="1800" i="1" dirty="0"/>
              <a:t>                                                                         </a:t>
            </a:r>
            <a:r>
              <a:rPr lang="en-US" sz="1800" dirty="0"/>
              <a:t>Rigved 4:5:5</a:t>
            </a:r>
            <a:r>
              <a:rPr lang="en-US" sz="1800" i="1" dirty="0"/>
              <a:t> </a:t>
            </a:r>
          </a:p>
          <a:p>
            <a:pPr>
              <a:buNone/>
            </a:pPr>
            <a:r>
              <a:rPr lang="en-US" sz="1800" i="1" dirty="0"/>
              <a:t>	As per Sayan Acharya </a:t>
            </a:r>
            <a:r>
              <a:rPr lang="en-US" sz="1800" dirty="0"/>
              <a:t>this abysmal station is </a:t>
            </a:r>
            <a:r>
              <a:rPr lang="en-US" sz="1800" i="1" dirty="0"/>
              <a:t>Narakasthanam/hell.</a:t>
            </a:r>
          </a:p>
          <a:p>
            <a:endParaRPr lang="en-US" sz="1800" dirty="0"/>
          </a:p>
        </p:txBody>
      </p:sp>
      <p:sp>
        <p:nvSpPr>
          <p:cNvPr id="5" name="Slide Number Placeholder 4"/>
          <p:cNvSpPr>
            <a:spLocks noGrp="1"/>
          </p:cNvSpPr>
          <p:nvPr>
            <p:ph type="sldNum" sz="quarter" idx="12"/>
          </p:nvPr>
        </p:nvSpPr>
        <p:spPr/>
        <p:txBody>
          <a:bodyPr/>
          <a:lstStyle/>
          <a:p>
            <a:fld id="{244508FB-7DF8-4079-84BC-8A2473D78569}" type="slidenum">
              <a:rPr lang="en-US" smtClean="0"/>
              <a:pPr/>
              <a:t>33</a:t>
            </a:fld>
            <a:endParaRPr lang="en-US" dirty="0"/>
          </a:p>
        </p:txBody>
      </p:sp>
    </p:spTree>
  </p:cSld>
  <p:clrMapOvr>
    <a:masterClrMapping/>
  </p:clrMapOvr>
  <p:transition spd="med" advTm="33962">
    <p:newsfla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a:latin typeface="Berlin Sans FB" pitchFamily="34" charset="0"/>
              </a:rPr>
              <a:t>Hell in Sanatan dharma</a:t>
            </a:r>
          </a:p>
        </p:txBody>
      </p:sp>
      <p:sp>
        <p:nvSpPr>
          <p:cNvPr id="3" name="Content Placeholder 2"/>
          <p:cNvSpPr>
            <a:spLocks noGrp="1"/>
          </p:cNvSpPr>
          <p:nvPr>
            <p:ph idx="1"/>
          </p:nvPr>
        </p:nvSpPr>
        <p:spPr>
          <a:xfrm>
            <a:off x="457200" y="1600201"/>
            <a:ext cx="8229600" cy="4952999"/>
          </a:xfrm>
        </p:spPr>
        <p:style>
          <a:lnRef idx="1">
            <a:schemeClr val="accent6"/>
          </a:lnRef>
          <a:fillRef idx="2">
            <a:schemeClr val="accent6"/>
          </a:fillRef>
          <a:effectRef idx="1">
            <a:schemeClr val="accent6"/>
          </a:effectRef>
          <a:fontRef idx="minor">
            <a:schemeClr val="dk1"/>
          </a:fontRef>
        </p:style>
        <p:txBody>
          <a:bodyPr>
            <a:noAutofit/>
          </a:bodyPr>
          <a:lstStyle/>
          <a:p>
            <a:r>
              <a:rPr lang="en-US" sz="2300" dirty="0">
                <a:latin typeface="+mj-lt"/>
              </a:rPr>
              <a:t>“And forthwith begins his torments the burning of his limbs, by piling up flaming faggots all about him; consuming his own flesh, carved by himself or cut by others; Having his entrails torn out, while life is still in him, by dogs and vultures in </a:t>
            </a:r>
            <a:r>
              <a:rPr lang="en-US" sz="2300" i="1" dirty="0">
                <a:latin typeface="+mj-lt"/>
              </a:rPr>
              <a:t>Yama’s domain; the agonizing </a:t>
            </a:r>
            <a:r>
              <a:rPr lang="en-US" sz="2300" dirty="0">
                <a:latin typeface="+mj-lt"/>
              </a:rPr>
              <a:t>bite of snakes, scorpions, gnats and such like; suffering the hacking of his limbs one by one, or their breaking by elephants; being hurled down head long from the tops of mountain peaks; being plunged in water, or buried in pits. Men and women alike undergo the torments of the Hells </a:t>
            </a:r>
            <a:r>
              <a:rPr lang="en-US" sz="2300" i="1" dirty="0">
                <a:latin typeface="+mj-lt"/>
              </a:rPr>
              <a:t>Tamisra and Andhatamisra, Raurava and others, which they have brought upon </a:t>
            </a:r>
            <a:r>
              <a:rPr lang="en-US" sz="2300" dirty="0">
                <a:latin typeface="+mj-lt"/>
              </a:rPr>
              <a:t>themselves by sinful mutual attachment.”</a:t>
            </a:r>
            <a:r>
              <a:rPr lang="en-US" sz="2300" dirty="0"/>
              <a:t>   </a:t>
            </a:r>
            <a:r>
              <a:rPr lang="en-US" sz="2300" b="1" i="1" dirty="0"/>
              <a:t>Shrimad Bhagwad Puran 3:30:24-28</a:t>
            </a:r>
          </a:p>
        </p:txBody>
      </p:sp>
      <p:sp>
        <p:nvSpPr>
          <p:cNvPr id="5" name="Slide Number Placeholder 4"/>
          <p:cNvSpPr>
            <a:spLocks noGrp="1"/>
          </p:cNvSpPr>
          <p:nvPr>
            <p:ph type="sldNum" sz="quarter" idx="12"/>
          </p:nvPr>
        </p:nvSpPr>
        <p:spPr/>
        <p:txBody>
          <a:bodyPr/>
          <a:lstStyle/>
          <a:p>
            <a:fld id="{244508FB-7DF8-4079-84BC-8A2473D78569}" type="slidenum">
              <a:rPr lang="en-US" smtClean="0"/>
              <a:pPr/>
              <a:t>34</a:t>
            </a:fld>
            <a:endParaRPr lang="en-US" dirty="0"/>
          </a:p>
        </p:txBody>
      </p:sp>
    </p:spTree>
  </p:cSld>
  <p:clrMapOvr>
    <a:masterClrMapping/>
  </p:clrMapOvr>
  <p:transition spd="med" advTm="43680">
    <p:newsfla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a:latin typeface="Berlin Sans FB" pitchFamily="34" charset="0"/>
              </a:rPr>
              <a:t>Blessings of paradise: Quran and </a:t>
            </a:r>
            <a:r>
              <a:rPr lang="en-US" dirty="0" err="1">
                <a:latin typeface="Berlin Sans FB" pitchFamily="34" charset="0"/>
              </a:rPr>
              <a:t>Ved</a:t>
            </a:r>
            <a:endParaRPr lang="en-US" dirty="0">
              <a:latin typeface="Berlin Sans FB" pitchFamily="34" charset="0"/>
            </a:endParaRPr>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77500" lnSpcReduction="20000"/>
          </a:bodyPr>
          <a:lstStyle/>
          <a:p>
            <a:pPr lvl="1">
              <a:buNone/>
            </a:pPr>
            <a:r>
              <a:rPr lang="hi-IN" sz="2300" dirty="0">
                <a:solidFill>
                  <a:srgbClr val="FF0000"/>
                </a:solidFill>
              </a:rPr>
              <a:t>अ॑न॒स्थाः पू॒ताः पव॑नेन शु॒द्धाः शुच॑यः॒ शुचि॒मपि॑ यन्ति लो॒कम् ।</a:t>
            </a:r>
            <a:endParaRPr lang="en-US" sz="2300" dirty="0">
              <a:solidFill>
                <a:srgbClr val="FF0000"/>
              </a:solidFill>
            </a:endParaRPr>
          </a:p>
          <a:p>
            <a:pPr lvl="1">
              <a:buNone/>
            </a:pPr>
            <a:r>
              <a:rPr lang="hi-IN" sz="2300" dirty="0">
                <a:solidFill>
                  <a:srgbClr val="FF0000"/>
                </a:solidFill>
              </a:rPr>
              <a:t>नैषां॑ शि॒श्नं प्र द॑हति जा॒तवे॑दाः </a:t>
            </a:r>
            <a:r>
              <a:rPr lang="hi-IN" sz="2300" b="1" dirty="0">
                <a:solidFill>
                  <a:srgbClr val="FF0000"/>
                </a:solidFill>
              </a:rPr>
              <a:t>स्व॒र्गे लो॒के</a:t>
            </a:r>
            <a:r>
              <a:rPr lang="hi-IN" sz="2300" dirty="0">
                <a:solidFill>
                  <a:srgbClr val="FF0000"/>
                </a:solidFill>
              </a:rPr>
              <a:t> ब॒हु स्त्रैण॑मेषाम् ।।</a:t>
            </a:r>
            <a:endParaRPr lang="en-US" sz="2300" dirty="0">
              <a:solidFill>
                <a:srgbClr val="FF0000"/>
              </a:solidFill>
            </a:endParaRPr>
          </a:p>
          <a:p>
            <a:pPr>
              <a:buNone/>
            </a:pPr>
            <a:r>
              <a:rPr lang="en-US" sz="2100" dirty="0"/>
              <a:t>	“Boneless, cleansed, purified by him who cleanseth, they go resplendent to the world of splendor fire burned not their organ of enjoyment : much pleasure have they in the world of </a:t>
            </a:r>
            <a:r>
              <a:rPr lang="en-US" sz="2100" dirty="0" err="1"/>
              <a:t>Sw</a:t>
            </a:r>
            <a:r>
              <a:rPr lang="en-US" sz="2100" i="1" dirty="0" err="1"/>
              <a:t>arga</a:t>
            </a:r>
            <a:r>
              <a:rPr lang="en-US" sz="2100" i="1" dirty="0"/>
              <a:t> (</a:t>
            </a:r>
            <a:r>
              <a:rPr lang="en-US" sz="2100" dirty="0"/>
              <a:t>paradise)”</a:t>
            </a:r>
            <a:r>
              <a:rPr lang="en-US" sz="2100" i="1" dirty="0"/>
              <a:t>      			                 </a:t>
            </a:r>
            <a:r>
              <a:rPr lang="en-US" sz="2100" dirty="0" err="1"/>
              <a:t>Atharvaved</a:t>
            </a:r>
            <a:r>
              <a:rPr lang="en-US" sz="2100" dirty="0"/>
              <a:t> 4:34:2</a:t>
            </a:r>
          </a:p>
          <a:p>
            <a:endParaRPr lang="en-US" sz="2100" dirty="0"/>
          </a:p>
          <a:p>
            <a:pPr lvl="1"/>
            <a:endParaRPr lang="en-US" sz="800" dirty="0"/>
          </a:p>
          <a:p>
            <a:pPr>
              <a:buNone/>
            </a:pPr>
            <a:r>
              <a:rPr lang="en-US" sz="2000" b="1" dirty="0"/>
              <a:t>		</a:t>
            </a:r>
            <a:r>
              <a:rPr lang="ur-PK" sz="2300" dirty="0">
                <a:solidFill>
                  <a:srgbClr val="FF0000"/>
                </a:solidFill>
              </a:rPr>
              <a:t>وَالَّذِينَ آمَنُوا وَعَمِلُوا الصَّالِحَاتِ لَا نُكَلِّفُ نَفْسًا إِلَّا وُسْعَهَا أُولَـٰئِكَ أَصْحَابُ الْجَنَّةِ ۖ هُمْ فِيهَا خَالِدُونَ </a:t>
            </a:r>
            <a:endParaRPr lang="en-US" sz="2300" dirty="0">
              <a:solidFill>
                <a:srgbClr val="FF0000"/>
              </a:solidFill>
            </a:endParaRPr>
          </a:p>
          <a:p>
            <a:endParaRPr lang="en-US" sz="1000" dirty="0"/>
          </a:p>
          <a:p>
            <a:pPr>
              <a:buNone/>
            </a:pPr>
            <a:r>
              <a:rPr lang="en-US" sz="2100" dirty="0"/>
              <a:t>	“But those who believe and work righteousness,- no burden do We place on any soul, but that which it can bear,- they will be Companions of the Garden (Paradise), therein to dwell (for ever)”. 			        		            Quran 7:42</a:t>
            </a:r>
          </a:p>
          <a:p>
            <a:pPr>
              <a:buNone/>
            </a:pPr>
            <a:r>
              <a:rPr lang="en-US" sz="600" dirty="0"/>
              <a:t>                           ------------------------------------------------------------------------------------------------------------------------------------------------------------------------------------------------------------------------------------------------------------------------------------------------------------------------------</a:t>
            </a:r>
            <a:endParaRPr lang="en-US" sz="800" dirty="0"/>
          </a:p>
          <a:p>
            <a:pPr>
              <a:buNone/>
            </a:pPr>
            <a:r>
              <a:rPr lang="en-US" sz="800" b="1" dirty="0"/>
              <a:t>	</a:t>
            </a:r>
            <a:r>
              <a:rPr lang="hi-IN" sz="2300" b="1" dirty="0">
                <a:solidFill>
                  <a:srgbClr val="FF0000"/>
                </a:solidFill>
              </a:rPr>
              <a:t>स्व॑र्गा लो॒का </a:t>
            </a:r>
            <a:r>
              <a:rPr lang="hi-IN" sz="2300" dirty="0">
                <a:solidFill>
                  <a:srgbClr val="FF0000"/>
                </a:solidFill>
              </a:rPr>
              <a:t>अ॒मृते॑न वि॒ष्ठा इष॒मूर्जं॒ यज॑मानाय दुह्राम्</a:t>
            </a:r>
            <a:endParaRPr lang="en-US" sz="2300" dirty="0">
              <a:solidFill>
                <a:srgbClr val="FF0000"/>
              </a:solidFill>
            </a:endParaRPr>
          </a:p>
          <a:p>
            <a:endParaRPr lang="en-US" sz="900" dirty="0"/>
          </a:p>
          <a:p>
            <a:pPr>
              <a:buNone/>
            </a:pPr>
            <a:r>
              <a:rPr lang="en-US" sz="2100" dirty="0"/>
              <a:t>	“The </a:t>
            </a:r>
            <a:r>
              <a:rPr lang="en-US" sz="2100" b="1" dirty="0"/>
              <a:t>paradise (</a:t>
            </a:r>
            <a:r>
              <a:rPr lang="en-US" sz="2100" b="1" i="1" dirty="0"/>
              <a:t>swarga</a:t>
            </a:r>
            <a:r>
              <a:rPr lang="en-US" sz="2100" b="1" dirty="0"/>
              <a:t>) </a:t>
            </a:r>
            <a:r>
              <a:rPr lang="en-US" sz="2100" dirty="0"/>
              <a:t>with </a:t>
            </a:r>
            <a:r>
              <a:rPr lang="en-US" sz="2100" i="1" dirty="0"/>
              <a:t>amrit</a:t>
            </a:r>
            <a:r>
              <a:rPr lang="en-US" sz="2100" dirty="0"/>
              <a:t> will give them whatever they desire”. 							                 </a:t>
            </a:r>
            <a:r>
              <a:rPr lang="en-US" sz="2100" dirty="0" err="1"/>
              <a:t>Atharvaved</a:t>
            </a:r>
            <a:r>
              <a:rPr lang="en-US" sz="2100" dirty="0"/>
              <a:t> 18:4:4</a:t>
            </a:r>
          </a:p>
          <a:p>
            <a:endParaRPr lang="en-US" sz="2100" dirty="0"/>
          </a:p>
          <a:p>
            <a:pPr>
              <a:buNone/>
            </a:pPr>
            <a:r>
              <a:rPr lang="en-US" sz="2000" b="1" dirty="0"/>
              <a:t>	</a:t>
            </a:r>
            <a:r>
              <a:rPr lang="ur-PK" sz="2600" dirty="0">
                <a:solidFill>
                  <a:srgbClr val="FF0000"/>
                </a:solidFill>
              </a:rPr>
              <a:t>وَلَكُمْ فِيهَا مَا تَشْتَهِي أَنفُسُكُمْ وَلَكُمْ فِيهَا مَا تَدَّعُونَ </a:t>
            </a:r>
            <a:r>
              <a:rPr lang="en-US" sz="2600" dirty="0">
                <a:solidFill>
                  <a:srgbClr val="FF0000"/>
                </a:solidFill>
              </a:rPr>
              <a:t>  </a:t>
            </a:r>
            <a:r>
              <a:rPr lang="en-US" sz="2100" dirty="0"/>
              <a:t>“.. Therein(in paradise) shall you have all that your souls shall desire; therein shall you have all that you ask for”      Quran 41:31</a:t>
            </a:r>
          </a:p>
        </p:txBody>
      </p:sp>
      <p:sp>
        <p:nvSpPr>
          <p:cNvPr id="5" name="Slide Number Placeholder 4"/>
          <p:cNvSpPr>
            <a:spLocks noGrp="1"/>
          </p:cNvSpPr>
          <p:nvPr>
            <p:ph type="sldNum" sz="quarter" idx="12"/>
          </p:nvPr>
        </p:nvSpPr>
        <p:spPr/>
        <p:txBody>
          <a:bodyPr/>
          <a:lstStyle/>
          <a:p>
            <a:fld id="{244508FB-7DF8-4079-84BC-8A2473D78569}" type="slidenum">
              <a:rPr lang="en-US" smtClean="0"/>
              <a:pPr/>
              <a:t>35</a:t>
            </a:fld>
            <a:endParaRPr lang="en-US" dirty="0"/>
          </a:p>
        </p:txBody>
      </p:sp>
    </p:spTree>
  </p:cSld>
  <p:clrMapOvr>
    <a:masterClrMapping/>
  </p:clrMapOvr>
  <p:transition spd="med" advTm="38563">
    <p:newsfla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a:solidFill>
                  <a:srgbClr val="002060"/>
                </a:solidFill>
                <a:latin typeface="Berlin Sans FB" pitchFamily="34" charset="0"/>
              </a:rPr>
              <a:t>Quran &amp; </a:t>
            </a:r>
            <a:r>
              <a:rPr lang="en-US" dirty="0" err="1">
                <a:solidFill>
                  <a:srgbClr val="002060"/>
                </a:solidFill>
                <a:latin typeface="Berlin Sans FB" pitchFamily="34" charset="0"/>
              </a:rPr>
              <a:t>Ved</a:t>
            </a:r>
            <a:r>
              <a:rPr lang="en-US" dirty="0">
                <a:solidFill>
                  <a:srgbClr val="002060"/>
                </a:solidFill>
                <a:latin typeface="Berlin Sans FB" pitchFamily="34" charset="0"/>
              </a:rPr>
              <a:t> on paradise</a:t>
            </a:r>
          </a:p>
        </p:txBody>
      </p:sp>
      <p:sp>
        <p:nvSpPr>
          <p:cNvPr id="3" name="Content Placeholder 2"/>
          <p:cNvSpPr>
            <a:spLocks noGrp="1"/>
          </p:cNvSpPr>
          <p:nvPr>
            <p:ph idx="1"/>
          </p:nvPr>
        </p:nvSpPr>
        <p:spPr>
          <a:ln>
            <a:solidFill>
              <a:srgbClr val="FFFF00"/>
            </a:solidFill>
          </a:ln>
        </p:spPr>
        <p:style>
          <a:lnRef idx="1">
            <a:schemeClr val="accent6"/>
          </a:lnRef>
          <a:fillRef idx="2">
            <a:schemeClr val="accent6"/>
          </a:fillRef>
          <a:effectRef idx="1">
            <a:schemeClr val="accent6"/>
          </a:effectRef>
          <a:fontRef idx="minor">
            <a:schemeClr val="dk1"/>
          </a:fontRef>
        </p:style>
        <p:txBody>
          <a:bodyPr>
            <a:normAutofit fontScale="70000" lnSpcReduction="20000"/>
          </a:bodyPr>
          <a:lstStyle/>
          <a:p>
            <a:pPr>
              <a:buNone/>
            </a:pPr>
            <a:r>
              <a:rPr lang="en-US" sz="1800" dirty="0"/>
              <a:t>	</a:t>
            </a:r>
            <a:r>
              <a:rPr lang="hi-IN" sz="2600" dirty="0">
                <a:solidFill>
                  <a:srgbClr val="FF0000"/>
                </a:solidFill>
              </a:rPr>
              <a:t>यत्रानन्दाश्च मोदाश्च मुदः परमुद आसते | </a:t>
            </a:r>
            <a:br>
              <a:rPr lang="hi-IN" sz="2600" dirty="0">
                <a:solidFill>
                  <a:srgbClr val="FF0000"/>
                </a:solidFill>
              </a:rPr>
            </a:br>
            <a:r>
              <a:rPr lang="hi-IN" sz="2600" dirty="0">
                <a:solidFill>
                  <a:srgbClr val="FF0000"/>
                </a:solidFill>
              </a:rPr>
              <a:t>कामस्य यत्राप्ताः कामास्तत्र मामम्र्तं कर्धीन्द्रायेन्दो परि सरव</a:t>
            </a:r>
            <a:endParaRPr lang="en-US" sz="2600" dirty="0">
              <a:solidFill>
                <a:srgbClr val="FF0000"/>
              </a:solidFill>
            </a:endParaRPr>
          </a:p>
          <a:p>
            <a:r>
              <a:rPr lang="en-US" sz="2600" dirty="0"/>
              <a:t>“Please bless me with heaven(paradise), where peace and love prevail forever, and desire gets fulfilled as soon as they arise in the heart.” </a:t>
            </a:r>
          </a:p>
          <a:p>
            <a:pPr>
              <a:buNone/>
            </a:pPr>
            <a:r>
              <a:rPr lang="en-US" sz="2600" dirty="0"/>
              <a:t>								 Rigved 9:113:11</a:t>
            </a:r>
          </a:p>
          <a:p>
            <a:pPr>
              <a:buNone/>
            </a:pPr>
            <a:endParaRPr lang="en-US" sz="1900" dirty="0"/>
          </a:p>
          <a:p>
            <a:endParaRPr lang="en-US" sz="900" dirty="0"/>
          </a:p>
          <a:p>
            <a:pPr>
              <a:buNone/>
            </a:pPr>
            <a:r>
              <a:rPr lang="en-US" sz="2000" b="1" dirty="0"/>
              <a:t>	</a:t>
            </a:r>
            <a:r>
              <a:rPr lang="ur-PK" sz="2900" dirty="0">
                <a:solidFill>
                  <a:srgbClr val="FF0000"/>
                </a:solidFill>
              </a:rPr>
              <a:t>وَفِيهَا مَا تَشْتَهِيهِ الْأَنفُسُ وَتَلَذُّ الْأَعْيُنُ ۖ وَأَنتُمْ فِيهَا خَالِدُونَ </a:t>
            </a:r>
            <a:r>
              <a:rPr lang="en-US" sz="2900" dirty="0">
                <a:solidFill>
                  <a:srgbClr val="FF0000"/>
                </a:solidFill>
              </a:rPr>
              <a:t> </a:t>
            </a:r>
          </a:p>
          <a:p>
            <a:pPr>
              <a:buNone/>
            </a:pPr>
            <a:r>
              <a:rPr lang="en-US" sz="600" b="1" dirty="0"/>
              <a:t> </a:t>
            </a:r>
          </a:p>
          <a:p>
            <a:r>
              <a:rPr lang="en-US" sz="2600" dirty="0"/>
              <a:t>“And therein (in the heaven) is whatever one desires and [what] delights the eyes, and you will abide therein eternally.” 		      Qur’an 43:71   		</a:t>
            </a:r>
          </a:p>
          <a:p>
            <a:pPr>
              <a:buNone/>
            </a:pPr>
            <a:r>
              <a:rPr lang="en-US" sz="2100" dirty="0"/>
              <a:t>	</a:t>
            </a:r>
            <a:r>
              <a:rPr lang="hi-IN" sz="2600" dirty="0">
                <a:solidFill>
                  <a:srgbClr val="FF0000"/>
                </a:solidFill>
              </a:rPr>
              <a:t>घृ॒तह्र॑दा॒ मधु॑कूलाः॒ सुरो॑दकाः क्षी॒रेण॑ पू॒र्णा उ॑द॒केन॑ द॒ध्ना ।</a:t>
            </a:r>
            <a:r>
              <a:rPr lang="en-US" sz="2600" dirty="0">
                <a:solidFill>
                  <a:srgbClr val="FF0000"/>
                </a:solidFill>
              </a:rPr>
              <a:t>   </a:t>
            </a:r>
            <a:r>
              <a:rPr lang="hi-IN" sz="2600" dirty="0">
                <a:solidFill>
                  <a:srgbClr val="FF0000"/>
                </a:solidFill>
              </a:rPr>
              <a:t>ए॒तास्त्वा॒ धारा॒ उप॑ यन्तु॒ सर्वाः॑ </a:t>
            </a:r>
            <a:r>
              <a:rPr lang="hi-IN" sz="2600" b="1" dirty="0">
                <a:solidFill>
                  <a:srgbClr val="FF0000"/>
                </a:solidFill>
              </a:rPr>
              <a:t>स्व॒र्गे लो॒के</a:t>
            </a:r>
            <a:r>
              <a:rPr lang="hi-IN" sz="2600" dirty="0">
                <a:solidFill>
                  <a:srgbClr val="FF0000"/>
                </a:solidFill>
              </a:rPr>
              <a:t> मधु॑म॒त्पिन्व॑माना॒ उप॑ त्वा तिष्ठन्तु पुष्क॒रिणीः॒ सम॑न्ताः ।।</a:t>
            </a:r>
            <a:endParaRPr lang="en-US" sz="2600" dirty="0">
              <a:solidFill>
                <a:srgbClr val="FF0000"/>
              </a:solidFill>
            </a:endParaRPr>
          </a:p>
          <a:p>
            <a:endParaRPr lang="en-US" sz="1600" dirty="0"/>
          </a:p>
          <a:p>
            <a:r>
              <a:rPr lang="en-US" sz="2600" dirty="0"/>
              <a:t>“All these streams of butter, with their banks of honey, flowing with wines, and milk and curds and water will reach to you in heavenly(paradise) life, enhancing your pleasure. The lakes full of lotus flowers will come to you strengthening your soul”. 		                           </a:t>
            </a:r>
            <a:r>
              <a:rPr lang="en-US" sz="2600" dirty="0" err="1"/>
              <a:t>Atharvaved</a:t>
            </a:r>
            <a:r>
              <a:rPr lang="en-US" sz="2600" dirty="0"/>
              <a:t> 4:34:6</a:t>
            </a:r>
          </a:p>
        </p:txBody>
      </p:sp>
      <p:sp>
        <p:nvSpPr>
          <p:cNvPr id="5" name="Slide Number Placeholder 4"/>
          <p:cNvSpPr>
            <a:spLocks noGrp="1"/>
          </p:cNvSpPr>
          <p:nvPr>
            <p:ph type="sldNum" sz="quarter" idx="12"/>
          </p:nvPr>
        </p:nvSpPr>
        <p:spPr/>
        <p:txBody>
          <a:bodyPr/>
          <a:lstStyle/>
          <a:p>
            <a:fld id="{244508FB-7DF8-4079-84BC-8A2473D78569}" type="slidenum">
              <a:rPr lang="en-US" smtClean="0"/>
              <a:pPr/>
              <a:t>36</a:t>
            </a:fld>
            <a:endParaRPr lang="en-US" dirty="0"/>
          </a:p>
        </p:txBody>
      </p:sp>
    </p:spTree>
  </p:cSld>
  <p:clrMapOvr>
    <a:masterClrMapping/>
  </p:clrMapOvr>
  <p:transition spd="med" advTm="49499">
    <p:newsfla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Callout 5"/>
          <p:cNvSpPr/>
          <p:nvPr/>
        </p:nvSpPr>
        <p:spPr>
          <a:xfrm>
            <a:off x="152400" y="2057400"/>
            <a:ext cx="2590800" cy="3810000"/>
          </a:xfrm>
          <a:prstGeom prst="cloud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Life of Paradise, </a:t>
            </a:r>
            <a:r>
              <a:rPr lang="en-US" sz="2000" b="1" i="1" dirty="0" err="1"/>
              <a:t>Swarg</a:t>
            </a:r>
            <a:r>
              <a:rPr lang="en-US" sz="2000" b="1" dirty="0"/>
              <a:t>, </a:t>
            </a:r>
            <a:r>
              <a:rPr lang="en-US" sz="2000" b="1" i="1" dirty="0" err="1"/>
              <a:t>Jannat</a:t>
            </a:r>
            <a:endParaRPr lang="en-US" sz="2000" b="1" i="1" dirty="0"/>
          </a:p>
        </p:txBody>
      </p:sp>
      <p:sp>
        <p:nvSpPr>
          <p:cNvPr id="7" name="24-Point Star 6"/>
          <p:cNvSpPr/>
          <p:nvPr/>
        </p:nvSpPr>
        <p:spPr>
          <a:xfrm>
            <a:off x="6019800" y="2133600"/>
            <a:ext cx="2971800" cy="3581400"/>
          </a:xfrm>
          <a:prstGeom prst="star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Life of Hell, </a:t>
            </a:r>
            <a:r>
              <a:rPr lang="en-US" sz="2000" b="1" i="1" dirty="0" err="1"/>
              <a:t>Narak</a:t>
            </a:r>
            <a:r>
              <a:rPr lang="en-US" sz="2000" b="1" dirty="0"/>
              <a:t>, </a:t>
            </a:r>
            <a:r>
              <a:rPr lang="en-US" sz="2000" b="1" i="1" dirty="0" err="1"/>
              <a:t>Dozakh</a:t>
            </a:r>
            <a:endParaRPr lang="en-US" sz="2000" b="1" i="1" dirty="0"/>
          </a:p>
        </p:txBody>
      </p:sp>
      <p:sp>
        <p:nvSpPr>
          <p:cNvPr id="5" name="Bevel 4"/>
          <p:cNvSpPr/>
          <p:nvPr/>
        </p:nvSpPr>
        <p:spPr>
          <a:xfrm>
            <a:off x="3429000" y="1981200"/>
            <a:ext cx="2057400" cy="3886200"/>
          </a:xfrm>
          <a:prstGeom prst="bevel">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Only one worldly life. After death either paradise OR hell</a:t>
            </a:r>
          </a:p>
        </p:txBody>
      </p:sp>
      <p:sp>
        <p:nvSpPr>
          <p:cNvPr id="18" name="Right Arrow 17"/>
          <p:cNvSpPr/>
          <p:nvPr/>
        </p:nvSpPr>
        <p:spPr>
          <a:xfrm>
            <a:off x="5410200" y="3733800"/>
            <a:ext cx="978408" cy="484632"/>
          </a:xfrm>
          <a:prstGeom prst="right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18"/>
          <p:cNvSpPr/>
          <p:nvPr/>
        </p:nvSpPr>
        <p:spPr>
          <a:xfrm>
            <a:off x="2590800" y="3733800"/>
            <a:ext cx="978408" cy="484632"/>
          </a:xfrm>
          <a:prstGeom prst="left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5800" y="304800"/>
            <a:ext cx="7946407" cy="923330"/>
          </a:xfrm>
          <a:prstGeom prst="rect">
            <a:avLst/>
          </a:prstGeom>
          <a:noFill/>
        </p:spPr>
        <p:txBody>
          <a:bodyPr wrap="none" lIns="91440" tIns="45720" rIns="91440" bIns="45720">
            <a:spAutoFit/>
          </a:bodyPr>
          <a:lstStyle/>
          <a:p>
            <a:pPr algn="ctr"/>
            <a:r>
              <a:rPr 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What do you choose?</a:t>
            </a:r>
          </a:p>
        </p:txBody>
      </p:sp>
      <p:sp>
        <p:nvSpPr>
          <p:cNvPr id="9" name="Slide Number Placeholder 8"/>
          <p:cNvSpPr>
            <a:spLocks noGrp="1"/>
          </p:cNvSpPr>
          <p:nvPr>
            <p:ph type="sldNum" sz="quarter" idx="12"/>
          </p:nvPr>
        </p:nvSpPr>
        <p:spPr/>
        <p:txBody>
          <a:bodyPr/>
          <a:lstStyle/>
          <a:p>
            <a:fld id="{244508FB-7DF8-4079-84BC-8A2473D78569}" type="slidenum">
              <a:rPr lang="en-US" smtClean="0"/>
              <a:pPr/>
              <a:t>37</a:t>
            </a:fld>
            <a:endParaRPr lang="en-US" dirty="0"/>
          </a:p>
        </p:txBody>
      </p:sp>
    </p:spTree>
  </p:cSld>
  <p:clrMapOvr>
    <a:masterClrMapping/>
  </p:clrMapOvr>
  <p:transition spd="med" advTm="40514">
    <p:newsfla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sz="3400" dirty="0">
                <a:latin typeface="Berlin Sans FB" pitchFamily="34" charset="0"/>
              </a:rPr>
              <a:t>Quran and </a:t>
            </a:r>
            <a:r>
              <a:rPr lang="en-US" sz="3400" dirty="0" err="1">
                <a:latin typeface="Berlin Sans FB" pitchFamily="34" charset="0"/>
              </a:rPr>
              <a:t>Ved</a:t>
            </a:r>
            <a:r>
              <a:rPr lang="en-US" sz="3400" dirty="0">
                <a:latin typeface="Berlin Sans FB" pitchFamily="34" charset="0"/>
              </a:rPr>
              <a:t> Prohibit wine and gambling</a:t>
            </a:r>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fontScale="92500" lnSpcReduction="10000"/>
          </a:bodyPr>
          <a:lstStyle/>
          <a:p>
            <a:pPr>
              <a:buNone/>
            </a:pPr>
            <a:r>
              <a:rPr lang="en-US" sz="1800" dirty="0"/>
              <a:t>	</a:t>
            </a:r>
            <a:r>
              <a:rPr lang="hi-IN" sz="1800" dirty="0">
                <a:solidFill>
                  <a:srgbClr val="FF0000"/>
                </a:solidFill>
              </a:rPr>
              <a:t>दवेष्टि शवश्रूरप जाया रुणद्धि न नाथितो विन्दतेमर्डितारम | </a:t>
            </a:r>
            <a:br>
              <a:rPr lang="hi-IN" sz="1800" dirty="0">
                <a:solidFill>
                  <a:srgbClr val="FF0000"/>
                </a:solidFill>
              </a:rPr>
            </a:br>
            <a:r>
              <a:rPr lang="hi-IN" sz="1800" dirty="0">
                <a:solidFill>
                  <a:srgbClr val="FF0000"/>
                </a:solidFill>
              </a:rPr>
              <a:t>अश्वस्येव जरतो वस्न्यस्य नाहं विन्दामिकितवस्य भोगम</a:t>
            </a:r>
            <a:endParaRPr lang="en-US" sz="1800" dirty="0">
              <a:solidFill>
                <a:srgbClr val="FF0000"/>
              </a:solidFill>
            </a:endParaRPr>
          </a:p>
          <a:p>
            <a:pPr>
              <a:buNone/>
            </a:pPr>
            <a:r>
              <a:rPr lang="en-US" sz="1800" dirty="0"/>
              <a:t>	“A gambler’s wife leaves him aloof, her mother hates him. No one lends even a penny to the gamester”				                     Rigved 10:34:3</a:t>
            </a:r>
          </a:p>
          <a:p>
            <a:pPr>
              <a:buNone/>
            </a:pPr>
            <a:r>
              <a:rPr lang="en-US" sz="1800" dirty="0"/>
              <a:t>	Till </a:t>
            </a:r>
            <a:r>
              <a:rPr lang="en-US" sz="1800" i="1" dirty="0" err="1"/>
              <a:t>mantr</a:t>
            </a:r>
            <a:r>
              <a:rPr lang="en-US" sz="1800" i="1" dirty="0"/>
              <a:t> </a:t>
            </a:r>
            <a:r>
              <a:rPr lang="en-US" sz="1800" dirty="0"/>
              <a:t>13 gambling is condemned, “O gambler! play not with dice. Cultivate your corn lands, enjoy the gain and deem that wealth </a:t>
            </a:r>
            <a:r>
              <a:rPr lang="en-US" sz="1800" dirty="0" err="1"/>
              <a:t>sufficient”.Rigved</a:t>
            </a:r>
            <a:r>
              <a:rPr lang="en-US" sz="1800" dirty="0"/>
              <a:t> 10:34:13</a:t>
            </a:r>
          </a:p>
          <a:p>
            <a:pPr>
              <a:buNone/>
            </a:pPr>
            <a:r>
              <a:rPr lang="en-US" sz="1800" dirty="0"/>
              <a:t>	</a:t>
            </a:r>
          </a:p>
          <a:p>
            <a:pPr>
              <a:buNone/>
            </a:pPr>
            <a:r>
              <a:rPr lang="en-US" sz="1800" dirty="0"/>
              <a:t>	</a:t>
            </a:r>
            <a:r>
              <a:rPr lang="hi-IN" sz="1800" dirty="0">
                <a:solidFill>
                  <a:srgbClr val="FF0000"/>
                </a:solidFill>
              </a:rPr>
              <a:t>हर्त्सु पीतासो युध्यन्ते दुर्मदासो न सुरायाम | ऊधर्न नग्ना जरन्ते</a:t>
            </a:r>
            <a:endParaRPr lang="en-US" sz="1800" i="1" dirty="0">
              <a:solidFill>
                <a:srgbClr val="FF0000"/>
              </a:solidFill>
            </a:endParaRPr>
          </a:p>
          <a:p>
            <a:pPr>
              <a:buNone/>
            </a:pPr>
            <a:r>
              <a:rPr lang="en-US" sz="1800" dirty="0"/>
              <a:t>	“Quaffed juices fight within the breast”			      Rigved 8:2:12</a:t>
            </a:r>
          </a:p>
          <a:p>
            <a:endParaRPr lang="en-US" sz="900" dirty="0"/>
          </a:p>
          <a:p>
            <a:pPr>
              <a:buNone/>
            </a:pPr>
            <a:r>
              <a:rPr lang="en-US" sz="1800" dirty="0"/>
              <a:t>	</a:t>
            </a:r>
            <a:r>
              <a:rPr lang="hi-IN" sz="1800" dirty="0">
                <a:solidFill>
                  <a:srgbClr val="FF0000"/>
                </a:solidFill>
              </a:rPr>
              <a:t>नकी रेवन्तं सख्याय विन्दसे पीयन्ति ते सुराश्वः</a:t>
            </a:r>
            <a:r>
              <a:rPr lang="en-US" sz="1800" dirty="0">
                <a:solidFill>
                  <a:srgbClr val="FF0000"/>
                </a:solidFill>
              </a:rPr>
              <a:t>|</a:t>
            </a:r>
            <a:r>
              <a:rPr lang="hi-IN" sz="1800" dirty="0">
                <a:solidFill>
                  <a:srgbClr val="FF0000"/>
                </a:solidFill>
              </a:rPr>
              <a:t>यदा कर्णोषि नदनुं समूहस्यादित पितेव हूयसे </a:t>
            </a:r>
            <a:r>
              <a:rPr lang="hi-IN" sz="1800" dirty="0"/>
              <a:t>|</a:t>
            </a:r>
            <a:r>
              <a:rPr lang="en-US" sz="1800" dirty="0"/>
              <a:t>   “The drunken praise not you(O God) with their wine those scorn you who are flown with wine. You find not therefore such wealthy men your friend”. </a:t>
            </a:r>
          </a:p>
          <a:p>
            <a:pPr>
              <a:buNone/>
            </a:pPr>
            <a:r>
              <a:rPr lang="en-US" sz="1800" dirty="0"/>
              <a:t>							                      Rigved 8:21:14</a:t>
            </a:r>
          </a:p>
          <a:p>
            <a:pPr>
              <a:buNone/>
            </a:pPr>
            <a:r>
              <a:rPr lang="en-US" sz="1800" b="1" dirty="0"/>
              <a:t>	</a:t>
            </a:r>
            <a:r>
              <a:rPr lang="ur-PK" sz="1900" dirty="0">
                <a:solidFill>
                  <a:srgbClr val="FF0000"/>
                </a:solidFill>
              </a:rPr>
              <a:t>يَا أَيُّهَا الَّذِينَ آمَنُوا إِنَّمَا الْخَمْرُ وَالْمَيْسِرُ وَالْأَنصَابُ وَالْأَزْلَامُ رِجْسٌ مِّنْ عَمَلِ الشَّيْطَانِ فَاجْتَنِبُوهُ لَعَلَّكُمْ تُفْلِحُونَ </a:t>
            </a:r>
            <a:endParaRPr lang="en-US" sz="1900" dirty="0">
              <a:solidFill>
                <a:srgbClr val="FF0000"/>
              </a:solidFill>
            </a:endParaRPr>
          </a:p>
          <a:p>
            <a:pPr>
              <a:buNone/>
            </a:pPr>
            <a:r>
              <a:rPr lang="en-US" sz="1800" dirty="0"/>
              <a:t>	“..</a:t>
            </a:r>
            <a:r>
              <a:rPr lang="en-US" sz="1800" b="1" u="sng" dirty="0"/>
              <a:t>Gambling and intoxicant is Satan’s handiwork</a:t>
            </a:r>
            <a:r>
              <a:rPr lang="en-US" sz="1800" dirty="0"/>
              <a:t>; abstain from it so that you may prosper” 					          Quran 5:90</a:t>
            </a:r>
          </a:p>
        </p:txBody>
      </p:sp>
      <p:sp>
        <p:nvSpPr>
          <p:cNvPr id="5" name="Slide Number Placeholder 4"/>
          <p:cNvSpPr>
            <a:spLocks noGrp="1"/>
          </p:cNvSpPr>
          <p:nvPr>
            <p:ph type="sldNum" sz="quarter" idx="12"/>
          </p:nvPr>
        </p:nvSpPr>
        <p:spPr/>
        <p:txBody>
          <a:bodyPr/>
          <a:lstStyle/>
          <a:p>
            <a:fld id="{244508FB-7DF8-4079-84BC-8A2473D78569}" type="slidenum">
              <a:rPr lang="en-US" smtClean="0"/>
              <a:pPr/>
              <a:t>38</a:t>
            </a:fld>
            <a:endParaRPr lang="en-US" dirty="0"/>
          </a:p>
        </p:txBody>
      </p:sp>
    </p:spTree>
  </p:cSld>
  <p:clrMapOvr>
    <a:masterClrMapping/>
  </p:clrMapOvr>
  <p:transition spd="med" advTm="41559">
    <p:newsfla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sz="3100" dirty="0">
                <a:latin typeface="Berlin Sans FB" pitchFamily="34" charset="0"/>
              </a:rPr>
              <a:t>Love and respect preached by Quran and </a:t>
            </a:r>
            <a:r>
              <a:rPr lang="en-US" sz="3100" dirty="0" err="1">
                <a:latin typeface="Berlin Sans FB" pitchFamily="34" charset="0"/>
              </a:rPr>
              <a:t>Ved</a:t>
            </a:r>
            <a:endParaRPr lang="en-US" sz="3100" dirty="0">
              <a:latin typeface="Berlin Sans FB" pitchFamily="34" charset="0"/>
            </a:endParaRPr>
          </a:p>
        </p:txBody>
      </p:sp>
      <p:sp>
        <p:nvSpPr>
          <p:cNvPr id="3" name="Content Placeholder 2"/>
          <p:cNvSpPr>
            <a:spLocks noGrp="1"/>
          </p:cNvSpPr>
          <p:nvPr>
            <p:ph idx="1"/>
          </p:nvPr>
        </p:nvSpPr>
        <p:spPr>
          <a:xfrm>
            <a:off x="457200" y="1600201"/>
            <a:ext cx="8229600" cy="5105399"/>
          </a:xfrm>
        </p:spPr>
        <p:style>
          <a:lnRef idx="1">
            <a:schemeClr val="accent4"/>
          </a:lnRef>
          <a:fillRef idx="2">
            <a:schemeClr val="accent4"/>
          </a:fillRef>
          <a:effectRef idx="1">
            <a:schemeClr val="accent4"/>
          </a:effectRef>
          <a:fontRef idx="minor">
            <a:schemeClr val="dk1"/>
          </a:fontRef>
        </p:style>
        <p:txBody>
          <a:bodyPr>
            <a:noAutofit/>
          </a:bodyPr>
          <a:lstStyle/>
          <a:p>
            <a:pPr lvl="6">
              <a:buNone/>
            </a:pPr>
            <a:r>
              <a:rPr lang="en-US" sz="800" dirty="0"/>
              <a:t>		</a:t>
            </a:r>
            <a:endParaRPr lang="en-US" sz="1600" dirty="0"/>
          </a:p>
          <a:p>
            <a:pPr>
              <a:buNone/>
            </a:pPr>
            <a:r>
              <a:rPr lang="en-US" sz="1600" b="1" dirty="0">
                <a:solidFill>
                  <a:srgbClr val="FF0000"/>
                </a:solidFill>
              </a:rPr>
              <a:t>      </a:t>
            </a:r>
            <a:r>
              <a:rPr lang="hi-IN" sz="1800" dirty="0">
                <a:solidFill>
                  <a:srgbClr val="FF0000"/>
                </a:solidFill>
              </a:rPr>
              <a:t>सहृ॑दयं सांमन॒स्यमवि॑द्वेषं कृणोमि वः ।</a:t>
            </a:r>
            <a:r>
              <a:rPr lang="en-GB" sz="1800" dirty="0">
                <a:solidFill>
                  <a:srgbClr val="FF0000"/>
                </a:solidFill>
              </a:rPr>
              <a:t>  </a:t>
            </a:r>
            <a:r>
              <a:rPr lang="hi-IN" sz="1800" dirty="0">
                <a:solidFill>
                  <a:srgbClr val="FF0000"/>
                </a:solidFill>
              </a:rPr>
              <a:t>अ॒न्यो अ॒न्यम॒भि ह॑र्यत व॒त्सं जा॒तमि॑वा॒घ्न्या</a:t>
            </a:r>
            <a:endParaRPr lang="en-US" sz="1800" dirty="0">
              <a:solidFill>
                <a:srgbClr val="FF0000"/>
              </a:solidFill>
            </a:endParaRPr>
          </a:p>
          <a:p>
            <a:pPr>
              <a:buNone/>
            </a:pPr>
            <a:r>
              <a:rPr lang="en-US" sz="1600" dirty="0"/>
              <a:t>	</a:t>
            </a:r>
            <a:r>
              <a:rPr lang="hi-IN" sz="1800" dirty="0">
                <a:solidFill>
                  <a:srgbClr val="FF0000"/>
                </a:solidFill>
              </a:rPr>
              <a:t>अनु॑व्रतः पि॒तुः पु॒त्रो मा॒त्रा भ॑वतु॒ संम॑नाः ।</a:t>
            </a:r>
            <a:r>
              <a:rPr lang="en-GB" sz="1800" dirty="0">
                <a:solidFill>
                  <a:srgbClr val="FF0000"/>
                </a:solidFill>
              </a:rPr>
              <a:t>  </a:t>
            </a:r>
            <a:r>
              <a:rPr lang="hi-IN" sz="1800" dirty="0">
                <a:solidFill>
                  <a:srgbClr val="FF0000"/>
                </a:solidFill>
              </a:rPr>
              <a:t>जा॒या पत्ये॒ मधु॑मतीं॒ वाचं॑ वदतु शन्ति॒वाम्</a:t>
            </a:r>
            <a:endParaRPr lang="en-US" sz="1800" dirty="0">
              <a:solidFill>
                <a:srgbClr val="FF0000"/>
              </a:solidFill>
            </a:endParaRPr>
          </a:p>
          <a:p>
            <a:r>
              <a:rPr lang="en-GB" sz="1600" dirty="0"/>
              <a:t>“I instruct you in harmonious thinking, tolerance and hatred-free emotions. Love each other as a cow loves its calf. The son should be subordinate to the father and obedient to his mother. Wife should talk sweetly to husband.”      </a:t>
            </a:r>
            <a:r>
              <a:rPr lang="en-GB" sz="1600" dirty="0" err="1"/>
              <a:t>Atharvaved</a:t>
            </a:r>
            <a:r>
              <a:rPr lang="en-GB" sz="1600" dirty="0"/>
              <a:t> 3:30:1-2   </a:t>
            </a:r>
            <a:endParaRPr lang="en-US" sz="1600" dirty="0"/>
          </a:p>
          <a:p>
            <a:pPr>
              <a:buNone/>
            </a:pPr>
            <a:r>
              <a:rPr lang="en-US" sz="1600" b="1" dirty="0">
                <a:solidFill>
                  <a:srgbClr val="FF0000"/>
                </a:solidFill>
              </a:rPr>
              <a:t>             </a:t>
            </a:r>
            <a:r>
              <a:rPr lang="ur-PK" sz="1800" dirty="0">
                <a:solidFill>
                  <a:srgbClr val="FF0000"/>
                </a:solidFill>
              </a:rPr>
              <a:t>وَلَا تَسْتَوِي الْحَسَنَةُ وَلَا السَّيِّئَةُ ۚ ادْفَعْ بِالَّتِي هِيَ أَحْسَنُ فَإِذَا الَّذِي بَيْنَكَ وَبَيْنَهُ عَدَاوَةٌ كَأَنَّهُ وَلِيٌّ حَمِيمٌ </a:t>
            </a:r>
            <a:endParaRPr lang="en-US" sz="1800" dirty="0">
              <a:solidFill>
                <a:srgbClr val="FF0000"/>
              </a:solidFill>
            </a:endParaRPr>
          </a:p>
          <a:p>
            <a:r>
              <a:rPr lang="en-US" sz="1600" dirty="0"/>
              <a:t>“And not equal are the good deed and the bad. Repel [evil] by that [deed] which is better; and thereupon the one whom between you and him is enmity [will become] as though he was a devoted friend.				        Qur’an  41:34</a:t>
            </a:r>
          </a:p>
          <a:p>
            <a:pPr>
              <a:buNone/>
            </a:pPr>
            <a:endParaRPr lang="en-US" sz="1600" dirty="0"/>
          </a:p>
          <a:p>
            <a:pPr>
              <a:buNone/>
            </a:pPr>
            <a:r>
              <a:rPr lang="en-US" sz="1600" dirty="0"/>
              <a:t>	</a:t>
            </a:r>
            <a:r>
              <a:rPr lang="ur-PK" sz="1600" dirty="0"/>
              <a:t> </a:t>
            </a:r>
            <a:r>
              <a:rPr lang="ur-PK" sz="1600" b="1" dirty="0">
                <a:solidFill>
                  <a:srgbClr val="FF0000"/>
                </a:solidFill>
              </a:rPr>
              <a:t>وَبِالْوَالِدَيْنِ إِحْسَانًا ۚ إِمَّا يَبْلُغَنَّ عِندَكَ الْكِبَرَ أَحَدُهُمَا أَوْ كِلَاهُمَا فَلَا تَقُل لَّهُمَا أُفٍّ وَلَا تَنْهَرْهُمَا وَقُل لَّهُمَا قَوْلًا كَرِيمًا </a:t>
            </a:r>
            <a:endParaRPr lang="en-US" sz="1600" b="1" dirty="0">
              <a:solidFill>
                <a:srgbClr val="FF0000"/>
              </a:solidFill>
            </a:endParaRPr>
          </a:p>
          <a:p>
            <a:r>
              <a:rPr lang="en-US" sz="1600" dirty="0"/>
              <a:t>“And be good with your parents. Whether one or both of them reach old age [while] with you, say not to them [so much as], "</a:t>
            </a:r>
            <a:r>
              <a:rPr lang="en-US" sz="1600" dirty="0" err="1"/>
              <a:t>uff</a:t>
            </a:r>
            <a:r>
              <a:rPr lang="en-US" sz="1600" dirty="0"/>
              <a:t>," and do not repel them but speak to them a noble word.					         Qur’an 17:23</a:t>
            </a:r>
          </a:p>
          <a:p>
            <a:pPr>
              <a:buNone/>
            </a:pPr>
            <a:r>
              <a:rPr lang="en-US" sz="1600" b="1" dirty="0"/>
              <a:t>	</a:t>
            </a:r>
            <a:r>
              <a:rPr lang="ur-PK" sz="1600" b="1" dirty="0">
                <a:solidFill>
                  <a:srgbClr val="FF0000"/>
                </a:solidFill>
              </a:rPr>
              <a:t>وَمِنْ آيَاتِهِ أَنْ خَلَقَ لَكُم مِّنْ أَنفُسِكُمْ أَزْوَاجًا لِّتَسْكُنُوا إِلَيْهَا وَجَعَلَ بَيْنَكُم مَّوَدَّةً وَرَحْمَةً ۚ إِنَّ فِي ذَ‌ٰلِكَ لَآيَاتٍ لِّقَوْمٍ يَتَفَكَّرُونَ </a:t>
            </a:r>
            <a:endParaRPr lang="en-US" sz="1600" b="1" dirty="0">
              <a:solidFill>
                <a:srgbClr val="FF0000"/>
              </a:solidFill>
            </a:endParaRPr>
          </a:p>
          <a:p>
            <a:r>
              <a:rPr lang="en-US" sz="1600" dirty="0"/>
              <a:t>“And of His signs is that He created for you from yourselves mates that you may find tranquility in them; and He placed between you affection and mercy.”     Qur’an 30:21</a:t>
            </a:r>
          </a:p>
        </p:txBody>
      </p:sp>
      <p:sp>
        <p:nvSpPr>
          <p:cNvPr id="5" name="Slide Number Placeholder 4"/>
          <p:cNvSpPr>
            <a:spLocks noGrp="1"/>
          </p:cNvSpPr>
          <p:nvPr>
            <p:ph type="sldNum" sz="quarter" idx="12"/>
          </p:nvPr>
        </p:nvSpPr>
        <p:spPr/>
        <p:txBody>
          <a:bodyPr/>
          <a:lstStyle/>
          <a:p>
            <a:fld id="{244508FB-7DF8-4079-84BC-8A2473D78569}" type="slidenum">
              <a:rPr lang="en-US" smtClean="0"/>
              <a:pPr/>
              <a:t>39</a:t>
            </a:fld>
            <a:endParaRPr lang="en-US" dirty="0"/>
          </a:p>
        </p:txBody>
      </p:sp>
    </p:spTree>
  </p:cSld>
  <p:clrMapOvr>
    <a:masterClrMapping/>
  </p:clrMapOvr>
  <p:transition spd="med" advTm="48937">
    <p:newsfla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244508FB-7DF8-4079-84BC-8A2473D78569}" type="slidenum">
              <a:rPr lang="en-US" smtClean="0"/>
              <a:pPr/>
              <a:t>4</a:t>
            </a:fld>
            <a:endParaRPr lang="en-US" dirty="0"/>
          </a:p>
        </p:txBody>
      </p:sp>
    </p:spTree>
  </p:cSld>
  <p:clrMapOvr>
    <a:masterClrMapping/>
  </p:clrMapOvr>
  <p:transition spd="med" advTm="10562">
    <p:newsfla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sz="3600" dirty="0">
                <a:latin typeface="Berlin Sans FB" pitchFamily="34" charset="0"/>
              </a:rPr>
              <a:t>Quran-</a:t>
            </a:r>
            <a:r>
              <a:rPr lang="en-US" sz="3600" dirty="0" err="1">
                <a:latin typeface="Berlin Sans FB" pitchFamily="34" charset="0"/>
              </a:rPr>
              <a:t>Ved</a:t>
            </a:r>
            <a:r>
              <a:rPr lang="en-US" sz="3600" dirty="0">
                <a:latin typeface="Berlin Sans FB" pitchFamily="34" charset="0"/>
              </a:rPr>
              <a:t> on Brotherhood and virtues</a:t>
            </a:r>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a:bodyPr>
          <a:lstStyle/>
          <a:p>
            <a:pPr>
              <a:buNone/>
            </a:pPr>
            <a:r>
              <a:rPr lang="en-US" sz="1800" dirty="0"/>
              <a:t>     </a:t>
            </a:r>
            <a:r>
              <a:rPr lang="hi-IN" sz="1800" dirty="0">
                <a:solidFill>
                  <a:srgbClr val="FF0000"/>
                </a:solidFill>
              </a:rPr>
              <a:t>मा भ्राता॒ भ्रात॑रं द्विक्ष॒न्मा स्वसा॑रमु॒त स्वसा॑।स॒म्यञ्चः॒ सव्र॑ता भू॒त्वा वाचं॑ वदत भ॒द्रया॑</a:t>
            </a:r>
            <a:endParaRPr lang="en-US" sz="1800" dirty="0">
              <a:solidFill>
                <a:srgbClr val="FF0000"/>
              </a:solidFill>
              <a:cs typeface="Aleem Urdu Unicode" pitchFamily="2" charset="-78"/>
            </a:endParaRPr>
          </a:p>
          <a:p>
            <a:r>
              <a:rPr lang="en-US" sz="1800" dirty="0">
                <a:cs typeface="Aleem Urdu Unicode" pitchFamily="2" charset="-78"/>
              </a:rPr>
              <a:t>Let no brother hate his brother. Let no sister hate her own sister. Completely united and following the same goals, speak words to each other in a pleasant and cultured manner.” </a:t>
            </a:r>
            <a:r>
              <a:rPr lang="en-US" sz="1700" dirty="0">
                <a:cs typeface="Aleem Urdu Unicode" pitchFamily="2" charset="-78"/>
              </a:rPr>
              <a:t>		              </a:t>
            </a:r>
            <a:r>
              <a:rPr lang="en-US" sz="1700" dirty="0" err="1">
                <a:cs typeface="Aleem Urdu Unicode" pitchFamily="2" charset="-78"/>
              </a:rPr>
              <a:t>Atharvaved</a:t>
            </a:r>
            <a:r>
              <a:rPr lang="en-US" sz="1700" dirty="0">
                <a:cs typeface="Aleem Urdu Unicode" pitchFamily="2" charset="-78"/>
              </a:rPr>
              <a:t> 3:30:3</a:t>
            </a:r>
          </a:p>
          <a:p>
            <a:pPr>
              <a:buNone/>
            </a:pPr>
            <a:endParaRPr lang="en-US" sz="1700" dirty="0">
              <a:cs typeface="Aleem Urdu Unicode" pitchFamily="2" charset="-78"/>
            </a:endParaRPr>
          </a:p>
          <a:p>
            <a:pPr>
              <a:buNone/>
            </a:pPr>
            <a:r>
              <a:rPr lang="en-US" sz="800" dirty="0">
                <a:cs typeface="Aleem Urdu Unicode" pitchFamily="2" charset="-78"/>
              </a:rPr>
              <a:t> </a:t>
            </a:r>
          </a:p>
          <a:p>
            <a:pPr>
              <a:buNone/>
            </a:pPr>
            <a:r>
              <a:rPr lang="en-US" sz="1800" dirty="0"/>
              <a:t>	</a:t>
            </a:r>
            <a:r>
              <a:rPr lang="ur-PK" sz="2000" dirty="0">
                <a:solidFill>
                  <a:srgbClr val="FF0000"/>
                </a:solidFill>
              </a:rPr>
              <a:t>يَا أَيُّهَا الَّذِينَ آمَنُوا لَا يَسْخَرْ قَوْمٌ مِّن قَوْمٍ عَسَىٰ أَن يَكُونُوا خَيْرًا مِّنْهُمْ وَلَا نِسَاءٌ مِّن نِّسَاءٍ عَسَىٰ أَن يَكُنَّ خَيْرًا مِّنْهُنَّ ۖ وَلَا تَلْمِزُوا أَنفُسَكُمْ وَلَا تَنَابَزُوا بِالْأَلْقَابِ ۖ بِئْسَ الِاسْمُ الْفُسُوقُ بَعْدَ الْإِيمَانِ ۚ وَمَن لَّمْ يَتُبْ فَأُولَـٰئِكَ هُمُ الظَّالِمُونَ </a:t>
            </a:r>
            <a:endParaRPr lang="en-US" sz="2000" dirty="0">
              <a:solidFill>
                <a:srgbClr val="FF0000"/>
              </a:solidFill>
              <a:cs typeface="Aleem Urdu Unicode" pitchFamily="2" charset="-78"/>
            </a:endParaRPr>
          </a:p>
          <a:p>
            <a:r>
              <a:rPr lang="en-US" sz="1800" dirty="0">
                <a:cs typeface="Aleem Urdu Unicode" pitchFamily="2" charset="-78"/>
              </a:rPr>
              <a:t>“O you who have believed, let not a people ridicule [another] people; perhaps they may be better than them; nor let women ridicule [other] women; perhaps they may be better than them. And do not insult one another and do not call each other by [offensive] nicknames. Wretched is the name of disobedience after [one's] faith. And whoever does not repent - then it is those who are the wrongdoers.”</a:t>
            </a:r>
            <a:r>
              <a:rPr lang="en-US" sz="1700" dirty="0">
                <a:cs typeface="Aleem Urdu Unicode" pitchFamily="2" charset="-78"/>
              </a:rPr>
              <a:t>			       Qur’an 49:11</a:t>
            </a:r>
          </a:p>
        </p:txBody>
      </p:sp>
      <p:sp>
        <p:nvSpPr>
          <p:cNvPr id="5" name="Slide Number Placeholder 4"/>
          <p:cNvSpPr>
            <a:spLocks noGrp="1"/>
          </p:cNvSpPr>
          <p:nvPr>
            <p:ph type="sldNum" sz="quarter" idx="12"/>
          </p:nvPr>
        </p:nvSpPr>
        <p:spPr/>
        <p:txBody>
          <a:bodyPr/>
          <a:lstStyle/>
          <a:p>
            <a:fld id="{244508FB-7DF8-4079-84BC-8A2473D78569}" type="slidenum">
              <a:rPr lang="en-US" smtClean="0"/>
              <a:pPr/>
              <a:t>40</a:t>
            </a:fld>
            <a:endParaRPr lang="en-US" dirty="0"/>
          </a:p>
        </p:txBody>
      </p:sp>
    </p:spTree>
  </p:cSld>
  <p:clrMapOvr>
    <a:masterClrMapping/>
  </p:clrMapOvr>
  <p:transition spd="med" advTm="64662">
    <p:newsfla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sz="3600" dirty="0">
                <a:solidFill>
                  <a:srgbClr val="002060"/>
                </a:solidFill>
                <a:latin typeface="Cooper Black" pitchFamily="18" charset="0"/>
                <a:cs typeface="Aharoni" pitchFamily="2" charset="-79"/>
              </a:rPr>
              <a:t>Quran – The final message of GOD</a:t>
            </a:r>
          </a:p>
        </p:txBody>
      </p:sp>
      <p:pic>
        <p:nvPicPr>
          <p:cNvPr id="1027" name="Picture 3" descr="C:\Program Files (x86)\Microsoft Office\MEDIA\OFFICE12\Bullets\BD14794_.gif"/>
          <p:cNvPicPr>
            <a:picLocks noChangeAspect="1" noChangeArrowheads="1"/>
          </p:cNvPicPr>
          <p:nvPr/>
        </p:nvPicPr>
        <p:blipFill>
          <a:blip r:embed="rId2" cstate="print"/>
          <a:srcRect/>
          <a:stretch>
            <a:fillRect/>
          </a:stretch>
        </p:blipFill>
        <p:spPr bwMode="auto">
          <a:xfrm>
            <a:off x="4514850" y="3371850"/>
            <a:ext cx="114300" cy="114300"/>
          </a:xfrm>
          <a:prstGeom prst="rect">
            <a:avLst/>
          </a:prstGeom>
          <a:noFill/>
        </p:spPr>
      </p:pic>
      <p:sp>
        <p:nvSpPr>
          <p:cNvPr id="7" name="Content Placeholder 6"/>
          <p:cNvSpPr>
            <a:spLocks noGrp="1"/>
          </p:cNvSpPr>
          <p:nvPr>
            <p:ph idx="1"/>
          </p:nvPr>
        </p:nvSpPr>
        <p:spPr>
          <a:solidFill>
            <a:schemeClr val="bg2">
              <a:lumMod val="90000"/>
            </a:schemeClr>
          </a:solidFill>
          <a:scene3d>
            <a:camera prst="orthographicFront"/>
            <a:lightRig rig="chilly" dir="t"/>
          </a:scene3d>
          <a:sp3d>
            <a:bevelT prst="relaxedInset"/>
            <a:bevelB w="101600" prst="riblet"/>
          </a:sp3d>
        </p:spPr>
        <p:txBody>
          <a:bodyPr>
            <a:normAutofit/>
          </a:bodyPr>
          <a:lstStyle/>
          <a:p>
            <a:pPr algn="ctr">
              <a:buNone/>
            </a:pPr>
            <a:r>
              <a:rPr lang="en-US" sz="1600" b="1" dirty="0"/>
              <a:t>The final message of God, revealed for guidance of whole mankind</a:t>
            </a:r>
          </a:p>
          <a:p>
            <a:pPr algn="r">
              <a:buNone/>
            </a:pPr>
            <a:r>
              <a:rPr lang="en-US" sz="1600" dirty="0"/>
              <a:t>			1. </a:t>
            </a:r>
            <a:r>
              <a:rPr lang="en-US" sz="1600" dirty="0">
                <a:latin typeface="Comic Sans MS" pitchFamily="66" charset="0"/>
              </a:rPr>
              <a:t>Revealed to last Prophet – Prophet Muhammad</a:t>
            </a:r>
          </a:p>
          <a:p>
            <a:pPr>
              <a:buNone/>
            </a:pPr>
            <a:endParaRPr lang="en-US" sz="1600" dirty="0"/>
          </a:p>
          <a:p>
            <a:pPr>
              <a:buNone/>
            </a:pPr>
            <a:r>
              <a:rPr lang="en-US" sz="1600" dirty="0">
                <a:latin typeface="Comic Sans MS" pitchFamily="66" charset="0"/>
              </a:rPr>
              <a:t>2. Deals with various aspects of life-</a:t>
            </a:r>
          </a:p>
          <a:p>
            <a:pPr>
              <a:buNone/>
            </a:pPr>
            <a:r>
              <a:rPr lang="en-US" sz="1600" dirty="0">
                <a:latin typeface="Comic Sans MS" pitchFamily="66" charset="0"/>
              </a:rPr>
              <a:t>spiritual, social, scientific,</a:t>
            </a:r>
          </a:p>
          <a:p>
            <a:pPr>
              <a:buNone/>
            </a:pPr>
            <a:r>
              <a:rPr lang="en-US" sz="1600" dirty="0">
                <a:latin typeface="Comic Sans MS" pitchFamily="66" charset="0"/>
              </a:rPr>
              <a:t>economic, family.                                                        3. Preserved word by word since 						its</a:t>
            </a:r>
            <a:r>
              <a:rPr lang="en-US" sz="1600" dirty="0"/>
              <a:t> </a:t>
            </a:r>
            <a:r>
              <a:rPr lang="en-US" sz="1600" dirty="0">
                <a:latin typeface="Comic Sans MS" pitchFamily="66" charset="0"/>
              </a:rPr>
              <a:t> revelation.</a:t>
            </a:r>
            <a:r>
              <a:rPr lang="en-US" sz="1600" dirty="0"/>
              <a:t>							</a:t>
            </a:r>
          </a:p>
          <a:p>
            <a:pPr>
              <a:buNone/>
            </a:pPr>
            <a:r>
              <a:rPr lang="en-US" sz="1600" dirty="0"/>
              <a:t>						        5. </a:t>
            </a:r>
            <a:r>
              <a:rPr lang="en-US" sz="1600" dirty="0">
                <a:latin typeface="Comic Sans MS" pitchFamily="66" charset="0"/>
              </a:rPr>
              <a:t>It has no versions or changes</a:t>
            </a:r>
            <a:r>
              <a:rPr lang="en-US" sz="1600" dirty="0"/>
              <a:t>.</a:t>
            </a:r>
          </a:p>
          <a:p>
            <a:pPr>
              <a:buNone/>
            </a:pPr>
            <a:r>
              <a:rPr lang="en-US" sz="1600" dirty="0">
                <a:latin typeface="Comic Sans MS" pitchFamily="66" charset="0"/>
              </a:rPr>
              <a:t>4. Its original text is Arabic but</a:t>
            </a:r>
          </a:p>
          <a:p>
            <a:pPr>
              <a:buNone/>
            </a:pPr>
            <a:r>
              <a:rPr lang="en-US" sz="1600" dirty="0">
                <a:latin typeface="Comic Sans MS" pitchFamily="66" charset="0"/>
              </a:rPr>
              <a:t>translations are available in</a:t>
            </a:r>
          </a:p>
          <a:p>
            <a:pPr>
              <a:buNone/>
            </a:pPr>
            <a:r>
              <a:rPr lang="en-US" sz="1600" dirty="0">
                <a:latin typeface="Comic Sans MS" pitchFamily="66" charset="0"/>
              </a:rPr>
              <a:t>various languages</a:t>
            </a:r>
            <a:r>
              <a:rPr lang="en-US" sz="1600" dirty="0"/>
              <a:t>.</a:t>
            </a:r>
          </a:p>
          <a:p>
            <a:pPr>
              <a:buNone/>
            </a:pPr>
            <a:endParaRPr lang="en-US" sz="1600" dirty="0"/>
          </a:p>
          <a:p>
            <a:pPr>
              <a:buNone/>
            </a:pPr>
            <a:endParaRPr lang="en-US" sz="1600" dirty="0"/>
          </a:p>
          <a:p>
            <a:pPr>
              <a:buNone/>
            </a:pPr>
            <a:endParaRPr lang="en-US" sz="1600" dirty="0"/>
          </a:p>
          <a:p>
            <a:pPr lvl="8">
              <a:buNone/>
            </a:pPr>
            <a:endParaRPr lang="en-US" sz="1600" dirty="0"/>
          </a:p>
        </p:txBody>
      </p:sp>
      <p:sp>
        <p:nvSpPr>
          <p:cNvPr id="9" name="Sun 8"/>
          <p:cNvSpPr/>
          <p:nvPr/>
        </p:nvSpPr>
        <p:spPr>
          <a:xfrm>
            <a:off x="2895600" y="2286000"/>
            <a:ext cx="3200400" cy="2971800"/>
          </a:xfrm>
          <a:prstGeom prst="sun">
            <a:avLst/>
          </a:prstGeom>
          <a:solidFill>
            <a:srgbClr val="55AB8A"/>
          </a:solidFill>
          <a:effectLst>
            <a:innerShdw blurRad="114300">
              <a:prstClr val="black"/>
            </a:inn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rPr>
              <a:t>QURAN</a:t>
            </a:r>
          </a:p>
        </p:txBody>
      </p:sp>
      <p:sp>
        <p:nvSpPr>
          <p:cNvPr id="10" name="Cloud 9"/>
          <p:cNvSpPr/>
          <p:nvPr/>
        </p:nvSpPr>
        <p:spPr>
          <a:xfrm>
            <a:off x="2209800" y="5257800"/>
            <a:ext cx="5181600" cy="914400"/>
          </a:xfrm>
          <a:prstGeom prst="cloud">
            <a:avLst/>
          </a:prstGeom>
          <a:solidFill>
            <a:srgbClr val="FFFF00"/>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latin typeface="Comic Sans MS" pitchFamily="66" charset="0"/>
              </a:rPr>
              <a:t>Quran is message from YOUR creator – FOR YOU</a:t>
            </a:r>
          </a:p>
        </p:txBody>
      </p:sp>
      <p:sp>
        <p:nvSpPr>
          <p:cNvPr id="11" name="Slide Number Placeholder 10"/>
          <p:cNvSpPr>
            <a:spLocks noGrp="1"/>
          </p:cNvSpPr>
          <p:nvPr>
            <p:ph type="sldNum" sz="quarter" idx="12"/>
          </p:nvPr>
        </p:nvSpPr>
        <p:spPr/>
        <p:txBody>
          <a:bodyPr/>
          <a:lstStyle/>
          <a:p>
            <a:fld id="{244508FB-7DF8-4079-84BC-8A2473D78569}" type="slidenum">
              <a:rPr lang="en-US" smtClean="0"/>
              <a:pPr/>
              <a:t>41</a:t>
            </a:fld>
            <a:endParaRPr lang="en-US" dirty="0"/>
          </a:p>
        </p:txBody>
      </p:sp>
    </p:spTree>
  </p:cSld>
  <p:clrMapOvr>
    <a:masterClrMapping/>
  </p:clrMapOvr>
  <p:transition spd="med" advTm="37721">
    <p:newsfla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524000" y="1143000"/>
          <a:ext cx="60960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3886200" y="5486400"/>
            <a:ext cx="1524000" cy="914400"/>
          </a:xfrm>
          <a:prstGeom prst="roundRect">
            <a:avLst/>
          </a:prstGeom>
          <a:effectLst>
            <a:innerShdw blurRad="114300">
              <a:prstClr val="black"/>
            </a:innerShdw>
          </a:effectLst>
          <a:scene3d>
            <a:camera prst="orthographicFront"/>
            <a:lightRig rig="threeP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God</a:t>
            </a:r>
          </a:p>
        </p:txBody>
      </p:sp>
      <p:sp>
        <p:nvSpPr>
          <p:cNvPr id="6" name="Flowchart: Stored Data 5"/>
          <p:cNvSpPr/>
          <p:nvPr/>
        </p:nvSpPr>
        <p:spPr>
          <a:xfrm>
            <a:off x="152400" y="914400"/>
            <a:ext cx="2514600" cy="5257800"/>
          </a:xfrm>
          <a:prstGeom prst="flowChartOnlineStorage">
            <a:avLst/>
          </a:prstGeom>
          <a:solidFill>
            <a:schemeClr val="accent3">
              <a:lumMod val="50000"/>
            </a:schemeClr>
          </a:solidFill>
          <a:ln>
            <a:solidFill>
              <a:srgbClr val="00206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scriptures were time bound and region bound. Quran is the last message of God, meant for whole mankind till the last day. It is 100% preserved since its revelation</a:t>
            </a:r>
            <a:r>
              <a:rPr lang="en-US" dirty="0"/>
              <a:t>.</a:t>
            </a:r>
          </a:p>
        </p:txBody>
      </p:sp>
      <p:sp>
        <p:nvSpPr>
          <p:cNvPr id="8" name="Slide Number Placeholder 7"/>
          <p:cNvSpPr>
            <a:spLocks noGrp="1"/>
          </p:cNvSpPr>
          <p:nvPr>
            <p:ph type="sldNum" sz="quarter" idx="12"/>
          </p:nvPr>
        </p:nvSpPr>
        <p:spPr/>
        <p:txBody>
          <a:bodyPr/>
          <a:lstStyle/>
          <a:p>
            <a:fld id="{244508FB-7DF8-4079-84BC-8A2473D78569}" type="slidenum">
              <a:rPr lang="en-US" smtClean="0"/>
              <a:pPr/>
              <a:t>42</a:t>
            </a:fld>
            <a:endParaRPr lang="en-US" dirty="0"/>
          </a:p>
        </p:txBody>
      </p:sp>
    </p:spTree>
  </p:cSld>
  <p:clrMapOvr>
    <a:masterClrMapping/>
  </p:clrMapOvr>
  <p:transition spd="med" advTm="40888">
    <p:newsfla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a:solidFill>
                  <a:srgbClr val="002060"/>
                </a:solidFill>
                <a:latin typeface="Cooper Black" pitchFamily="18" charset="0"/>
              </a:rPr>
              <a:t>Foundation of Islam</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pPr>
              <a:buNone/>
            </a:pPr>
            <a:r>
              <a:rPr lang="en-US" sz="2100" dirty="0"/>
              <a:t>Islam or </a:t>
            </a:r>
            <a:r>
              <a:rPr lang="en-US" sz="2100" i="1" dirty="0" err="1"/>
              <a:t>Sanatan</a:t>
            </a:r>
            <a:r>
              <a:rPr lang="en-US" sz="2100" i="1" dirty="0"/>
              <a:t> dharma</a:t>
            </a:r>
            <a:r>
              <a:rPr lang="en-US" sz="2100" dirty="0"/>
              <a:t> has existed since time immemorial.</a:t>
            </a:r>
          </a:p>
          <a:p>
            <a:pPr>
              <a:buNone/>
            </a:pPr>
            <a:r>
              <a:rPr lang="en-US" sz="2100" dirty="0"/>
              <a:t>Foundation of Islam is on following principles:</a:t>
            </a:r>
          </a:p>
          <a:p>
            <a:pPr marL="457200" indent="-457200">
              <a:buAutoNum type="arabicPeriod"/>
            </a:pPr>
            <a:r>
              <a:rPr lang="en-US" sz="2100" dirty="0"/>
              <a:t>Oneness and uniqueness of GOD. No partnership with God.</a:t>
            </a:r>
          </a:p>
          <a:p>
            <a:pPr marL="457200" indent="-457200">
              <a:buAutoNum type="arabicPeriod"/>
            </a:pPr>
            <a:r>
              <a:rPr lang="en-US" sz="2100" dirty="0"/>
              <a:t>Daily prayers for purification of body and soul.</a:t>
            </a:r>
          </a:p>
          <a:p>
            <a:pPr marL="457200" indent="-457200">
              <a:buAutoNum type="arabicPeriod"/>
            </a:pPr>
            <a:r>
              <a:rPr lang="en-US" sz="2100" dirty="0"/>
              <a:t>Fasting for developing self righteousness and self control.</a:t>
            </a:r>
          </a:p>
          <a:p>
            <a:pPr marL="457200" indent="-457200">
              <a:buAutoNum type="arabicPeriod"/>
            </a:pPr>
            <a:r>
              <a:rPr lang="en-US" sz="2100" dirty="0"/>
              <a:t>Obligatory charity for poor and needy.</a:t>
            </a:r>
          </a:p>
          <a:p>
            <a:pPr marL="457200" indent="-457200">
              <a:buAutoNum type="arabicPeriod"/>
            </a:pPr>
            <a:r>
              <a:rPr lang="en-US" sz="2100" dirty="0"/>
              <a:t>Visiting the center and soul of earth – i.e. </a:t>
            </a:r>
            <a:r>
              <a:rPr lang="en-US" sz="2100" dirty="0" err="1"/>
              <a:t>Kaba</a:t>
            </a:r>
            <a:r>
              <a:rPr lang="en-US" sz="2100" dirty="0"/>
              <a:t>.</a:t>
            </a:r>
          </a:p>
          <a:p>
            <a:pPr marL="457200" indent="-457200">
              <a:buNone/>
            </a:pPr>
            <a:endParaRPr lang="en-US" sz="2100" dirty="0"/>
          </a:p>
          <a:p>
            <a:pPr marL="457200" indent="-457200">
              <a:buNone/>
            </a:pPr>
            <a:r>
              <a:rPr lang="en-US" sz="2100" dirty="0"/>
              <a:t>All prophets including –</a:t>
            </a:r>
            <a:r>
              <a:rPr lang="en-US" sz="2100" i="1" dirty="0" err="1"/>
              <a:t>Maha-jal-plawan</a:t>
            </a:r>
            <a:r>
              <a:rPr lang="en-US" sz="2100" dirty="0"/>
              <a:t> Manu of India taught</a:t>
            </a:r>
          </a:p>
          <a:p>
            <a:pPr marL="457200" indent="-457200">
              <a:buNone/>
            </a:pPr>
            <a:r>
              <a:rPr lang="en-US" sz="2100" dirty="0"/>
              <a:t>these.</a:t>
            </a:r>
          </a:p>
        </p:txBody>
      </p:sp>
      <p:sp>
        <p:nvSpPr>
          <p:cNvPr id="5" name="Slide Number Placeholder 4"/>
          <p:cNvSpPr>
            <a:spLocks noGrp="1"/>
          </p:cNvSpPr>
          <p:nvPr>
            <p:ph type="sldNum" sz="quarter" idx="12"/>
          </p:nvPr>
        </p:nvSpPr>
        <p:spPr/>
        <p:txBody>
          <a:bodyPr/>
          <a:lstStyle/>
          <a:p>
            <a:fld id="{244508FB-7DF8-4079-84BC-8A2473D78569}" type="slidenum">
              <a:rPr lang="en-US" smtClean="0"/>
              <a:pPr/>
              <a:t>43</a:t>
            </a:fld>
            <a:endParaRPr lang="en-US" dirty="0"/>
          </a:p>
        </p:txBody>
      </p:sp>
    </p:spTree>
  </p:cSld>
  <p:clrMapOvr>
    <a:masterClrMapping/>
  </p:clrMapOvr>
  <p:transition spd="med" advTm="33463">
    <p:newsfla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a:solidFill>
                  <a:srgbClr val="002060"/>
                </a:solidFill>
                <a:latin typeface="Cooper Black" pitchFamily="18" charset="0"/>
              </a:rPr>
              <a:t>1. </a:t>
            </a:r>
            <a:r>
              <a:rPr lang="en-US" i="1" dirty="0">
                <a:solidFill>
                  <a:srgbClr val="002060"/>
                </a:solidFill>
                <a:latin typeface="Cooper Black" pitchFamily="18" charset="0"/>
              </a:rPr>
              <a:t>Tauheed</a:t>
            </a:r>
            <a:r>
              <a:rPr lang="en-US" dirty="0">
                <a:solidFill>
                  <a:srgbClr val="002060"/>
                </a:solidFill>
                <a:latin typeface="Cooper Black" pitchFamily="18" charset="0"/>
              </a:rPr>
              <a:t>: Belief in GOD</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sz="2100" dirty="0"/>
              <a:t>Almighty God is one and the same for whole mankind.</a:t>
            </a:r>
          </a:p>
          <a:p>
            <a:pPr marL="0" indent="0">
              <a:buNone/>
            </a:pPr>
            <a:endParaRPr lang="en-US" sz="2100" dirty="0"/>
          </a:p>
          <a:p>
            <a:r>
              <a:rPr lang="en-US" sz="2100" dirty="0"/>
              <a:t>We do not worship animal, human, mountain, saint etc.</a:t>
            </a:r>
          </a:p>
          <a:p>
            <a:endParaRPr lang="en-US" sz="2100" dirty="0"/>
          </a:p>
          <a:p>
            <a:r>
              <a:rPr lang="en-US" sz="2100" dirty="0"/>
              <a:t>We respect his creations but worship only and only the GOD.</a:t>
            </a:r>
          </a:p>
          <a:p>
            <a:endParaRPr lang="en-US" sz="2100" dirty="0"/>
          </a:p>
          <a:p>
            <a:r>
              <a:rPr lang="en-US" sz="2100" dirty="0"/>
              <a:t>God is beyond language, culture, shape, color, form and description. He can not be confined to time and space.</a:t>
            </a:r>
          </a:p>
          <a:p>
            <a:endParaRPr lang="en-US" sz="2100" dirty="0"/>
          </a:p>
          <a:p>
            <a:r>
              <a:rPr lang="en-US" sz="2100" dirty="0"/>
              <a:t>God is known by his attributes.</a:t>
            </a:r>
          </a:p>
        </p:txBody>
      </p:sp>
      <p:sp>
        <p:nvSpPr>
          <p:cNvPr id="6" name="Slide Number Placeholder 5"/>
          <p:cNvSpPr>
            <a:spLocks noGrp="1"/>
          </p:cNvSpPr>
          <p:nvPr>
            <p:ph type="sldNum" sz="quarter" idx="12"/>
          </p:nvPr>
        </p:nvSpPr>
        <p:spPr/>
        <p:txBody>
          <a:bodyPr/>
          <a:lstStyle/>
          <a:p>
            <a:fld id="{244508FB-7DF8-4079-84BC-8A2473D78569}" type="slidenum">
              <a:rPr lang="en-US" smtClean="0"/>
              <a:pPr/>
              <a:t>44</a:t>
            </a:fld>
            <a:endParaRPr lang="en-US" dirty="0"/>
          </a:p>
        </p:txBody>
      </p:sp>
    </p:spTree>
  </p:cSld>
  <p:clrMapOvr>
    <a:masterClrMapping/>
  </p:clrMapOvr>
  <p:transition spd="med" advTm="23369">
    <p:newsfla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a:solidFill>
                  <a:srgbClr val="002060"/>
                </a:solidFill>
                <a:latin typeface="Cooper Black" pitchFamily="18" charset="0"/>
              </a:rPr>
              <a:t>2. </a:t>
            </a:r>
            <a:r>
              <a:rPr lang="en-US" i="1" dirty="0">
                <a:solidFill>
                  <a:srgbClr val="002060"/>
                </a:solidFill>
                <a:latin typeface="Cooper Black" pitchFamily="18" charset="0"/>
              </a:rPr>
              <a:t>Salah</a:t>
            </a:r>
            <a:r>
              <a:rPr lang="en-US" dirty="0">
                <a:solidFill>
                  <a:srgbClr val="002060"/>
                </a:solidFill>
                <a:latin typeface="Cooper Black" pitchFamily="18" charset="0"/>
              </a:rPr>
              <a:t>: Obligatory prayers</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sz="2100" dirty="0"/>
              <a:t>Every Prophet &amp; his followers used to offer </a:t>
            </a:r>
            <a:r>
              <a:rPr lang="en-US" sz="2100" i="1" dirty="0" err="1"/>
              <a:t>salah</a:t>
            </a:r>
            <a:r>
              <a:rPr lang="en-US" sz="2100" dirty="0"/>
              <a:t>/</a:t>
            </a:r>
            <a:r>
              <a:rPr lang="en-US" sz="2100" dirty="0" err="1"/>
              <a:t>namaz</a:t>
            </a:r>
            <a:r>
              <a:rPr lang="en-US" sz="2100" dirty="0"/>
              <a:t>/prayer.</a:t>
            </a:r>
          </a:p>
          <a:p>
            <a:endParaRPr lang="en-US" sz="2100" dirty="0"/>
          </a:p>
          <a:p>
            <a:r>
              <a:rPr lang="en-US" sz="2100" dirty="0"/>
              <a:t>Prayer brings devotee closer to God and develops God consciousness.</a:t>
            </a:r>
          </a:p>
          <a:p>
            <a:endParaRPr lang="en-US" sz="2100" dirty="0"/>
          </a:p>
          <a:p>
            <a:r>
              <a:rPr lang="en-US" sz="2100" dirty="0"/>
              <a:t>Concentration in prayer is done without any image.</a:t>
            </a:r>
          </a:p>
          <a:p>
            <a:endParaRPr lang="en-US" sz="2100" dirty="0"/>
          </a:p>
          <a:p>
            <a:r>
              <a:rPr lang="en-US" sz="2100" dirty="0"/>
              <a:t>5 times daily prayer is obligatory on every believer of God.</a:t>
            </a:r>
          </a:p>
          <a:p>
            <a:endParaRPr lang="en-US" sz="2100" dirty="0"/>
          </a:p>
          <a:p>
            <a:r>
              <a:rPr lang="en-US" sz="2100" dirty="0"/>
              <a:t>Salah/prayer prevents devotee from doing evil / shameful deeds.</a:t>
            </a:r>
          </a:p>
        </p:txBody>
      </p:sp>
      <p:sp>
        <p:nvSpPr>
          <p:cNvPr id="5" name="Slide Number Placeholder 4"/>
          <p:cNvSpPr>
            <a:spLocks noGrp="1"/>
          </p:cNvSpPr>
          <p:nvPr>
            <p:ph type="sldNum" sz="quarter" idx="12"/>
          </p:nvPr>
        </p:nvSpPr>
        <p:spPr/>
        <p:txBody>
          <a:bodyPr/>
          <a:lstStyle/>
          <a:p>
            <a:fld id="{244508FB-7DF8-4079-84BC-8A2473D78569}" type="slidenum">
              <a:rPr lang="en-US" smtClean="0"/>
              <a:pPr/>
              <a:t>45</a:t>
            </a:fld>
            <a:endParaRPr lang="en-US" dirty="0"/>
          </a:p>
        </p:txBody>
      </p:sp>
    </p:spTree>
  </p:cSld>
  <p:clrMapOvr>
    <a:masterClrMapping/>
  </p:clrMapOvr>
  <p:transition spd="med" advTm="36348">
    <p:newsfla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sz="3800" dirty="0">
                <a:solidFill>
                  <a:srgbClr val="002060"/>
                </a:solidFill>
                <a:latin typeface="Cooper Black" pitchFamily="18" charset="0"/>
              </a:rPr>
              <a:t>3. </a:t>
            </a:r>
            <a:r>
              <a:rPr lang="en-US" sz="3800" i="1" dirty="0">
                <a:solidFill>
                  <a:srgbClr val="002060"/>
                </a:solidFill>
                <a:latin typeface="Cooper Black" pitchFamily="18" charset="0"/>
              </a:rPr>
              <a:t>Zakat</a:t>
            </a:r>
            <a:r>
              <a:rPr lang="en-US" sz="3800" dirty="0">
                <a:solidFill>
                  <a:srgbClr val="002060"/>
                </a:solidFill>
                <a:latin typeface="Cooper Black" pitchFamily="18" charset="0"/>
              </a:rPr>
              <a:t>: Pay obligatory charity</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sz="2100" dirty="0"/>
              <a:t>Every believer of God– who has financial capacity – must give obligatory charity.</a:t>
            </a:r>
          </a:p>
          <a:p>
            <a:endParaRPr lang="en-US" sz="2100" dirty="0"/>
          </a:p>
          <a:p>
            <a:r>
              <a:rPr lang="en-US" sz="2100" dirty="0"/>
              <a:t>Minimum and in general its 2.5% of your income / savings.</a:t>
            </a:r>
          </a:p>
          <a:p>
            <a:endParaRPr lang="en-US" sz="2100" dirty="0"/>
          </a:p>
          <a:p>
            <a:r>
              <a:rPr lang="en-US" sz="2100" i="1" dirty="0"/>
              <a:t>Zakat</a:t>
            </a:r>
            <a:r>
              <a:rPr lang="en-US" sz="2100" dirty="0"/>
              <a:t> is meant for poor, needy, downtrodden, those in debts etc.</a:t>
            </a:r>
          </a:p>
          <a:p>
            <a:endParaRPr lang="en-US" sz="2100" dirty="0"/>
          </a:p>
          <a:p>
            <a:r>
              <a:rPr lang="en-US" sz="2100" i="1" dirty="0"/>
              <a:t>Zakat</a:t>
            </a:r>
            <a:r>
              <a:rPr lang="en-US" sz="2100" dirty="0"/>
              <a:t> purifies ones wealth. It removes stinginess from a person.</a:t>
            </a:r>
          </a:p>
          <a:p>
            <a:endParaRPr lang="en-US" sz="2100" dirty="0"/>
          </a:p>
          <a:p>
            <a:r>
              <a:rPr lang="en-US" sz="2100" dirty="0"/>
              <a:t>If every person in the world gives </a:t>
            </a:r>
            <a:r>
              <a:rPr lang="en-US" sz="2100" i="1" dirty="0"/>
              <a:t>Zakat</a:t>
            </a:r>
            <a:r>
              <a:rPr lang="en-US" sz="2100" dirty="0"/>
              <a:t> then no one in the world will die of hunger or sleep without food.</a:t>
            </a:r>
          </a:p>
          <a:p>
            <a:pPr algn="ctr">
              <a:buNone/>
            </a:pPr>
            <a:endParaRPr lang="en-US" sz="2600" u="sng" dirty="0"/>
          </a:p>
        </p:txBody>
      </p:sp>
      <p:sp>
        <p:nvSpPr>
          <p:cNvPr id="6" name="Slide Number Placeholder 5"/>
          <p:cNvSpPr>
            <a:spLocks noGrp="1"/>
          </p:cNvSpPr>
          <p:nvPr>
            <p:ph type="sldNum" sz="quarter" idx="12"/>
          </p:nvPr>
        </p:nvSpPr>
        <p:spPr/>
        <p:txBody>
          <a:bodyPr/>
          <a:lstStyle/>
          <a:p>
            <a:fld id="{244508FB-7DF8-4079-84BC-8A2473D78569}" type="slidenum">
              <a:rPr lang="en-US" smtClean="0"/>
              <a:pPr/>
              <a:t>46</a:t>
            </a:fld>
            <a:endParaRPr lang="en-US" dirty="0"/>
          </a:p>
        </p:txBody>
      </p:sp>
    </p:spTree>
  </p:cSld>
  <p:clrMapOvr>
    <a:masterClrMapping/>
  </p:clrMapOvr>
  <p:transition spd="med" advTm="40420">
    <p:newsfla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sz="3800" dirty="0">
                <a:solidFill>
                  <a:srgbClr val="002060"/>
                </a:solidFill>
                <a:latin typeface="Cooper Black" pitchFamily="18" charset="0"/>
              </a:rPr>
              <a:t>4. </a:t>
            </a:r>
            <a:r>
              <a:rPr lang="en-US" sz="3800" i="1" dirty="0" err="1">
                <a:solidFill>
                  <a:srgbClr val="002060"/>
                </a:solidFill>
                <a:latin typeface="Cooper Black" pitchFamily="18" charset="0"/>
              </a:rPr>
              <a:t>Saum</a:t>
            </a:r>
            <a:r>
              <a:rPr lang="en-US" sz="3800" dirty="0">
                <a:solidFill>
                  <a:srgbClr val="002060"/>
                </a:solidFill>
                <a:latin typeface="Cooper Black" pitchFamily="18" charset="0"/>
              </a:rPr>
              <a:t>: Fasting during ramdhan</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sz="2100" dirty="0"/>
              <a:t>Fasting / </a:t>
            </a:r>
            <a:r>
              <a:rPr lang="en-US" sz="2100" dirty="0" err="1"/>
              <a:t>saum</a:t>
            </a:r>
            <a:r>
              <a:rPr lang="en-US" sz="2100" dirty="0"/>
              <a:t> / </a:t>
            </a:r>
            <a:r>
              <a:rPr lang="en-US" sz="2100" dirty="0" err="1"/>
              <a:t>roza</a:t>
            </a:r>
            <a:r>
              <a:rPr lang="en-US" sz="2100" dirty="0"/>
              <a:t> is observed in Arabic month of </a:t>
            </a:r>
            <a:r>
              <a:rPr lang="en-US" sz="2100" dirty="0" err="1"/>
              <a:t>Ramdhan</a:t>
            </a:r>
            <a:r>
              <a:rPr lang="en-US" sz="2100" dirty="0"/>
              <a:t>.</a:t>
            </a:r>
          </a:p>
          <a:p>
            <a:r>
              <a:rPr lang="en-US" sz="2100" dirty="0"/>
              <a:t>It is meant for developing love of God, self control.</a:t>
            </a:r>
          </a:p>
          <a:p>
            <a:r>
              <a:rPr lang="en-US" sz="2100" dirty="0"/>
              <a:t>From sunrise to sunset  believer abstain from food, water, physical relation with spouse. Devotee spends more time in devotion.</a:t>
            </a:r>
          </a:p>
          <a:p>
            <a:r>
              <a:rPr lang="en-US" sz="2100" dirty="0"/>
              <a:t>Every Prophet and his followers used to fast. Even today we can see fasting in some or other form in various religious groups. </a:t>
            </a:r>
          </a:p>
          <a:p>
            <a:endParaRPr lang="en-US" sz="2100" dirty="0"/>
          </a:p>
          <a:p>
            <a:endParaRPr lang="en-US" sz="2100" dirty="0"/>
          </a:p>
          <a:p>
            <a:pPr algn="ctr"/>
            <a:r>
              <a:rPr lang="en-US" sz="2400" b="1" dirty="0">
                <a:ln/>
                <a:solidFill>
                  <a:srgbClr val="002060"/>
                </a:solidFill>
              </a:rPr>
              <a:t>The craze of being hungry during fasting is</a:t>
            </a:r>
          </a:p>
          <a:p>
            <a:pPr marL="0" indent="0" algn="ctr">
              <a:buNone/>
            </a:pPr>
            <a:r>
              <a:rPr lang="en-US" sz="2400" b="1" dirty="0">
                <a:ln/>
                <a:solidFill>
                  <a:srgbClr val="002060"/>
                </a:solidFill>
              </a:rPr>
              <a:t>unique – try once</a:t>
            </a:r>
          </a:p>
          <a:p>
            <a:pPr marL="0" indent="0">
              <a:buNone/>
            </a:pPr>
            <a:endParaRPr lang="en-US" sz="2100" dirty="0"/>
          </a:p>
        </p:txBody>
      </p:sp>
      <p:sp>
        <p:nvSpPr>
          <p:cNvPr id="6" name="Slide Number Placeholder 5"/>
          <p:cNvSpPr>
            <a:spLocks noGrp="1"/>
          </p:cNvSpPr>
          <p:nvPr>
            <p:ph type="sldNum" sz="quarter" idx="12"/>
          </p:nvPr>
        </p:nvSpPr>
        <p:spPr/>
        <p:txBody>
          <a:bodyPr/>
          <a:lstStyle/>
          <a:p>
            <a:fld id="{244508FB-7DF8-4079-84BC-8A2473D78569}" type="slidenum">
              <a:rPr lang="en-US" smtClean="0"/>
              <a:pPr/>
              <a:t>47</a:t>
            </a:fld>
            <a:endParaRPr lang="en-US" dirty="0"/>
          </a:p>
        </p:txBody>
      </p:sp>
    </p:spTree>
  </p:cSld>
  <p:clrMapOvr>
    <a:masterClrMapping/>
  </p:clrMapOvr>
  <p:transition spd="med" advTm="41278">
    <p:newsfla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a:solidFill>
                  <a:srgbClr val="002060"/>
                </a:solidFill>
                <a:latin typeface="Cooper Black" pitchFamily="18" charset="0"/>
              </a:rPr>
              <a:t>5. </a:t>
            </a:r>
            <a:r>
              <a:rPr lang="en-US" i="1" dirty="0">
                <a:solidFill>
                  <a:srgbClr val="002060"/>
                </a:solidFill>
                <a:latin typeface="Cooper Black" pitchFamily="18" charset="0"/>
              </a:rPr>
              <a:t>Hajj</a:t>
            </a:r>
            <a:r>
              <a:rPr lang="en-US" dirty="0">
                <a:solidFill>
                  <a:srgbClr val="002060"/>
                </a:solidFill>
                <a:latin typeface="Cooper Black" pitchFamily="18" charset="0"/>
              </a:rPr>
              <a:t>: Pilgrimage to Kaaba</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sz="2100" dirty="0"/>
              <a:t>Every believer of God who is capable must do </a:t>
            </a:r>
            <a:r>
              <a:rPr lang="en-US" sz="2100" i="1" dirty="0"/>
              <a:t>hajj</a:t>
            </a:r>
            <a:r>
              <a:rPr lang="en-US" sz="2100" dirty="0"/>
              <a:t> once in life.</a:t>
            </a:r>
          </a:p>
          <a:p>
            <a:endParaRPr lang="en-US" sz="2100" dirty="0"/>
          </a:p>
          <a:p>
            <a:r>
              <a:rPr lang="en-US" sz="2100" i="1" dirty="0" err="1"/>
              <a:t>Kaaba</a:t>
            </a:r>
            <a:r>
              <a:rPr lang="en-US" sz="2100" dirty="0"/>
              <a:t> is the spiritual center of earth. Its located in mecca.</a:t>
            </a:r>
          </a:p>
          <a:p>
            <a:endParaRPr lang="en-US" sz="2100" dirty="0"/>
          </a:p>
          <a:p>
            <a:r>
              <a:rPr lang="en-US" sz="2100" dirty="0"/>
              <a:t>During </a:t>
            </a:r>
            <a:r>
              <a:rPr lang="en-US" sz="2100" i="1" dirty="0"/>
              <a:t>hajj</a:t>
            </a:r>
            <a:r>
              <a:rPr lang="en-US" sz="2100" dirty="0"/>
              <a:t> more than 2 million believers from round the globe gather together; in two piece of unstitched clothes displaying unique sign of brotherhood, equality and spirituality.</a:t>
            </a:r>
          </a:p>
          <a:p>
            <a:endParaRPr lang="en-US" sz="2100" dirty="0"/>
          </a:p>
          <a:p>
            <a:r>
              <a:rPr lang="en-US" sz="2100" dirty="0"/>
              <a:t>Through </a:t>
            </a:r>
            <a:r>
              <a:rPr lang="en-US" sz="2100" i="1" dirty="0"/>
              <a:t>hajj</a:t>
            </a:r>
            <a:r>
              <a:rPr lang="en-US" sz="2100" dirty="0"/>
              <a:t> we connect with our creator.</a:t>
            </a:r>
          </a:p>
          <a:p>
            <a:endParaRPr lang="en-US" sz="2100" u="sng" dirty="0"/>
          </a:p>
          <a:p>
            <a:r>
              <a:rPr lang="en-US" sz="2100" dirty="0"/>
              <a:t>The spiritual experience and peace one gets – can’t be explained.</a:t>
            </a:r>
            <a:endParaRPr lang="en-US" sz="2800" dirty="0"/>
          </a:p>
        </p:txBody>
      </p:sp>
      <p:sp>
        <p:nvSpPr>
          <p:cNvPr id="5" name="Slide Number Placeholder 4"/>
          <p:cNvSpPr>
            <a:spLocks noGrp="1"/>
          </p:cNvSpPr>
          <p:nvPr>
            <p:ph type="sldNum" sz="quarter" idx="12"/>
          </p:nvPr>
        </p:nvSpPr>
        <p:spPr/>
        <p:txBody>
          <a:bodyPr/>
          <a:lstStyle/>
          <a:p>
            <a:fld id="{244508FB-7DF8-4079-84BC-8A2473D78569}" type="slidenum">
              <a:rPr lang="en-US" smtClean="0"/>
              <a:pPr/>
              <a:t>48</a:t>
            </a:fld>
            <a:endParaRPr lang="en-US" dirty="0"/>
          </a:p>
        </p:txBody>
      </p:sp>
    </p:spTree>
  </p:cSld>
  <p:clrMapOvr>
    <a:masterClrMapping/>
  </p:clrMapOvr>
  <p:transition spd="med" advTm="39032">
    <p:newsfla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362200" y="381000"/>
          <a:ext cx="6324600" cy="50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p:cNvSpPr/>
          <p:nvPr/>
        </p:nvSpPr>
        <p:spPr>
          <a:xfrm>
            <a:off x="4343400" y="2286000"/>
            <a:ext cx="1981200" cy="1371600"/>
          </a:xfrm>
          <a:prstGeom prst="ellipse">
            <a:avLst/>
          </a:prstGeom>
          <a:solidFill>
            <a:schemeClr val="bg1">
              <a:lumMod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ISLAM</a:t>
            </a:r>
          </a:p>
        </p:txBody>
      </p:sp>
      <p:sp>
        <p:nvSpPr>
          <p:cNvPr id="8" name="Right Arrow Callout 7"/>
          <p:cNvSpPr/>
          <p:nvPr/>
        </p:nvSpPr>
        <p:spPr>
          <a:xfrm>
            <a:off x="304800" y="2133600"/>
            <a:ext cx="2209800" cy="2590800"/>
          </a:xfrm>
          <a:prstGeom prst="rightArrowCallou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7030A0"/>
                </a:solidFill>
                <a:latin typeface="Comic Sans MS" pitchFamily="66" charset="0"/>
              </a:rPr>
              <a:t>House of Islam is built on 5 pillars</a:t>
            </a:r>
          </a:p>
        </p:txBody>
      </p:sp>
      <p:sp>
        <p:nvSpPr>
          <p:cNvPr id="9" name="Slide Number Placeholder 8"/>
          <p:cNvSpPr>
            <a:spLocks noGrp="1"/>
          </p:cNvSpPr>
          <p:nvPr>
            <p:ph type="sldNum" sz="quarter" idx="12"/>
          </p:nvPr>
        </p:nvSpPr>
        <p:spPr/>
        <p:txBody>
          <a:bodyPr/>
          <a:lstStyle/>
          <a:p>
            <a:fld id="{244508FB-7DF8-4079-84BC-8A2473D78569}" type="slidenum">
              <a:rPr lang="en-US" smtClean="0"/>
              <a:pPr/>
              <a:t>49</a:t>
            </a:fld>
            <a:endParaRPr lang="en-US" dirty="0"/>
          </a:p>
        </p:txBody>
      </p:sp>
    </p:spTree>
  </p:cSld>
  <p:clrMapOvr>
    <a:masterClrMapping/>
  </p:clrMapOvr>
  <p:transition spd="med" advTm="24211">
    <p:newsfla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5">
                <a:satMod val="175000"/>
                <a:alpha val="4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a:lstStyle/>
          <a:p>
            <a:r>
              <a:rPr lang="en-US" dirty="0">
                <a:solidFill>
                  <a:srgbClr val="002060"/>
                </a:solidFill>
                <a:latin typeface="Berlin Sans FB" pitchFamily="34" charset="0"/>
              </a:rPr>
              <a:t>Is there any God?</a:t>
            </a:r>
          </a:p>
        </p:txBody>
      </p:sp>
      <p:sp>
        <p:nvSpPr>
          <p:cNvPr id="3" name="Content Placeholder 2"/>
          <p:cNvSpPr>
            <a:spLocks noGrp="1"/>
          </p:cNvSpPr>
          <p:nvPr>
            <p:ph idx="1"/>
          </p:nvPr>
        </p:nvSpPr>
        <p:spPr>
          <a:xfrm>
            <a:off x="381000" y="1600201"/>
            <a:ext cx="8305800" cy="4952999"/>
          </a:xfrm>
        </p:spPr>
        <p:style>
          <a:lnRef idx="1">
            <a:schemeClr val="accent2"/>
          </a:lnRef>
          <a:fillRef idx="2">
            <a:schemeClr val="accent2"/>
          </a:fillRef>
          <a:effectRef idx="1">
            <a:schemeClr val="accent2"/>
          </a:effectRef>
          <a:fontRef idx="minor">
            <a:schemeClr val="dk1"/>
          </a:fontRef>
        </p:style>
        <p:txBody>
          <a:bodyPr>
            <a:noAutofit/>
          </a:bodyPr>
          <a:lstStyle/>
          <a:p>
            <a:pPr>
              <a:buNone/>
            </a:pPr>
            <a:r>
              <a:rPr lang="en-US" sz="2400" dirty="0">
                <a:latin typeface="Calibri" pitchFamily="34" charset="0"/>
                <a:ea typeface="Verdana" pitchFamily="34" charset="0"/>
                <a:cs typeface="Verdana" pitchFamily="34" charset="0"/>
              </a:rPr>
              <a:t>Vast jungle, desert, gigantic mountain, huge ocean, millions of</a:t>
            </a:r>
          </a:p>
          <a:p>
            <a:pPr>
              <a:buNone/>
            </a:pPr>
            <a:r>
              <a:rPr lang="en-US" sz="2400" dirty="0">
                <a:latin typeface="Calibri" pitchFamily="34" charset="0"/>
                <a:ea typeface="Verdana" pitchFamily="34" charset="0"/>
                <a:cs typeface="Verdana" pitchFamily="34" charset="0"/>
              </a:rPr>
              <a:t>species of animals, plants and sea creatures are on the earth. </a:t>
            </a:r>
          </a:p>
          <a:p>
            <a:pPr>
              <a:buNone/>
            </a:pPr>
            <a:endParaRPr lang="en-US" sz="2400" dirty="0">
              <a:latin typeface="Calibri" pitchFamily="34" charset="0"/>
              <a:ea typeface="Verdana" pitchFamily="34" charset="0"/>
              <a:cs typeface="Verdana" pitchFamily="34" charset="0"/>
            </a:endParaRPr>
          </a:p>
          <a:p>
            <a:pPr>
              <a:buNone/>
            </a:pPr>
            <a:r>
              <a:rPr lang="en-US" sz="2400" dirty="0">
                <a:latin typeface="Calibri" pitchFamily="34" charset="0"/>
                <a:ea typeface="Verdana" pitchFamily="34" charset="0"/>
                <a:cs typeface="Verdana" pitchFamily="34" charset="0"/>
              </a:rPr>
              <a:t>But earth is negligibly small in our galaxy. Our galaxy has 10^</a:t>
            </a:r>
            <a:r>
              <a:rPr lang="en-US" sz="2400" baseline="30000" dirty="0">
                <a:latin typeface="Calibri" pitchFamily="34" charset="0"/>
                <a:ea typeface="Verdana" pitchFamily="34" charset="0"/>
                <a:cs typeface="Verdana" pitchFamily="34" charset="0"/>
              </a:rPr>
              <a:t>11</a:t>
            </a:r>
            <a:endParaRPr lang="en-US" sz="2400" dirty="0">
              <a:latin typeface="Calibri" pitchFamily="34" charset="0"/>
              <a:ea typeface="Verdana" pitchFamily="34" charset="0"/>
              <a:cs typeface="Verdana" pitchFamily="34" charset="0"/>
            </a:endParaRPr>
          </a:p>
          <a:p>
            <a:pPr>
              <a:buNone/>
            </a:pPr>
            <a:r>
              <a:rPr lang="en-US" sz="2400" dirty="0">
                <a:latin typeface="Calibri" pitchFamily="34" charset="0"/>
                <a:ea typeface="Verdana" pitchFamily="34" charset="0"/>
                <a:cs typeface="Verdana" pitchFamily="34" charset="0"/>
              </a:rPr>
              <a:t>stars! Each star is 1000 time bigger than earth.</a:t>
            </a:r>
          </a:p>
          <a:p>
            <a:pPr>
              <a:buNone/>
            </a:pPr>
            <a:endParaRPr lang="en-US" sz="2400" dirty="0">
              <a:latin typeface="Calibri" pitchFamily="34" charset="0"/>
              <a:ea typeface="Verdana" pitchFamily="34" charset="0"/>
              <a:cs typeface="Verdana" pitchFamily="34" charset="0"/>
            </a:endParaRPr>
          </a:p>
          <a:p>
            <a:pPr>
              <a:buNone/>
            </a:pPr>
            <a:r>
              <a:rPr lang="en-US" sz="2400" dirty="0">
                <a:latin typeface="Calibri" pitchFamily="34" charset="0"/>
                <a:ea typeface="Verdana" pitchFamily="34" charset="0"/>
                <a:cs typeface="Verdana" pitchFamily="34" charset="0"/>
              </a:rPr>
              <a:t>Numerous galaxies are in the universe. How big our universe is?</a:t>
            </a:r>
          </a:p>
          <a:p>
            <a:pPr>
              <a:buNone/>
            </a:pPr>
            <a:r>
              <a:rPr lang="en-US" sz="2400" dirty="0">
                <a:latin typeface="Calibri" pitchFamily="34" charset="0"/>
                <a:ea typeface="Verdana" pitchFamily="34" charset="0"/>
                <a:cs typeface="Verdana" pitchFamily="34" charset="0"/>
              </a:rPr>
              <a:t>And this gigantic universe is expanding continuously! </a:t>
            </a:r>
          </a:p>
          <a:p>
            <a:pPr>
              <a:buNone/>
            </a:pPr>
            <a:endParaRPr lang="en-US" sz="2400" dirty="0">
              <a:latin typeface="Calibri" pitchFamily="34" charset="0"/>
              <a:ea typeface="Verdana" pitchFamily="34" charset="0"/>
              <a:cs typeface="Verdana" pitchFamily="34" charset="0"/>
            </a:endParaRPr>
          </a:p>
          <a:p>
            <a:pPr>
              <a:buNone/>
            </a:pPr>
            <a:r>
              <a:rPr lang="en-US" sz="2400" dirty="0">
                <a:latin typeface="Calibri" pitchFamily="34" charset="0"/>
                <a:ea typeface="Verdana" pitchFamily="34" charset="0"/>
                <a:cs typeface="Verdana" pitchFamily="34" charset="0"/>
              </a:rPr>
              <a:t>Who is the creator of this universe? I? You? Any Sadhu, </a:t>
            </a:r>
            <a:r>
              <a:rPr lang="en-US" sz="2400" dirty="0" err="1">
                <a:latin typeface="Calibri" pitchFamily="34" charset="0"/>
                <a:ea typeface="Verdana" pitchFamily="34" charset="0"/>
                <a:cs typeface="Verdana" pitchFamily="34" charset="0"/>
              </a:rPr>
              <a:t>maulana</a:t>
            </a:r>
            <a:r>
              <a:rPr lang="en-US" sz="2400" dirty="0">
                <a:latin typeface="Calibri" pitchFamily="34" charset="0"/>
                <a:ea typeface="Verdana" pitchFamily="34" charset="0"/>
                <a:cs typeface="Verdana" pitchFamily="34" charset="0"/>
              </a:rPr>
              <a:t>?</a:t>
            </a:r>
          </a:p>
          <a:p>
            <a:pPr>
              <a:buNone/>
            </a:pPr>
            <a:r>
              <a:rPr lang="en-US" sz="2400" dirty="0">
                <a:latin typeface="Calibri" pitchFamily="34" charset="0"/>
                <a:ea typeface="Verdana" pitchFamily="34" charset="0"/>
                <a:cs typeface="Verdana" pitchFamily="34" charset="0"/>
              </a:rPr>
              <a:t>No- No not at all. Its one and alone – the Almighty God.</a:t>
            </a:r>
          </a:p>
        </p:txBody>
      </p:sp>
      <p:sp>
        <p:nvSpPr>
          <p:cNvPr id="5" name="Slide Number Placeholder 4"/>
          <p:cNvSpPr>
            <a:spLocks noGrp="1"/>
          </p:cNvSpPr>
          <p:nvPr>
            <p:ph type="sldNum" sz="quarter" idx="12"/>
          </p:nvPr>
        </p:nvSpPr>
        <p:spPr/>
        <p:txBody>
          <a:bodyPr/>
          <a:lstStyle/>
          <a:p>
            <a:fld id="{244508FB-7DF8-4079-84BC-8A2473D78569}" type="slidenum">
              <a:rPr lang="en-US" smtClean="0"/>
              <a:pPr/>
              <a:t>5</a:t>
            </a:fld>
            <a:endParaRPr lang="en-US" dirty="0"/>
          </a:p>
        </p:txBody>
      </p:sp>
    </p:spTree>
  </p:cSld>
  <p:clrMapOvr>
    <a:masterClrMapping/>
  </p:clrMapOvr>
  <p:transition spd="med" advTm="26145">
    <p:newsfla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Autofit/>
          </a:bodyPr>
          <a:lstStyle/>
          <a:p>
            <a:r>
              <a:rPr lang="en-US" sz="3000" dirty="0">
                <a:solidFill>
                  <a:srgbClr val="002060"/>
                </a:solidFill>
                <a:latin typeface="Impact" pitchFamily="34" charset="0"/>
              </a:rPr>
              <a:t>Religion for dividing people OR for UNITING people?</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sz="2100" dirty="0"/>
              <a:t>We worship God alone and don’t associate partners with him. </a:t>
            </a:r>
          </a:p>
          <a:p>
            <a:r>
              <a:rPr lang="en-US" sz="2100" dirty="0"/>
              <a:t>If there is one God there can not be more than 1 religion of God.</a:t>
            </a:r>
          </a:p>
          <a:p>
            <a:r>
              <a:rPr lang="en-US" sz="2100" dirty="0"/>
              <a:t>Quran is the last and final message of God. </a:t>
            </a:r>
          </a:p>
          <a:p>
            <a:pPr marL="0" indent="0">
              <a:buNone/>
            </a:pPr>
            <a:endParaRPr lang="en-US" sz="2100" dirty="0"/>
          </a:p>
          <a:p>
            <a:r>
              <a:rPr lang="en-US" sz="2100" dirty="0"/>
              <a:t>We have to be accountable for all our deeds in front of God after our death. So let us live by his guidance and teachings.</a:t>
            </a:r>
          </a:p>
          <a:p>
            <a:pPr marL="0" indent="0">
              <a:buNone/>
            </a:pPr>
            <a:endParaRPr lang="en-US" sz="2100" dirty="0"/>
          </a:p>
          <a:p>
            <a:r>
              <a:rPr lang="en-US" sz="2100" dirty="0"/>
              <a:t>Lets revive the forgotten aspect of humanity – connecting with God, love, tolerance, brotherhood etc in order to establish real peace.</a:t>
            </a:r>
          </a:p>
          <a:p>
            <a:endParaRPr lang="en-US" sz="2100" dirty="0"/>
          </a:p>
          <a:p>
            <a:r>
              <a:rPr lang="en-US" sz="2100" dirty="0"/>
              <a:t>Lets use religion to unite and foster love and brotherhood.</a:t>
            </a:r>
          </a:p>
        </p:txBody>
      </p:sp>
      <p:sp>
        <p:nvSpPr>
          <p:cNvPr id="5" name="Slide Number Placeholder 4"/>
          <p:cNvSpPr>
            <a:spLocks noGrp="1"/>
          </p:cNvSpPr>
          <p:nvPr>
            <p:ph type="sldNum" sz="quarter" idx="12"/>
          </p:nvPr>
        </p:nvSpPr>
        <p:spPr/>
        <p:txBody>
          <a:bodyPr/>
          <a:lstStyle/>
          <a:p>
            <a:fld id="{244508FB-7DF8-4079-84BC-8A2473D78569}" type="slidenum">
              <a:rPr lang="en-US" smtClean="0"/>
              <a:pPr/>
              <a:t>50</a:t>
            </a:fld>
            <a:endParaRPr lang="en-US" dirty="0"/>
          </a:p>
        </p:txBody>
      </p:sp>
    </p:spTree>
  </p:cSld>
  <p:clrMapOvr>
    <a:masterClrMapping/>
  </p:clrMapOvr>
  <p:transition spd="med" advTm="17472">
    <p:newsfla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32-Point Star 2"/>
          <p:cNvSpPr/>
          <p:nvPr/>
        </p:nvSpPr>
        <p:spPr>
          <a:xfrm>
            <a:off x="2514600" y="609600"/>
            <a:ext cx="4267200" cy="1371600"/>
          </a:xfrm>
          <a:prstGeom prst="star3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i="1" dirty="0"/>
              <a:t>Unification</a:t>
            </a:r>
          </a:p>
        </p:txBody>
      </p:sp>
      <p:sp>
        <p:nvSpPr>
          <p:cNvPr id="6" name="Slide Number Placeholder 5"/>
          <p:cNvSpPr>
            <a:spLocks noGrp="1"/>
          </p:cNvSpPr>
          <p:nvPr>
            <p:ph type="sldNum" sz="quarter" idx="12"/>
          </p:nvPr>
        </p:nvSpPr>
        <p:spPr/>
        <p:txBody>
          <a:bodyPr/>
          <a:lstStyle/>
          <a:p>
            <a:fld id="{244508FB-7DF8-4079-84BC-8A2473D78569}" type="slidenum">
              <a:rPr lang="en-US" smtClean="0"/>
              <a:pPr/>
              <a:t>51</a:t>
            </a:fld>
            <a:endParaRPr lang="en-US" dirty="0"/>
          </a:p>
        </p:txBody>
      </p:sp>
    </p:spTree>
  </p:cSld>
  <p:clrMapOvr>
    <a:masterClrMapping/>
  </p:clrMapOvr>
  <p:transition spd="med" advTm="4649">
    <p:newsfla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5410200"/>
          </a:xfrm>
        </p:spPr>
        <p:style>
          <a:lnRef idx="1">
            <a:schemeClr val="accent1"/>
          </a:lnRef>
          <a:fillRef idx="2">
            <a:schemeClr val="accent1"/>
          </a:fillRef>
          <a:effectRef idx="1">
            <a:schemeClr val="accent1"/>
          </a:effectRef>
          <a:fontRef idx="minor">
            <a:schemeClr val="dk1"/>
          </a:fontRef>
        </p:style>
        <p:txBody>
          <a:bodyPr/>
          <a:lstStyle/>
          <a:p>
            <a:r>
              <a:rPr lang="en-US" b="1" dirty="0">
                <a:solidFill>
                  <a:srgbClr val="002060"/>
                </a:solidFill>
              </a:rPr>
              <a:t>Ek </a:t>
            </a:r>
            <a:r>
              <a:rPr lang="en-US" b="1" i="1" dirty="0" err="1">
                <a:solidFill>
                  <a:srgbClr val="002060"/>
                </a:solidFill>
              </a:rPr>
              <a:t>Ishwar</a:t>
            </a:r>
            <a:r>
              <a:rPr lang="en-US" b="1" dirty="0" err="1">
                <a:solidFill>
                  <a:srgbClr val="002060"/>
                </a:solidFill>
              </a:rPr>
              <a:t>-Ek</a:t>
            </a:r>
            <a:r>
              <a:rPr lang="en-US" b="1" dirty="0">
                <a:solidFill>
                  <a:srgbClr val="002060"/>
                </a:solidFill>
              </a:rPr>
              <a:t> </a:t>
            </a:r>
            <a:r>
              <a:rPr lang="en-US" b="1" i="1" dirty="0" err="1">
                <a:solidFill>
                  <a:srgbClr val="002060"/>
                </a:solidFill>
              </a:rPr>
              <a:t>Dharam</a:t>
            </a:r>
            <a:br>
              <a:rPr lang="en-US" b="1" dirty="0">
                <a:solidFill>
                  <a:srgbClr val="002060"/>
                </a:solidFill>
              </a:rPr>
            </a:br>
            <a:br>
              <a:rPr lang="en-US" b="1" dirty="0">
                <a:solidFill>
                  <a:srgbClr val="002060"/>
                </a:solidFill>
              </a:rPr>
            </a:br>
            <a:r>
              <a:rPr lang="en-US" b="1" dirty="0">
                <a:solidFill>
                  <a:srgbClr val="002060"/>
                </a:solidFill>
              </a:rPr>
              <a:t>Wahi </a:t>
            </a:r>
            <a:r>
              <a:rPr lang="en-US" b="1" i="1" dirty="0">
                <a:solidFill>
                  <a:srgbClr val="002060"/>
                </a:solidFill>
              </a:rPr>
              <a:t>Islam</a:t>
            </a:r>
            <a:r>
              <a:rPr lang="en-US" b="1" dirty="0">
                <a:solidFill>
                  <a:srgbClr val="002060"/>
                </a:solidFill>
              </a:rPr>
              <a:t>-</a:t>
            </a:r>
            <a:r>
              <a:rPr lang="en-US" b="1" dirty="0" err="1">
                <a:solidFill>
                  <a:srgbClr val="002060"/>
                </a:solidFill>
              </a:rPr>
              <a:t>wahi</a:t>
            </a:r>
            <a:r>
              <a:rPr lang="en-US" b="1" dirty="0">
                <a:solidFill>
                  <a:srgbClr val="002060"/>
                </a:solidFill>
              </a:rPr>
              <a:t> </a:t>
            </a:r>
            <a:r>
              <a:rPr lang="en-US" b="1" i="1" dirty="0" err="1">
                <a:solidFill>
                  <a:srgbClr val="002060"/>
                </a:solidFill>
              </a:rPr>
              <a:t>Sanatan</a:t>
            </a:r>
            <a:endParaRPr lang="en-US" b="1" i="1" dirty="0">
              <a:solidFill>
                <a:srgbClr val="002060"/>
              </a:solidFill>
            </a:endParaRPr>
          </a:p>
        </p:txBody>
      </p:sp>
    </p:spTree>
  </p:cSld>
  <p:clrMapOvr>
    <a:masterClrMapping/>
  </p:clrMapOvr>
  <p:transition spd="med" advTm="6973">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5">
                <a:satMod val="175000"/>
                <a:alpha val="4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a:lstStyle/>
          <a:p>
            <a:r>
              <a:rPr lang="en-US" dirty="0">
                <a:solidFill>
                  <a:srgbClr val="002060"/>
                </a:solidFill>
                <a:latin typeface="Berlin Sans FB" pitchFamily="34" charset="0"/>
              </a:rPr>
              <a:t>How is that God?</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Autofit/>
          </a:bodyPr>
          <a:lstStyle/>
          <a:p>
            <a:r>
              <a:rPr lang="en-US" sz="2600" dirty="0">
                <a:latin typeface="Calibri" pitchFamily="34" charset="0"/>
              </a:rPr>
              <a:t>Is that almighty God like me and you? </a:t>
            </a:r>
            <a:r>
              <a:rPr lang="en-US" sz="2600" b="1" u="sng" dirty="0">
                <a:latin typeface="Calibri" pitchFamily="34" charset="0"/>
              </a:rPr>
              <a:t>No</a:t>
            </a:r>
            <a:r>
              <a:rPr lang="en-US" sz="2600" dirty="0">
                <a:latin typeface="Calibri" pitchFamily="34" charset="0"/>
              </a:rPr>
              <a:t>.</a:t>
            </a:r>
          </a:p>
          <a:p>
            <a:r>
              <a:rPr lang="en-US" sz="2600" dirty="0">
                <a:latin typeface="Calibri" pitchFamily="34" charset="0"/>
              </a:rPr>
              <a:t>Is God someone who needs food &amp; sleep to survive? </a:t>
            </a:r>
            <a:r>
              <a:rPr lang="en-US" sz="2600" b="1" u="sng" dirty="0">
                <a:latin typeface="Calibri" pitchFamily="34" charset="0"/>
              </a:rPr>
              <a:t>No</a:t>
            </a:r>
            <a:r>
              <a:rPr lang="en-US" sz="2600" dirty="0">
                <a:latin typeface="Calibri" pitchFamily="34" charset="0"/>
              </a:rPr>
              <a:t>.</a:t>
            </a:r>
          </a:p>
          <a:p>
            <a:r>
              <a:rPr lang="en-US" sz="2600" dirty="0">
                <a:latin typeface="Calibri" pitchFamily="34" charset="0"/>
              </a:rPr>
              <a:t>Does God take birth and die? </a:t>
            </a:r>
            <a:r>
              <a:rPr lang="en-US" sz="2600" b="1" u="sng" dirty="0">
                <a:latin typeface="Calibri" pitchFamily="34" charset="0"/>
              </a:rPr>
              <a:t>No</a:t>
            </a:r>
            <a:r>
              <a:rPr lang="en-US" sz="2600" dirty="0">
                <a:latin typeface="Calibri" pitchFamily="34" charset="0"/>
              </a:rPr>
              <a:t>.</a:t>
            </a:r>
          </a:p>
          <a:p>
            <a:r>
              <a:rPr lang="en-US" sz="2600" dirty="0">
                <a:latin typeface="Calibri" pitchFamily="34" charset="0"/>
              </a:rPr>
              <a:t>Does God has parent or children or spouse? </a:t>
            </a:r>
            <a:r>
              <a:rPr lang="en-US" sz="2600" b="1" u="sng" dirty="0">
                <a:latin typeface="Calibri" pitchFamily="34" charset="0"/>
              </a:rPr>
              <a:t>No</a:t>
            </a:r>
            <a:r>
              <a:rPr lang="en-US" sz="2600" dirty="0">
                <a:latin typeface="Calibri" pitchFamily="34" charset="0"/>
              </a:rPr>
              <a:t>. </a:t>
            </a:r>
          </a:p>
          <a:p>
            <a:endParaRPr lang="en-US" sz="2600" dirty="0">
              <a:latin typeface="Calibri" pitchFamily="34" charset="0"/>
            </a:endParaRPr>
          </a:p>
          <a:p>
            <a:pPr marL="0" indent="0">
              <a:buNone/>
            </a:pPr>
            <a:endParaRPr lang="en-US" sz="2600" dirty="0">
              <a:latin typeface="Calibri" pitchFamily="34" charset="0"/>
            </a:endParaRPr>
          </a:p>
          <a:p>
            <a:r>
              <a:rPr lang="en-US" sz="2600" dirty="0">
                <a:latin typeface="Calibri" pitchFamily="34" charset="0"/>
              </a:rPr>
              <a:t>There is no example of likeness of God.</a:t>
            </a:r>
          </a:p>
          <a:p>
            <a:r>
              <a:rPr lang="en-US" sz="2600" dirty="0">
                <a:latin typeface="Calibri" pitchFamily="34" charset="0"/>
              </a:rPr>
              <a:t>Can we differentiate between creator and creations? </a:t>
            </a:r>
            <a:r>
              <a:rPr lang="en-US" sz="2600" b="1" u="sng" dirty="0">
                <a:latin typeface="Calibri" pitchFamily="34" charset="0"/>
              </a:rPr>
              <a:t>Yes</a:t>
            </a:r>
            <a:r>
              <a:rPr lang="en-US" sz="2600" dirty="0">
                <a:latin typeface="Calibri" pitchFamily="34" charset="0"/>
              </a:rPr>
              <a:t>.</a:t>
            </a:r>
          </a:p>
          <a:p>
            <a:endParaRPr lang="en-US" sz="2600" dirty="0">
              <a:latin typeface="Calibri" pitchFamily="34" charset="0"/>
            </a:endParaRPr>
          </a:p>
        </p:txBody>
      </p:sp>
      <p:sp>
        <p:nvSpPr>
          <p:cNvPr id="5" name="Slide Number Placeholder 4"/>
          <p:cNvSpPr>
            <a:spLocks noGrp="1"/>
          </p:cNvSpPr>
          <p:nvPr>
            <p:ph type="sldNum" sz="quarter" idx="12"/>
          </p:nvPr>
        </p:nvSpPr>
        <p:spPr/>
        <p:txBody>
          <a:bodyPr/>
          <a:lstStyle/>
          <a:p>
            <a:fld id="{244508FB-7DF8-4079-84BC-8A2473D78569}" type="slidenum">
              <a:rPr lang="en-US" smtClean="0"/>
              <a:pPr/>
              <a:t>6</a:t>
            </a:fld>
            <a:endParaRPr lang="en-US" dirty="0"/>
          </a:p>
        </p:txBody>
      </p:sp>
    </p:spTree>
  </p:cSld>
  <p:clrMapOvr>
    <a:masterClrMapping/>
  </p:clrMapOvr>
  <p:transition spd="med" advTm="26957">
    <p:newsfla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ction Button: Help 3">
            <a:hlinkClick r:id="" action="ppaction://noaction" highlightClick="1"/>
          </p:cNvPr>
          <p:cNvSpPr/>
          <p:nvPr/>
        </p:nvSpPr>
        <p:spPr>
          <a:xfrm>
            <a:off x="2209800" y="152400"/>
            <a:ext cx="4724400" cy="990600"/>
          </a:xfrm>
          <a:prstGeom prst="actionButtonHelp">
            <a:avLst/>
          </a:prstGeom>
          <a:solidFill>
            <a:srgbClr val="92D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4000" b="1" dirty="0">
                <a:solidFill>
                  <a:schemeClr val="tx1">
                    <a:lumMod val="95000"/>
                    <a:lumOff val="5000"/>
                  </a:schemeClr>
                </a:solidFill>
                <a:latin typeface="Berlin Sans FB" pitchFamily="34" charset="0"/>
              </a:rPr>
              <a:t>Is this possible?</a:t>
            </a:r>
          </a:p>
        </p:txBody>
      </p:sp>
      <p:sp>
        <p:nvSpPr>
          <p:cNvPr id="6" name="Slide Number Placeholder 5"/>
          <p:cNvSpPr>
            <a:spLocks noGrp="1"/>
          </p:cNvSpPr>
          <p:nvPr>
            <p:ph type="sldNum" sz="quarter" idx="12"/>
          </p:nvPr>
        </p:nvSpPr>
        <p:spPr/>
        <p:txBody>
          <a:bodyPr/>
          <a:lstStyle/>
          <a:p>
            <a:fld id="{244508FB-7DF8-4079-84BC-8A2473D78569}" type="slidenum">
              <a:rPr lang="en-US" smtClean="0"/>
              <a:pPr/>
              <a:t>7</a:t>
            </a:fld>
            <a:endParaRPr lang="en-US" dirty="0"/>
          </a:p>
        </p:txBody>
      </p:sp>
    </p:spTree>
  </p:cSld>
  <p:clrMapOvr>
    <a:masterClrMapping/>
  </p:clrMapOvr>
  <p:transition spd="med" advTm="15397">
    <p:newsfla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5">
                <a:satMod val="175000"/>
                <a:alpha val="4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a:noAutofit/>
          </a:bodyPr>
          <a:lstStyle/>
          <a:p>
            <a:r>
              <a:rPr lang="en-US" sz="4000" dirty="0">
                <a:solidFill>
                  <a:srgbClr val="002060"/>
                </a:solidFill>
                <a:latin typeface="Berlin Sans FB" pitchFamily="34" charset="0"/>
              </a:rPr>
              <a:t>Different gods for different people?</a:t>
            </a:r>
            <a:br>
              <a:rPr lang="en-US" sz="4000" dirty="0">
                <a:solidFill>
                  <a:srgbClr val="002060"/>
                </a:solidFill>
                <a:latin typeface="Berlin Sans FB" pitchFamily="34" charset="0"/>
              </a:rPr>
            </a:br>
            <a:endParaRPr lang="en-US" sz="4000" dirty="0">
              <a:solidFill>
                <a:srgbClr val="002060"/>
              </a:solidFill>
              <a:latin typeface="Berlin Sans FB" pitchFamily="34" charset="0"/>
            </a:endParaRP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Autofit/>
          </a:bodyPr>
          <a:lstStyle/>
          <a:p>
            <a:r>
              <a:rPr lang="en-US" sz="2500" dirty="0">
                <a:latin typeface="Calibri" pitchFamily="34" charset="0"/>
              </a:rPr>
              <a:t>How many Gods are there? </a:t>
            </a:r>
            <a:r>
              <a:rPr lang="en-US" sz="2500" b="1" u="sng" dirty="0">
                <a:latin typeface="Calibri" pitchFamily="34" charset="0"/>
              </a:rPr>
              <a:t>One</a:t>
            </a:r>
            <a:r>
              <a:rPr lang="en-US" sz="2500" dirty="0">
                <a:latin typeface="Calibri" pitchFamily="34" charset="0"/>
              </a:rPr>
              <a:t>.</a:t>
            </a:r>
          </a:p>
          <a:p>
            <a:r>
              <a:rPr lang="en-US" sz="2500" dirty="0">
                <a:latin typeface="Calibri" pitchFamily="34" charset="0"/>
              </a:rPr>
              <a:t>Is there separate god for Hindus/Muslims/Christians? </a:t>
            </a:r>
            <a:r>
              <a:rPr lang="en-US" sz="2500" b="1" u="sng" dirty="0">
                <a:latin typeface="Calibri" pitchFamily="34" charset="0"/>
              </a:rPr>
              <a:t>No</a:t>
            </a:r>
            <a:r>
              <a:rPr lang="en-US" sz="2500" dirty="0">
                <a:latin typeface="Calibri" pitchFamily="34" charset="0"/>
              </a:rPr>
              <a:t>.</a:t>
            </a:r>
          </a:p>
          <a:p>
            <a:r>
              <a:rPr lang="en-US" sz="2500" dirty="0">
                <a:latin typeface="Calibri" pitchFamily="34" charset="0"/>
              </a:rPr>
              <a:t>Is there separate god for India, America and Japan? </a:t>
            </a:r>
            <a:r>
              <a:rPr lang="en-US" sz="2500" b="1" u="sng" dirty="0">
                <a:latin typeface="Calibri" pitchFamily="34" charset="0"/>
              </a:rPr>
              <a:t>No</a:t>
            </a:r>
            <a:r>
              <a:rPr lang="en-US" sz="2500" dirty="0">
                <a:latin typeface="Calibri" pitchFamily="34" charset="0"/>
              </a:rPr>
              <a:t>.</a:t>
            </a:r>
          </a:p>
          <a:p>
            <a:r>
              <a:rPr lang="en-US" sz="2500" dirty="0">
                <a:latin typeface="Calibri" pitchFamily="34" charset="0"/>
              </a:rPr>
              <a:t>Then how come we have made hundreds of gods?</a:t>
            </a:r>
          </a:p>
          <a:p>
            <a:r>
              <a:rPr lang="en-US" sz="2500" dirty="0">
                <a:latin typeface="Calibri" pitchFamily="34" charset="0"/>
              </a:rPr>
              <a:t>How come different god for Andhra Pradesh, Kerala and </a:t>
            </a:r>
            <a:r>
              <a:rPr lang="en-US" sz="2500" dirty="0" err="1">
                <a:latin typeface="Calibri" pitchFamily="34" charset="0"/>
              </a:rPr>
              <a:t>Tamilnadu</a:t>
            </a:r>
            <a:r>
              <a:rPr lang="en-US" sz="2500" dirty="0">
                <a:latin typeface="Calibri" pitchFamily="34" charset="0"/>
              </a:rPr>
              <a:t>?</a:t>
            </a:r>
          </a:p>
          <a:p>
            <a:r>
              <a:rPr lang="en-US" sz="2500" dirty="0">
                <a:latin typeface="Calibri" pitchFamily="34" charset="0"/>
              </a:rPr>
              <a:t>How come separate god for rain, separate god for wealth, separate god for prosperity?</a:t>
            </a:r>
          </a:p>
          <a:p>
            <a:endParaRPr lang="en-US" sz="2500" dirty="0">
              <a:latin typeface="Calibri" pitchFamily="34" charset="0"/>
            </a:endParaRPr>
          </a:p>
          <a:p>
            <a:pPr marL="0" indent="0" algn="ctr">
              <a:buNone/>
            </a:pPr>
            <a:r>
              <a:rPr lang="en-US" sz="2500" b="1" dirty="0">
                <a:latin typeface="Calibri" pitchFamily="34" charset="0"/>
              </a:rPr>
              <a:t>	</a:t>
            </a:r>
            <a:r>
              <a:rPr lang="en-US" sz="2500" b="1" u="sng" dirty="0">
                <a:latin typeface="Calibri" pitchFamily="34" charset="0"/>
              </a:rPr>
              <a:t>God is one, alone and unique.</a:t>
            </a:r>
          </a:p>
        </p:txBody>
      </p:sp>
      <p:sp>
        <p:nvSpPr>
          <p:cNvPr id="4" name="Rectangle 3"/>
          <p:cNvSpPr/>
          <p:nvPr/>
        </p:nvSpPr>
        <p:spPr>
          <a:xfrm>
            <a:off x="533400" y="5105400"/>
            <a:ext cx="18473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2800" b="1" spc="50" dirty="0">
              <a:ln w="11430"/>
              <a:solidFill>
                <a:srgbClr val="43CEFF"/>
              </a:solidFill>
              <a:effectLst>
                <a:outerShdw blurRad="76200" dist="50800" dir="5400000" algn="tl" rotWithShape="0">
                  <a:srgbClr val="000000">
                    <a:alpha val="65000"/>
                  </a:srgbClr>
                </a:outerShdw>
              </a:effectLst>
            </a:endParaRPr>
          </a:p>
        </p:txBody>
      </p:sp>
      <p:sp>
        <p:nvSpPr>
          <p:cNvPr id="7" name="Slide Number Placeholder 6"/>
          <p:cNvSpPr>
            <a:spLocks noGrp="1"/>
          </p:cNvSpPr>
          <p:nvPr>
            <p:ph type="sldNum" sz="quarter" idx="12"/>
          </p:nvPr>
        </p:nvSpPr>
        <p:spPr/>
        <p:txBody>
          <a:bodyPr/>
          <a:lstStyle/>
          <a:p>
            <a:fld id="{244508FB-7DF8-4079-84BC-8A2473D78569}" type="slidenum">
              <a:rPr lang="en-US" smtClean="0"/>
              <a:pPr/>
              <a:t>8</a:t>
            </a:fld>
            <a:endParaRPr lang="en-US" dirty="0"/>
          </a:p>
        </p:txBody>
      </p:sp>
    </p:spTree>
  </p:cSld>
  <p:clrMapOvr>
    <a:masterClrMapping/>
  </p:clrMapOvr>
  <p:transition spd="med" advTm="25350">
    <p:newsfla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5">
                <a:satMod val="175000"/>
                <a:alpha val="4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a:normAutofit/>
          </a:bodyPr>
          <a:lstStyle/>
          <a:p>
            <a:r>
              <a:rPr lang="en-US" sz="3600" dirty="0">
                <a:solidFill>
                  <a:srgbClr val="002060"/>
                </a:solidFill>
                <a:latin typeface="Berlin Sans FB" pitchFamily="34" charset="0"/>
                <a:cs typeface="Andalus" pitchFamily="18" charset="-78"/>
              </a:rPr>
              <a:t>Name of Hinduism and Islam is same!!!!</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Autofit/>
          </a:bodyPr>
          <a:lstStyle/>
          <a:p>
            <a:r>
              <a:rPr lang="en-US" sz="2500" dirty="0">
                <a:latin typeface="Calibri" pitchFamily="34" charset="0"/>
              </a:rPr>
              <a:t>The real name of Hinduism is </a:t>
            </a:r>
            <a:r>
              <a:rPr lang="en-US" sz="2500" i="1" dirty="0">
                <a:latin typeface="Calibri" pitchFamily="34" charset="0"/>
              </a:rPr>
              <a:t>Sanatan</a:t>
            </a:r>
            <a:r>
              <a:rPr lang="en-US" sz="2500" dirty="0">
                <a:latin typeface="Calibri" pitchFamily="34" charset="0"/>
              </a:rPr>
              <a:t> OR </a:t>
            </a:r>
            <a:r>
              <a:rPr lang="en-US" sz="2500" i="1" dirty="0">
                <a:latin typeface="Calibri" pitchFamily="34" charset="0"/>
              </a:rPr>
              <a:t>Shashvat</a:t>
            </a:r>
            <a:r>
              <a:rPr lang="en-US" sz="2500" dirty="0">
                <a:latin typeface="Calibri" pitchFamily="34" charset="0"/>
              </a:rPr>
              <a:t> </a:t>
            </a:r>
            <a:r>
              <a:rPr lang="en-US" sz="2500" i="1" dirty="0">
                <a:latin typeface="Calibri" pitchFamily="34" charset="0"/>
              </a:rPr>
              <a:t>Dharm</a:t>
            </a:r>
            <a:r>
              <a:rPr lang="en-US" sz="2500" dirty="0">
                <a:latin typeface="Calibri" pitchFamily="34" charset="0"/>
              </a:rPr>
              <a:t>.</a:t>
            </a:r>
          </a:p>
          <a:p>
            <a:r>
              <a:rPr lang="en-US" sz="2500" i="1" u="sng" dirty="0">
                <a:latin typeface="Calibri" pitchFamily="34" charset="0"/>
              </a:rPr>
              <a:t>Sanatan</a:t>
            </a:r>
            <a:r>
              <a:rPr lang="en-US" sz="2500" dirty="0">
                <a:latin typeface="Calibri" pitchFamily="34" charset="0"/>
              </a:rPr>
              <a:t> = </a:t>
            </a:r>
            <a:r>
              <a:rPr lang="en-US" sz="2500" dirty="0">
                <a:solidFill>
                  <a:srgbClr val="7030A0"/>
                </a:solidFill>
                <a:latin typeface="Calibri" pitchFamily="34" charset="0"/>
              </a:rPr>
              <a:t>“</a:t>
            </a:r>
            <a:r>
              <a:rPr lang="en-US" sz="2500" dirty="0">
                <a:solidFill>
                  <a:srgbClr val="FF0000"/>
                </a:solidFill>
                <a:latin typeface="Calibri" pitchFamily="34" charset="0"/>
              </a:rPr>
              <a:t>Eternal, perpetual and ancient</a:t>
            </a:r>
            <a:r>
              <a:rPr lang="en-US" sz="2500" dirty="0">
                <a:solidFill>
                  <a:srgbClr val="7030A0"/>
                </a:solidFill>
                <a:latin typeface="Calibri" pitchFamily="34" charset="0"/>
              </a:rPr>
              <a:t>”</a:t>
            </a:r>
          </a:p>
          <a:p>
            <a:r>
              <a:rPr lang="en-US" sz="2500" i="1" u="sng" dirty="0">
                <a:latin typeface="Calibri" pitchFamily="34" charset="0"/>
              </a:rPr>
              <a:t>Shashvat</a:t>
            </a:r>
            <a:r>
              <a:rPr lang="en-US" sz="2500" dirty="0">
                <a:latin typeface="Calibri" pitchFamily="34" charset="0"/>
              </a:rPr>
              <a:t> = </a:t>
            </a:r>
            <a:r>
              <a:rPr lang="en-US" sz="2500" dirty="0">
                <a:solidFill>
                  <a:srgbClr val="7030A0"/>
                </a:solidFill>
                <a:latin typeface="Calibri" pitchFamily="34" charset="0"/>
              </a:rPr>
              <a:t>“</a:t>
            </a:r>
            <a:r>
              <a:rPr lang="en-US" sz="2500" dirty="0">
                <a:solidFill>
                  <a:srgbClr val="FF0000"/>
                </a:solidFill>
                <a:latin typeface="Calibri" pitchFamily="34" charset="0"/>
              </a:rPr>
              <a:t>inspired straight from heavens to earth</a:t>
            </a:r>
            <a:r>
              <a:rPr lang="en-US" sz="2500" dirty="0">
                <a:solidFill>
                  <a:srgbClr val="7030A0"/>
                </a:solidFill>
                <a:latin typeface="Calibri" pitchFamily="34" charset="0"/>
              </a:rPr>
              <a:t>”.</a:t>
            </a:r>
          </a:p>
          <a:p>
            <a:endParaRPr lang="en-US" sz="2500" dirty="0">
              <a:latin typeface="Calibri" pitchFamily="34" charset="0"/>
            </a:endParaRPr>
          </a:p>
          <a:p>
            <a:r>
              <a:rPr lang="en-US" sz="2500" dirty="0">
                <a:latin typeface="Calibri" pitchFamily="34" charset="0"/>
              </a:rPr>
              <a:t>One of the name of Islam is </a:t>
            </a:r>
            <a:r>
              <a:rPr lang="en-US" sz="2500" i="1" u="sng" dirty="0">
                <a:latin typeface="Calibri" pitchFamily="34" charset="0"/>
              </a:rPr>
              <a:t>Deen-e-qayyim</a:t>
            </a:r>
            <a:r>
              <a:rPr lang="en-US" sz="2500" dirty="0">
                <a:latin typeface="Calibri" pitchFamily="34" charset="0"/>
              </a:rPr>
              <a:t> = </a:t>
            </a:r>
            <a:r>
              <a:rPr lang="en-US" sz="2500" dirty="0">
                <a:solidFill>
                  <a:srgbClr val="7030A0"/>
                </a:solidFill>
                <a:latin typeface="Calibri" pitchFamily="34" charset="0"/>
              </a:rPr>
              <a:t>“</a:t>
            </a:r>
            <a:r>
              <a:rPr lang="en-US" sz="2500" dirty="0">
                <a:solidFill>
                  <a:srgbClr val="FF0000"/>
                </a:solidFill>
                <a:latin typeface="Calibri" pitchFamily="34" charset="0"/>
              </a:rPr>
              <a:t>Religion Straight and Eternal</a:t>
            </a:r>
            <a:r>
              <a:rPr lang="en-US" sz="2500" dirty="0">
                <a:solidFill>
                  <a:srgbClr val="7030A0"/>
                </a:solidFill>
                <a:latin typeface="Calibri" pitchFamily="34" charset="0"/>
              </a:rPr>
              <a:t>”</a:t>
            </a:r>
            <a:r>
              <a:rPr lang="en-US" sz="2500" dirty="0">
                <a:latin typeface="Calibri" pitchFamily="34" charset="0"/>
              </a:rPr>
              <a:t> (Quran 98:5 and Quran 12:40)</a:t>
            </a:r>
          </a:p>
          <a:p>
            <a:r>
              <a:rPr lang="en-US" sz="2500" i="1" u="sng" dirty="0">
                <a:latin typeface="Calibri" pitchFamily="34" charset="0"/>
              </a:rPr>
              <a:t>Sva-Dharm</a:t>
            </a:r>
            <a:r>
              <a:rPr lang="en-US" sz="2500" dirty="0">
                <a:latin typeface="Calibri" pitchFamily="34" charset="0"/>
              </a:rPr>
              <a:t>/</a:t>
            </a:r>
            <a:r>
              <a:rPr lang="en-US" sz="2500" i="1" u="sng" dirty="0">
                <a:latin typeface="Calibri" pitchFamily="34" charset="0"/>
              </a:rPr>
              <a:t>Svabhava Niyat Karm</a:t>
            </a:r>
            <a:r>
              <a:rPr lang="en-US" sz="2500" dirty="0">
                <a:latin typeface="Calibri" pitchFamily="34" charset="0"/>
              </a:rPr>
              <a:t>:Bhagwad Geeta 18:45,47 which means </a:t>
            </a:r>
            <a:r>
              <a:rPr lang="en-US" sz="2500" dirty="0">
                <a:solidFill>
                  <a:srgbClr val="7030A0"/>
                </a:solidFill>
                <a:latin typeface="Calibri" pitchFamily="34" charset="0"/>
              </a:rPr>
              <a:t>“</a:t>
            </a:r>
            <a:r>
              <a:rPr lang="en-US" sz="2500" dirty="0">
                <a:solidFill>
                  <a:srgbClr val="FF0000"/>
                </a:solidFill>
                <a:latin typeface="Calibri" pitchFamily="34" charset="0"/>
              </a:rPr>
              <a:t>Taught by nature and not by parents</a:t>
            </a:r>
            <a:r>
              <a:rPr lang="en-US" sz="2500" dirty="0">
                <a:solidFill>
                  <a:srgbClr val="7030A0"/>
                </a:solidFill>
                <a:latin typeface="Calibri" pitchFamily="34" charset="0"/>
              </a:rPr>
              <a:t>”.</a:t>
            </a:r>
          </a:p>
          <a:p>
            <a:r>
              <a:rPr lang="en-US" sz="2500" dirty="0">
                <a:latin typeface="Calibri" pitchFamily="34" charset="0"/>
              </a:rPr>
              <a:t>Another name of Islam is </a:t>
            </a:r>
            <a:r>
              <a:rPr lang="en-US" sz="2500" i="1" u="sng" dirty="0">
                <a:latin typeface="Calibri" pitchFamily="34" charset="0"/>
              </a:rPr>
              <a:t>Deen-e-Fitrat</a:t>
            </a:r>
            <a:r>
              <a:rPr lang="en-US" sz="2500" dirty="0">
                <a:latin typeface="Calibri" pitchFamily="34" charset="0"/>
              </a:rPr>
              <a:t> which too means </a:t>
            </a:r>
            <a:r>
              <a:rPr lang="en-US" sz="2500" dirty="0">
                <a:solidFill>
                  <a:srgbClr val="7030A0"/>
                </a:solidFill>
                <a:latin typeface="Calibri" pitchFamily="34" charset="0"/>
              </a:rPr>
              <a:t>“</a:t>
            </a:r>
            <a:r>
              <a:rPr lang="en-US" sz="2500" dirty="0">
                <a:solidFill>
                  <a:srgbClr val="FF0000"/>
                </a:solidFill>
                <a:latin typeface="Calibri" pitchFamily="34" charset="0"/>
              </a:rPr>
              <a:t>Religion inherited from Nature</a:t>
            </a:r>
            <a:r>
              <a:rPr lang="en-US" sz="2500" dirty="0">
                <a:solidFill>
                  <a:srgbClr val="7030A0"/>
                </a:solidFill>
                <a:latin typeface="Calibri" pitchFamily="34" charset="0"/>
              </a:rPr>
              <a:t>.”</a:t>
            </a:r>
          </a:p>
        </p:txBody>
      </p:sp>
      <p:sp>
        <p:nvSpPr>
          <p:cNvPr id="5" name="Slide Number Placeholder 4"/>
          <p:cNvSpPr>
            <a:spLocks noGrp="1"/>
          </p:cNvSpPr>
          <p:nvPr>
            <p:ph type="sldNum" sz="quarter" idx="12"/>
          </p:nvPr>
        </p:nvSpPr>
        <p:spPr/>
        <p:txBody>
          <a:bodyPr/>
          <a:lstStyle/>
          <a:p>
            <a:fld id="{244508FB-7DF8-4079-84BC-8A2473D78569}" type="slidenum">
              <a:rPr lang="en-US" smtClean="0"/>
              <a:pPr/>
              <a:t>9</a:t>
            </a:fld>
            <a:endParaRPr lang="en-US" dirty="0"/>
          </a:p>
        </p:txBody>
      </p:sp>
    </p:spTree>
  </p:cSld>
  <p:clrMapOvr>
    <a:masterClrMapping/>
  </p:clrMapOvr>
  <p:transition spd="med" advTm="40201">
    <p:newsfla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11461</TotalTime>
  <Words>2400</Words>
  <Application>Microsoft Office PowerPoint</Application>
  <PresentationFormat>On-screen Show (4:3)</PresentationFormat>
  <Paragraphs>523</Paragraphs>
  <Slides>52</Slides>
  <Notes>3</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52</vt:i4>
      </vt:variant>
    </vt:vector>
  </HeadingPairs>
  <TitlesOfParts>
    <vt:vector size="72" baseType="lpstr">
      <vt:lpstr>Aharoni</vt:lpstr>
      <vt:lpstr>Arial</vt:lpstr>
      <vt:lpstr>Arial Black</vt:lpstr>
      <vt:lpstr>Arial Rounded MT Bold</vt:lpstr>
      <vt:lpstr>Berlin Sans FB</vt:lpstr>
      <vt:lpstr>Calibri</vt:lpstr>
      <vt:lpstr>Century</vt:lpstr>
      <vt:lpstr>Comic Sans MS</vt:lpstr>
      <vt:lpstr>Cooper Black</vt:lpstr>
      <vt:lpstr>David</vt:lpstr>
      <vt:lpstr>Elephant</vt:lpstr>
      <vt:lpstr>Footlight MT Light</vt:lpstr>
      <vt:lpstr>Forte</vt:lpstr>
      <vt:lpstr>Georgia</vt:lpstr>
      <vt:lpstr>Impact</vt:lpstr>
      <vt:lpstr>Rockwell Extra Bold</vt:lpstr>
      <vt:lpstr>Times New Roman</vt:lpstr>
      <vt:lpstr>Trebuchet MS</vt:lpstr>
      <vt:lpstr>Wingdings</vt:lpstr>
      <vt:lpstr>Office Theme</vt:lpstr>
      <vt:lpstr>Hindu-Muslim Unification</vt:lpstr>
      <vt:lpstr>PowerPoint Presentation</vt:lpstr>
      <vt:lpstr>PowerPoint Presentation</vt:lpstr>
      <vt:lpstr>PowerPoint Presentation</vt:lpstr>
      <vt:lpstr>Is there any God?</vt:lpstr>
      <vt:lpstr>How is that God?</vt:lpstr>
      <vt:lpstr>PowerPoint Presentation</vt:lpstr>
      <vt:lpstr>Different gods for different people? </vt:lpstr>
      <vt:lpstr>Name of Hinduism and Islam is same!!!!</vt:lpstr>
      <vt:lpstr>PowerPoint Presentation</vt:lpstr>
      <vt:lpstr>Look at similarities O! Hindu-Muslim</vt:lpstr>
      <vt:lpstr>PowerPoint Presentation</vt:lpstr>
      <vt:lpstr>God : The Creator as per Quran &amp; Ved</vt:lpstr>
      <vt:lpstr>The master of universe as per Quran &amp; Ved</vt:lpstr>
      <vt:lpstr>Do you worship this God of Ved?</vt:lpstr>
      <vt:lpstr>Majesty of God of Quran</vt:lpstr>
      <vt:lpstr>God knows everything: Ved &amp; Quran</vt:lpstr>
      <vt:lpstr>Bow down to one God: Ved &amp; Quran</vt:lpstr>
      <vt:lpstr>Oh God! Forgive us and bless us!</vt:lpstr>
      <vt:lpstr>God is beyond shape/likeness: Ved &amp; Quran</vt:lpstr>
      <vt:lpstr>One God is called by different names : Ved &amp; Quran</vt:lpstr>
      <vt:lpstr>Worship the CREATOR and not his creations : Ved &amp; Quran</vt:lpstr>
      <vt:lpstr>Do you worship God or something else?</vt:lpstr>
      <vt:lpstr>PowerPoint Presentation</vt:lpstr>
      <vt:lpstr>Ish-dut /Rasul/ Prophet of God</vt:lpstr>
      <vt:lpstr>Prophets in India</vt:lpstr>
      <vt:lpstr>Every Prophet preached Islam/Sanatan dharma</vt:lpstr>
      <vt:lpstr>What is the purpose of life?</vt:lpstr>
      <vt:lpstr>Do you think that After death:</vt:lpstr>
      <vt:lpstr>PowerPoint Presentation</vt:lpstr>
      <vt:lpstr>Vedic Scholars about Punarjanam</vt:lpstr>
      <vt:lpstr>Ved &amp; Quran emphasize to prepare for life hereafter</vt:lpstr>
      <vt:lpstr>Ved-Quran: punishment in hell for evil people</vt:lpstr>
      <vt:lpstr>Hell in Sanatan dharma</vt:lpstr>
      <vt:lpstr>Blessings of paradise: Quran and Ved</vt:lpstr>
      <vt:lpstr>Quran &amp; Ved on paradise</vt:lpstr>
      <vt:lpstr>PowerPoint Presentation</vt:lpstr>
      <vt:lpstr>Quran and Ved Prohibit wine and gambling</vt:lpstr>
      <vt:lpstr>Love and respect preached by Quran and Ved</vt:lpstr>
      <vt:lpstr>Quran-Ved on Brotherhood and virtues</vt:lpstr>
      <vt:lpstr>Quran – The final message of GOD</vt:lpstr>
      <vt:lpstr>PowerPoint Presentation</vt:lpstr>
      <vt:lpstr>Foundation of Islam</vt:lpstr>
      <vt:lpstr>1. Tauheed: Belief in GOD</vt:lpstr>
      <vt:lpstr>2. Salah: Obligatory prayers</vt:lpstr>
      <vt:lpstr>3. Zakat: Pay obligatory charity</vt:lpstr>
      <vt:lpstr>4. Saum: Fasting during ramdhan</vt:lpstr>
      <vt:lpstr>5. Hajj: Pilgrimage to Kaaba</vt:lpstr>
      <vt:lpstr>PowerPoint Presentation</vt:lpstr>
      <vt:lpstr>Religion for dividing people OR for UNITING people?</vt:lpstr>
      <vt:lpstr>PowerPoint Presentation</vt:lpstr>
      <vt:lpstr>Ek Ishwar-Ek Dharam  Wahi Islam-wahi Sanatan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Hindu-Muslim unity through God</dc:title>
  <dc:creator>dell</dc:creator>
  <cp:lastModifiedBy>Khurshid Imam</cp:lastModifiedBy>
  <cp:revision>1883</cp:revision>
  <dcterms:created xsi:type="dcterms:W3CDTF">2012-12-02T16:32:19Z</dcterms:created>
  <dcterms:modified xsi:type="dcterms:W3CDTF">2020-01-24T13:48:46Z</dcterms:modified>
  <cp:contentStatus/>
</cp:coreProperties>
</file>