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Manrope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  <p:embeddedFont>
      <p:font typeface="Tw Cen MT Condensed" panose="020B0606020104020203" pitchFamily="34" charset="0"/>
      <p:regular r:id="rId36"/>
      <p:bold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225FF-FA28-49AA-BA4C-EF05D4AE2B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F11413D-6A4B-4E13-BE91-FF545A8C3BAA}">
      <dgm:prSet/>
      <dgm:spPr/>
      <dgm:t>
        <a:bodyPr/>
        <a:lstStyle/>
        <a:p>
          <a:r>
            <a:rPr lang="en-US" b="1"/>
            <a:t>Requirement Elicitation: </a:t>
          </a:r>
          <a:r>
            <a:rPr lang="en-US"/>
            <a:t>Gathering accurate and comprehensive business needs from stakeholders lays the foundation for successful projects.</a:t>
          </a:r>
        </a:p>
      </dgm:t>
    </dgm:pt>
    <dgm:pt modelId="{EAF144E8-3C2D-4799-843F-95A59D555480}" type="parTrans" cxnId="{D2312E89-250B-4DF0-8306-88881A4B7B1A}">
      <dgm:prSet/>
      <dgm:spPr/>
      <dgm:t>
        <a:bodyPr/>
        <a:lstStyle/>
        <a:p>
          <a:endParaRPr lang="en-US"/>
        </a:p>
      </dgm:t>
    </dgm:pt>
    <dgm:pt modelId="{79E0FA47-F6CC-480B-9247-4225308F7E30}" type="sibTrans" cxnId="{D2312E89-250B-4DF0-8306-88881A4B7B1A}">
      <dgm:prSet/>
      <dgm:spPr/>
      <dgm:t>
        <a:bodyPr/>
        <a:lstStyle/>
        <a:p>
          <a:endParaRPr lang="en-US"/>
        </a:p>
      </dgm:t>
    </dgm:pt>
    <dgm:pt modelId="{3809DED5-7C7B-46B8-A37F-996C89291E77}">
      <dgm:prSet/>
      <dgm:spPr/>
      <dgm:t>
        <a:bodyPr/>
        <a:lstStyle/>
        <a:p>
          <a:r>
            <a:rPr lang="en-US" b="1"/>
            <a:t>Analysis and Documentation: </a:t>
          </a:r>
          <a:r>
            <a:rPr lang="en-US"/>
            <a:t>Thoroughly analyzing requirements and documenting them ensures clear understanding and effective communication.</a:t>
          </a:r>
        </a:p>
      </dgm:t>
    </dgm:pt>
    <dgm:pt modelId="{A24655B1-1902-43DF-B8CC-637E51DA44CC}" type="parTrans" cxnId="{B0782BD6-2B11-4DEA-8D5C-EB091119DB66}">
      <dgm:prSet/>
      <dgm:spPr/>
      <dgm:t>
        <a:bodyPr/>
        <a:lstStyle/>
        <a:p>
          <a:endParaRPr lang="en-US"/>
        </a:p>
      </dgm:t>
    </dgm:pt>
    <dgm:pt modelId="{D601B5B6-DB8B-4DBB-85F9-C7ED2DBDCB88}" type="sibTrans" cxnId="{B0782BD6-2B11-4DEA-8D5C-EB091119DB66}">
      <dgm:prSet/>
      <dgm:spPr/>
      <dgm:t>
        <a:bodyPr/>
        <a:lstStyle/>
        <a:p>
          <a:endParaRPr lang="en-US"/>
        </a:p>
      </dgm:t>
    </dgm:pt>
    <dgm:pt modelId="{69144300-545E-47EE-9BFE-19EE83B86839}">
      <dgm:prSet/>
      <dgm:spPr/>
      <dgm:t>
        <a:bodyPr/>
        <a:lstStyle/>
        <a:p>
          <a:r>
            <a:rPr lang="en-US" b="1"/>
            <a:t>Solution Design: </a:t>
          </a:r>
          <a:r>
            <a:rPr lang="en-US"/>
            <a:t>Collaborating on solutions that address business problems, align with goals, and offer tangible benefits to the organization.</a:t>
          </a:r>
        </a:p>
      </dgm:t>
    </dgm:pt>
    <dgm:pt modelId="{49C40F78-CC4C-463C-A633-28DD7604C467}" type="parTrans" cxnId="{01BBF128-8E26-4F8B-BA35-B8226985610C}">
      <dgm:prSet/>
      <dgm:spPr/>
      <dgm:t>
        <a:bodyPr/>
        <a:lstStyle/>
        <a:p>
          <a:endParaRPr lang="en-US"/>
        </a:p>
      </dgm:t>
    </dgm:pt>
    <dgm:pt modelId="{110314A2-F6CD-4623-865B-5C789BB0E316}" type="sibTrans" cxnId="{01BBF128-8E26-4F8B-BA35-B8226985610C}">
      <dgm:prSet/>
      <dgm:spPr/>
      <dgm:t>
        <a:bodyPr/>
        <a:lstStyle/>
        <a:p>
          <a:endParaRPr lang="en-US"/>
        </a:p>
      </dgm:t>
    </dgm:pt>
    <dgm:pt modelId="{6A1F5FF2-6E1F-4D8B-9E12-A9E0CF8C8077}">
      <dgm:prSet/>
      <dgm:spPr/>
      <dgm:t>
        <a:bodyPr/>
        <a:lstStyle/>
        <a:p>
          <a:r>
            <a:rPr lang="en-US"/>
            <a:t>S</a:t>
          </a:r>
          <a:r>
            <a:rPr lang="en-US" b="1"/>
            <a:t>takeholder Communication: </a:t>
          </a:r>
          <a:r>
            <a:rPr lang="en-US"/>
            <a:t>Bridging the gap between technical teams and non-technical stakeholders is essential for project success and alignment.</a:t>
          </a:r>
        </a:p>
      </dgm:t>
    </dgm:pt>
    <dgm:pt modelId="{C7E02A4A-8016-48D0-9013-D3E606E5C29B}" type="parTrans" cxnId="{61026EB6-5D26-4953-831B-CBD3A56B60BD}">
      <dgm:prSet/>
      <dgm:spPr/>
      <dgm:t>
        <a:bodyPr/>
        <a:lstStyle/>
        <a:p>
          <a:endParaRPr lang="en-US"/>
        </a:p>
      </dgm:t>
    </dgm:pt>
    <dgm:pt modelId="{7286DD97-BC34-4308-B253-C1206CB4AA47}" type="sibTrans" cxnId="{61026EB6-5D26-4953-831B-CBD3A56B60BD}">
      <dgm:prSet/>
      <dgm:spPr/>
      <dgm:t>
        <a:bodyPr/>
        <a:lstStyle/>
        <a:p>
          <a:endParaRPr lang="en-US"/>
        </a:p>
      </dgm:t>
    </dgm:pt>
    <dgm:pt modelId="{7BC0864D-E48E-4FF8-A066-193EB69A6001}">
      <dgm:prSet/>
      <dgm:spPr/>
      <dgm:t>
        <a:bodyPr/>
        <a:lstStyle/>
        <a:p>
          <a:r>
            <a:rPr lang="en-US" b="1"/>
            <a:t>Problem Solving:</a:t>
          </a:r>
          <a:r>
            <a:rPr lang="en-US"/>
            <a:t> Identifying root causes of business issues and proposing effective solutions contributes directly to business improvement.</a:t>
          </a:r>
        </a:p>
      </dgm:t>
    </dgm:pt>
    <dgm:pt modelId="{58A33F72-6B42-4A12-9D6C-C42EFC95A35B}" type="parTrans" cxnId="{9090EAA8-909A-4F6A-BC59-324042BA929F}">
      <dgm:prSet/>
      <dgm:spPr/>
      <dgm:t>
        <a:bodyPr/>
        <a:lstStyle/>
        <a:p>
          <a:endParaRPr lang="en-US"/>
        </a:p>
      </dgm:t>
    </dgm:pt>
    <dgm:pt modelId="{E2A00E7A-0225-4DD1-8DAA-AAFF91E01099}" type="sibTrans" cxnId="{9090EAA8-909A-4F6A-BC59-324042BA929F}">
      <dgm:prSet/>
      <dgm:spPr/>
      <dgm:t>
        <a:bodyPr/>
        <a:lstStyle/>
        <a:p>
          <a:endParaRPr lang="en-US"/>
        </a:p>
      </dgm:t>
    </dgm:pt>
    <dgm:pt modelId="{59620B14-AF47-43DD-B366-6209E0EBF534}" type="pres">
      <dgm:prSet presAssocID="{09F225FF-FA28-49AA-BA4C-EF05D4AE2B11}" presName="root" presStyleCnt="0">
        <dgm:presLayoutVars>
          <dgm:dir/>
          <dgm:resizeHandles val="exact"/>
        </dgm:presLayoutVars>
      </dgm:prSet>
      <dgm:spPr/>
    </dgm:pt>
    <dgm:pt modelId="{28A14B88-CFE2-4403-8C2F-7D4E443ED2B9}" type="pres">
      <dgm:prSet presAssocID="{EF11413D-6A4B-4E13-BE91-FF545A8C3BAA}" presName="compNode" presStyleCnt="0"/>
      <dgm:spPr/>
    </dgm:pt>
    <dgm:pt modelId="{9D183472-34A5-43E5-A1D0-7F7448732894}" type="pres">
      <dgm:prSet presAssocID="{EF11413D-6A4B-4E13-BE91-FF545A8C3BAA}" presName="bgRect" presStyleLbl="bgShp" presStyleIdx="0" presStyleCnt="5"/>
      <dgm:spPr/>
    </dgm:pt>
    <dgm:pt modelId="{0A56CA9F-2343-4133-9797-949EAB2421CA}" type="pres">
      <dgm:prSet presAssocID="{EF11413D-6A4B-4E13-BE91-FF545A8C3B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8D9F577-F36F-4C95-BFF2-108D033FAB4A}" type="pres">
      <dgm:prSet presAssocID="{EF11413D-6A4B-4E13-BE91-FF545A8C3BAA}" presName="spaceRect" presStyleCnt="0"/>
      <dgm:spPr/>
    </dgm:pt>
    <dgm:pt modelId="{DFE1B992-5E24-426A-BCA0-B18F33A14FC6}" type="pres">
      <dgm:prSet presAssocID="{EF11413D-6A4B-4E13-BE91-FF545A8C3BAA}" presName="parTx" presStyleLbl="revTx" presStyleIdx="0" presStyleCnt="5">
        <dgm:presLayoutVars>
          <dgm:chMax val="0"/>
          <dgm:chPref val="0"/>
        </dgm:presLayoutVars>
      </dgm:prSet>
      <dgm:spPr/>
    </dgm:pt>
    <dgm:pt modelId="{AC8290B1-ECCA-45EE-B829-8D99090EE2B7}" type="pres">
      <dgm:prSet presAssocID="{79E0FA47-F6CC-480B-9247-4225308F7E30}" presName="sibTrans" presStyleCnt="0"/>
      <dgm:spPr/>
    </dgm:pt>
    <dgm:pt modelId="{6811A3C3-2395-40B1-B5C2-F822D0EB6706}" type="pres">
      <dgm:prSet presAssocID="{3809DED5-7C7B-46B8-A37F-996C89291E77}" presName="compNode" presStyleCnt="0"/>
      <dgm:spPr/>
    </dgm:pt>
    <dgm:pt modelId="{0D9FC7F9-D136-4A70-81F8-8CD1061E339C}" type="pres">
      <dgm:prSet presAssocID="{3809DED5-7C7B-46B8-A37F-996C89291E77}" presName="bgRect" presStyleLbl="bgShp" presStyleIdx="1" presStyleCnt="5"/>
      <dgm:spPr/>
    </dgm:pt>
    <dgm:pt modelId="{E7997763-30AC-4415-A517-EA3A647EB3EB}" type="pres">
      <dgm:prSet presAssocID="{3809DED5-7C7B-46B8-A37F-996C89291E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A58CDF5-E63D-49F8-8CD7-DB276FD02269}" type="pres">
      <dgm:prSet presAssocID="{3809DED5-7C7B-46B8-A37F-996C89291E77}" presName="spaceRect" presStyleCnt="0"/>
      <dgm:spPr/>
    </dgm:pt>
    <dgm:pt modelId="{680A2896-BDDD-4390-ABAA-AAA19C4D9D1D}" type="pres">
      <dgm:prSet presAssocID="{3809DED5-7C7B-46B8-A37F-996C89291E77}" presName="parTx" presStyleLbl="revTx" presStyleIdx="1" presStyleCnt="5">
        <dgm:presLayoutVars>
          <dgm:chMax val="0"/>
          <dgm:chPref val="0"/>
        </dgm:presLayoutVars>
      </dgm:prSet>
      <dgm:spPr/>
    </dgm:pt>
    <dgm:pt modelId="{E828855C-CF63-4BCE-8B28-5BAB165EF15A}" type="pres">
      <dgm:prSet presAssocID="{D601B5B6-DB8B-4DBB-85F9-C7ED2DBDCB88}" presName="sibTrans" presStyleCnt="0"/>
      <dgm:spPr/>
    </dgm:pt>
    <dgm:pt modelId="{DB7A6DB5-0F4D-4CA3-A91D-7A17A05C2E92}" type="pres">
      <dgm:prSet presAssocID="{69144300-545E-47EE-9BFE-19EE83B86839}" presName="compNode" presStyleCnt="0"/>
      <dgm:spPr/>
    </dgm:pt>
    <dgm:pt modelId="{55635BE8-4A3C-46CC-9ACE-44BE7629DBED}" type="pres">
      <dgm:prSet presAssocID="{69144300-545E-47EE-9BFE-19EE83B86839}" presName="bgRect" presStyleLbl="bgShp" presStyleIdx="2" presStyleCnt="5"/>
      <dgm:spPr/>
    </dgm:pt>
    <dgm:pt modelId="{F4103A69-A044-4A4E-9DE3-08BEC2B5238A}" type="pres">
      <dgm:prSet presAssocID="{69144300-545E-47EE-9BFE-19EE83B868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D604044-D2C0-412F-9E3F-B8C0DE106535}" type="pres">
      <dgm:prSet presAssocID="{69144300-545E-47EE-9BFE-19EE83B86839}" presName="spaceRect" presStyleCnt="0"/>
      <dgm:spPr/>
    </dgm:pt>
    <dgm:pt modelId="{C031C426-478C-47FA-B230-EC2AF1B6B3D4}" type="pres">
      <dgm:prSet presAssocID="{69144300-545E-47EE-9BFE-19EE83B86839}" presName="parTx" presStyleLbl="revTx" presStyleIdx="2" presStyleCnt="5">
        <dgm:presLayoutVars>
          <dgm:chMax val="0"/>
          <dgm:chPref val="0"/>
        </dgm:presLayoutVars>
      </dgm:prSet>
      <dgm:spPr/>
    </dgm:pt>
    <dgm:pt modelId="{B88664EE-96BA-4A72-9C65-C2E025071F78}" type="pres">
      <dgm:prSet presAssocID="{110314A2-F6CD-4623-865B-5C789BB0E316}" presName="sibTrans" presStyleCnt="0"/>
      <dgm:spPr/>
    </dgm:pt>
    <dgm:pt modelId="{893F1251-E26D-4E39-B886-26C593CCA9BB}" type="pres">
      <dgm:prSet presAssocID="{6A1F5FF2-6E1F-4D8B-9E12-A9E0CF8C8077}" presName="compNode" presStyleCnt="0"/>
      <dgm:spPr/>
    </dgm:pt>
    <dgm:pt modelId="{49649C6B-AB6D-46D8-8853-59EDDC317B16}" type="pres">
      <dgm:prSet presAssocID="{6A1F5FF2-6E1F-4D8B-9E12-A9E0CF8C8077}" presName="bgRect" presStyleLbl="bgShp" presStyleIdx="3" presStyleCnt="5"/>
      <dgm:spPr/>
    </dgm:pt>
    <dgm:pt modelId="{2702B483-260B-4F0D-810D-39DD1BD94734}" type="pres">
      <dgm:prSet presAssocID="{6A1F5FF2-6E1F-4D8B-9E12-A9E0CF8C80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E736EAA-DA5E-4BD2-8BC2-FB63F2C57555}" type="pres">
      <dgm:prSet presAssocID="{6A1F5FF2-6E1F-4D8B-9E12-A9E0CF8C8077}" presName="spaceRect" presStyleCnt="0"/>
      <dgm:spPr/>
    </dgm:pt>
    <dgm:pt modelId="{CFF16C97-1565-48FA-9039-8621EC7391E5}" type="pres">
      <dgm:prSet presAssocID="{6A1F5FF2-6E1F-4D8B-9E12-A9E0CF8C8077}" presName="parTx" presStyleLbl="revTx" presStyleIdx="3" presStyleCnt="5">
        <dgm:presLayoutVars>
          <dgm:chMax val="0"/>
          <dgm:chPref val="0"/>
        </dgm:presLayoutVars>
      </dgm:prSet>
      <dgm:spPr/>
    </dgm:pt>
    <dgm:pt modelId="{97338C81-D3A9-404C-AD55-D2A826EABB83}" type="pres">
      <dgm:prSet presAssocID="{7286DD97-BC34-4308-B253-C1206CB4AA47}" presName="sibTrans" presStyleCnt="0"/>
      <dgm:spPr/>
    </dgm:pt>
    <dgm:pt modelId="{D289D39B-2888-4B09-9219-7E2CD76BAF56}" type="pres">
      <dgm:prSet presAssocID="{7BC0864D-E48E-4FF8-A066-193EB69A6001}" presName="compNode" presStyleCnt="0"/>
      <dgm:spPr/>
    </dgm:pt>
    <dgm:pt modelId="{E789B575-2F44-4EF8-B98A-B9C1B1B7ABBE}" type="pres">
      <dgm:prSet presAssocID="{7BC0864D-E48E-4FF8-A066-193EB69A6001}" presName="bgRect" presStyleLbl="bgShp" presStyleIdx="4" presStyleCnt="5"/>
      <dgm:spPr/>
    </dgm:pt>
    <dgm:pt modelId="{C378E7C5-0AC7-4583-BD5B-93660E9C91C1}" type="pres">
      <dgm:prSet presAssocID="{7BC0864D-E48E-4FF8-A066-193EB69A60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D32DE45-A3CF-489C-A2D1-320BCD71C5D0}" type="pres">
      <dgm:prSet presAssocID="{7BC0864D-E48E-4FF8-A066-193EB69A6001}" presName="spaceRect" presStyleCnt="0"/>
      <dgm:spPr/>
    </dgm:pt>
    <dgm:pt modelId="{98B1CF97-CD24-4AF0-A584-C568E7F5384D}" type="pres">
      <dgm:prSet presAssocID="{7BC0864D-E48E-4FF8-A066-193EB69A60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BBF128-8E26-4F8B-BA35-B8226985610C}" srcId="{09F225FF-FA28-49AA-BA4C-EF05D4AE2B11}" destId="{69144300-545E-47EE-9BFE-19EE83B86839}" srcOrd="2" destOrd="0" parTransId="{49C40F78-CC4C-463C-A633-28DD7604C467}" sibTransId="{110314A2-F6CD-4623-865B-5C789BB0E316}"/>
    <dgm:cxn modelId="{036F2135-A188-439E-BFA5-364C748CE7CE}" type="presOf" srcId="{3809DED5-7C7B-46B8-A37F-996C89291E77}" destId="{680A2896-BDDD-4390-ABAA-AAA19C4D9D1D}" srcOrd="0" destOrd="0" presId="urn:microsoft.com/office/officeart/2018/2/layout/IconVerticalSolidList"/>
    <dgm:cxn modelId="{5634EA5E-4BFA-423E-BF7C-17E8AF186237}" type="presOf" srcId="{6A1F5FF2-6E1F-4D8B-9E12-A9E0CF8C8077}" destId="{CFF16C97-1565-48FA-9039-8621EC7391E5}" srcOrd="0" destOrd="0" presId="urn:microsoft.com/office/officeart/2018/2/layout/IconVerticalSolidList"/>
    <dgm:cxn modelId="{DE315C4B-E7EC-429D-AF6B-B2123D3D6D3B}" type="presOf" srcId="{09F225FF-FA28-49AA-BA4C-EF05D4AE2B11}" destId="{59620B14-AF47-43DD-B366-6209E0EBF534}" srcOrd="0" destOrd="0" presId="urn:microsoft.com/office/officeart/2018/2/layout/IconVerticalSolidList"/>
    <dgm:cxn modelId="{D2312E89-250B-4DF0-8306-88881A4B7B1A}" srcId="{09F225FF-FA28-49AA-BA4C-EF05D4AE2B11}" destId="{EF11413D-6A4B-4E13-BE91-FF545A8C3BAA}" srcOrd="0" destOrd="0" parTransId="{EAF144E8-3C2D-4799-843F-95A59D555480}" sibTransId="{79E0FA47-F6CC-480B-9247-4225308F7E30}"/>
    <dgm:cxn modelId="{945267A3-4310-4BF6-AB48-D9C23835AEFF}" type="presOf" srcId="{7BC0864D-E48E-4FF8-A066-193EB69A6001}" destId="{98B1CF97-CD24-4AF0-A584-C568E7F5384D}" srcOrd="0" destOrd="0" presId="urn:microsoft.com/office/officeart/2018/2/layout/IconVerticalSolidList"/>
    <dgm:cxn modelId="{2B4280A4-F9FE-4D91-B0C0-2286B27EB078}" type="presOf" srcId="{EF11413D-6A4B-4E13-BE91-FF545A8C3BAA}" destId="{DFE1B992-5E24-426A-BCA0-B18F33A14FC6}" srcOrd="0" destOrd="0" presId="urn:microsoft.com/office/officeart/2018/2/layout/IconVerticalSolidList"/>
    <dgm:cxn modelId="{9090EAA8-909A-4F6A-BC59-324042BA929F}" srcId="{09F225FF-FA28-49AA-BA4C-EF05D4AE2B11}" destId="{7BC0864D-E48E-4FF8-A066-193EB69A6001}" srcOrd="4" destOrd="0" parTransId="{58A33F72-6B42-4A12-9D6C-C42EFC95A35B}" sibTransId="{E2A00E7A-0225-4DD1-8DAA-AAFF91E01099}"/>
    <dgm:cxn modelId="{61026EB6-5D26-4953-831B-CBD3A56B60BD}" srcId="{09F225FF-FA28-49AA-BA4C-EF05D4AE2B11}" destId="{6A1F5FF2-6E1F-4D8B-9E12-A9E0CF8C8077}" srcOrd="3" destOrd="0" parTransId="{C7E02A4A-8016-48D0-9013-D3E606E5C29B}" sibTransId="{7286DD97-BC34-4308-B253-C1206CB4AA47}"/>
    <dgm:cxn modelId="{B0782BD6-2B11-4DEA-8D5C-EB091119DB66}" srcId="{09F225FF-FA28-49AA-BA4C-EF05D4AE2B11}" destId="{3809DED5-7C7B-46B8-A37F-996C89291E77}" srcOrd="1" destOrd="0" parTransId="{A24655B1-1902-43DF-B8CC-637E51DA44CC}" sibTransId="{D601B5B6-DB8B-4DBB-85F9-C7ED2DBDCB88}"/>
    <dgm:cxn modelId="{8204E6F2-CF51-4BEE-9D36-186230714C7D}" type="presOf" srcId="{69144300-545E-47EE-9BFE-19EE83B86839}" destId="{C031C426-478C-47FA-B230-EC2AF1B6B3D4}" srcOrd="0" destOrd="0" presId="urn:microsoft.com/office/officeart/2018/2/layout/IconVerticalSolidList"/>
    <dgm:cxn modelId="{A8AEE3E7-2B04-4B95-A2C2-5D01FAC56E18}" type="presParOf" srcId="{59620B14-AF47-43DD-B366-6209E0EBF534}" destId="{28A14B88-CFE2-4403-8C2F-7D4E443ED2B9}" srcOrd="0" destOrd="0" presId="urn:microsoft.com/office/officeart/2018/2/layout/IconVerticalSolidList"/>
    <dgm:cxn modelId="{6AB776E1-D8C9-426B-85A0-2F493AB5CB81}" type="presParOf" srcId="{28A14B88-CFE2-4403-8C2F-7D4E443ED2B9}" destId="{9D183472-34A5-43E5-A1D0-7F7448732894}" srcOrd="0" destOrd="0" presId="urn:microsoft.com/office/officeart/2018/2/layout/IconVerticalSolidList"/>
    <dgm:cxn modelId="{516670D1-6E3D-409A-B613-DF249D15A2B0}" type="presParOf" srcId="{28A14B88-CFE2-4403-8C2F-7D4E443ED2B9}" destId="{0A56CA9F-2343-4133-9797-949EAB2421CA}" srcOrd="1" destOrd="0" presId="urn:microsoft.com/office/officeart/2018/2/layout/IconVerticalSolidList"/>
    <dgm:cxn modelId="{458634E3-54C1-4188-A7C3-C4ACE2BD3023}" type="presParOf" srcId="{28A14B88-CFE2-4403-8C2F-7D4E443ED2B9}" destId="{68D9F577-F36F-4C95-BFF2-108D033FAB4A}" srcOrd="2" destOrd="0" presId="urn:microsoft.com/office/officeart/2018/2/layout/IconVerticalSolidList"/>
    <dgm:cxn modelId="{9D31D19A-FAFD-4ADC-A8C3-AA3B342CA3FC}" type="presParOf" srcId="{28A14B88-CFE2-4403-8C2F-7D4E443ED2B9}" destId="{DFE1B992-5E24-426A-BCA0-B18F33A14FC6}" srcOrd="3" destOrd="0" presId="urn:microsoft.com/office/officeart/2018/2/layout/IconVerticalSolidList"/>
    <dgm:cxn modelId="{79CE74B6-76A3-4D56-AA8D-23CB288139BF}" type="presParOf" srcId="{59620B14-AF47-43DD-B366-6209E0EBF534}" destId="{AC8290B1-ECCA-45EE-B829-8D99090EE2B7}" srcOrd="1" destOrd="0" presId="urn:microsoft.com/office/officeart/2018/2/layout/IconVerticalSolidList"/>
    <dgm:cxn modelId="{6AD4B178-09C9-4F3E-9D77-A68F8670B5C4}" type="presParOf" srcId="{59620B14-AF47-43DD-B366-6209E0EBF534}" destId="{6811A3C3-2395-40B1-B5C2-F822D0EB6706}" srcOrd="2" destOrd="0" presId="urn:microsoft.com/office/officeart/2018/2/layout/IconVerticalSolidList"/>
    <dgm:cxn modelId="{E0CD994E-92AE-4389-80C2-5B1BE8E015DF}" type="presParOf" srcId="{6811A3C3-2395-40B1-B5C2-F822D0EB6706}" destId="{0D9FC7F9-D136-4A70-81F8-8CD1061E339C}" srcOrd="0" destOrd="0" presId="urn:microsoft.com/office/officeart/2018/2/layout/IconVerticalSolidList"/>
    <dgm:cxn modelId="{C62788D3-0C14-4633-9564-E63CB4A5B422}" type="presParOf" srcId="{6811A3C3-2395-40B1-B5C2-F822D0EB6706}" destId="{E7997763-30AC-4415-A517-EA3A647EB3EB}" srcOrd="1" destOrd="0" presId="urn:microsoft.com/office/officeart/2018/2/layout/IconVerticalSolidList"/>
    <dgm:cxn modelId="{E08B69B2-F9F8-4639-BC7A-4325D02B88A5}" type="presParOf" srcId="{6811A3C3-2395-40B1-B5C2-F822D0EB6706}" destId="{AA58CDF5-E63D-49F8-8CD7-DB276FD02269}" srcOrd="2" destOrd="0" presId="urn:microsoft.com/office/officeart/2018/2/layout/IconVerticalSolidList"/>
    <dgm:cxn modelId="{BB2BA229-44EA-4C5E-8D81-435770BC216E}" type="presParOf" srcId="{6811A3C3-2395-40B1-B5C2-F822D0EB6706}" destId="{680A2896-BDDD-4390-ABAA-AAA19C4D9D1D}" srcOrd="3" destOrd="0" presId="urn:microsoft.com/office/officeart/2018/2/layout/IconVerticalSolidList"/>
    <dgm:cxn modelId="{BB9B18C8-2BED-45E0-AC32-376BC4A08E96}" type="presParOf" srcId="{59620B14-AF47-43DD-B366-6209E0EBF534}" destId="{E828855C-CF63-4BCE-8B28-5BAB165EF15A}" srcOrd="3" destOrd="0" presId="urn:microsoft.com/office/officeart/2018/2/layout/IconVerticalSolidList"/>
    <dgm:cxn modelId="{4EA8647E-AD03-4E14-9779-AB6AB22C5EBB}" type="presParOf" srcId="{59620B14-AF47-43DD-B366-6209E0EBF534}" destId="{DB7A6DB5-0F4D-4CA3-A91D-7A17A05C2E92}" srcOrd="4" destOrd="0" presId="urn:microsoft.com/office/officeart/2018/2/layout/IconVerticalSolidList"/>
    <dgm:cxn modelId="{F9FB87D7-A7C3-42FC-A5F7-DF87640696F9}" type="presParOf" srcId="{DB7A6DB5-0F4D-4CA3-A91D-7A17A05C2E92}" destId="{55635BE8-4A3C-46CC-9ACE-44BE7629DBED}" srcOrd="0" destOrd="0" presId="urn:microsoft.com/office/officeart/2018/2/layout/IconVerticalSolidList"/>
    <dgm:cxn modelId="{9D04F5C5-FBD1-4DA4-96B8-0C2CE469751C}" type="presParOf" srcId="{DB7A6DB5-0F4D-4CA3-A91D-7A17A05C2E92}" destId="{F4103A69-A044-4A4E-9DE3-08BEC2B5238A}" srcOrd="1" destOrd="0" presId="urn:microsoft.com/office/officeart/2018/2/layout/IconVerticalSolidList"/>
    <dgm:cxn modelId="{4E703EA3-8294-4303-AD92-30975106481C}" type="presParOf" srcId="{DB7A6DB5-0F4D-4CA3-A91D-7A17A05C2E92}" destId="{AD604044-D2C0-412F-9E3F-B8C0DE106535}" srcOrd="2" destOrd="0" presId="urn:microsoft.com/office/officeart/2018/2/layout/IconVerticalSolidList"/>
    <dgm:cxn modelId="{A0BCD5E5-0F69-4476-B2A2-5A6DECA9D1BB}" type="presParOf" srcId="{DB7A6DB5-0F4D-4CA3-A91D-7A17A05C2E92}" destId="{C031C426-478C-47FA-B230-EC2AF1B6B3D4}" srcOrd="3" destOrd="0" presId="urn:microsoft.com/office/officeart/2018/2/layout/IconVerticalSolidList"/>
    <dgm:cxn modelId="{9CB7926E-0A6E-4D26-87E2-5359B703847B}" type="presParOf" srcId="{59620B14-AF47-43DD-B366-6209E0EBF534}" destId="{B88664EE-96BA-4A72-9C65-C2E025071F78}" srcOrd="5" destOrd="0" presId="urn:microsoft.com/office/officeart/2018/2/layout/IconVerticalSolidList"/>
    <dgm:cxn modelId="{7D14A85A-D9FA-453F-8382-1D19AD0E0BCA}" type="presParOf" srcId="{59620B14-AF47-43DD-B366-6209E0EBF534}" destId="{893F1251-E26D-4E39-B886-26C593CCA9BB}" srcOrd="6" destOrd="0" presId="urn:microsoft.com/office/officeart/2018/2/layout/IconVerticalSolidList"/>
    <dgm:cxn modelId="{B9FBEF11-6E1D-4C07-9926-873A46962D1F}" type="presParOf" srcId="{893F1251-E26D-4E39-B886-26C593CCA9BB}" destId="{49649C6B-AB6D-46D8-8853-59EDDC317B16}" srcOrd="0" destOrd="0" presId="urn:microsoft.com/office/officeart/2018/2/layout/IconVerticalSolidList"/>
    <dgm:cxn modelId="{F5F38C8E-207C-452F-AE3C-F543DE444459}" type="presParOf" srcId="{893F1251-E26D-4E39-B886-26C593CCA9BB}" destId="{2702B483-260B-4F0D-810D-39DD1BD94734}" srcOrd="1" destOrd="0" presId="urn:microsoft.com/office/officeart/2018/2/layout/IconVerticalSolidList"/>
    <dgm:cxn modelId="{86258911-7832-4303-B898-E98CC2FCC959}" type="presParOf" srcId="{893F1251-E26D-4E39-B886-26C593CCA9BB}" destId="{7E736EAA-DA5E-4BD2-8BC2-FB63F2C57555}" srcOrd="2" destOrd="0" presId="urn:microsoft.com/office/officeart/2018/2/layout/IconVerticalSolidList"/>
    <dgm:cxn modelId="{81C0CB06-82C8-4229-8442-A6B06AD6D217}" type="presParOf" srcId="{893F1251-E26D-4E39-B886-26C593CCA9BB}" destId="{CFF16C97-1565-48FA-9039-8621EC7391E5}" srcOrd="3" destOrd="0" presId="urn:microsoft.com/office/officeart/2018/2/layout/IconVerticalSolidList"/>
    <dgm:cxn modelId="{8E9D80B6-19FC-4BBE-958B-800DFDAC4A40}" type="presParOf" srcId="{59620B14-AF47-43DD-B366-6209E0EBF534}" destId="{97338C81-D3A9-404C-AD55-D2A826EABB83}" srcOrd="7" destOrd="0" presId="urn:microsoft.com/office/officeart/2018/2/layout/IconVerticalSolidList"/>
    <dgm:cxn modelId="{80CF5FEB-7719-472E-9E48-1A9A4D8FEAEF}" type="presParOf" srcId="{59620B14-AF47-43DD-B366-6209E0EBF534}" destId="{D289D39B-2888-4B09-9219-7E2CD76BAF56}" srcOrd="8" destOrd="0" presId="urn:microsoft.com/office/officeart/2018/2/layout/IconVerticalSolidList"/>
    <dgm:cxn modelId="{DF460445-2A51-4BCB-A3B1-54C3462990FB}" type="presParOf" srcId="{D289D39B-2888-4B09-9219-7E2CD76BAF56}" destId="{E789B575-2F44-4EF8-B98A-B9C1B1B7ABBE}" srcOrd="0" destOrd="0" presId="urn:microsoft.com/office/officeart/2018/2/layout/IconVerticalSolidList"/>
    <dgm:cxn modelId="{B17CFC98-0E0E-496F-822C-7C4375C7C2CA}" type="presParOf" srcId="{D289D39B-2888-4B09-9219-7E2CD76BAF56}" destId="{C378E7C5-0AC7-4583-BD5B-93660E9C91C1}" srcOrd="1" destOrd="0" presId="urn:microsoft.com/office/officeart/2018/2/layout/IconVerticalSolidList"/>
    <dgm:cxn modelId="{FB178200-4C2A-48F7-8CD1-F644137D56E2}" type="presParOf" srcId="{D289D39B-2888-4B09-9219-7E2CD76BAF56}" destId="{1D32DE45-A3CF-489C-A2D1-320BCD71C5D0}" srcOrd="2" destOrd="0" presId="urn:microsoft.com/office/officeart/2018/2/layout/IconVerticalSolidList"/>
    <dgm:cxn modelId="{B4CB51E6-3451-40AE-A18F-0C82B80AF0CD}" type="presParOf" srcId="{D289D39B-2888-4B09-9219-7E2CD76BAF56}" destId="{98B1CF97-CD24-4AF0-A584-C568E7F538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4BE89-C22D-435A-ABAD-58A33DEF9E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0F435B-850B-4008-A77A-583F46071E7F}">
      <dgm:prSet/>
      <dgm:spPr/>
      <dgm:t>
        <a:bodyPr/>
        <a:lstStyle/>
        <a:p>
          <a:r>
            <a:rPr lang="en-US" b="1"/>
            <a:t>Agile Manifesto</a:t>
          </a:r>
          <a:endParaRPr lang="en-US"/>
        </a:p>
      </dgm:t>
    </dgm:pt>
    <dgm:pt modelId="{74A532E8-2EEB-4CDB-A2D7-EA4D9CDBD3CB}" type="parTrans" cxnId="{B4B42E11-F4E5-4426-98E4-9CCFCB059B78}">
      <dgm:prSet/>
      <dgm:spPr/>
      <dgm:t>
        <a:bodyPr/>
        <a:lstStyle/>
        <a:p>
          <a:endParaRPr lang="en-US"/>
        </a:p>
      </dgm:t>
    </dgm:pt>
    <dgm:pt modelId="{432D301B-9A84-4A7C-89DF-437D5F995DE8}" type="sibTrans" cxnId="{B4B42E11-F4E5-4426-98E4-9CCFCB059B78}">
      <dgm:prSet/>
      <dgm:spPr/>
      <dgm:t>
        <a:bodyPr/>
        <a:lstStyle/>
        <a:p>
          <a:endParaRPr lang="en-US"/>
        </a:p>
      </dgm:t>
    </dgm:pt>
    <dgm:pt modelId="{CC4EFE7C-289D-4CE4-85B9-826D759CDC22}">
      <dgm:prSet/>
      <dgm:spPr/>
      <dgm:t>
        <a:bodyPr/>
        <a:lstStyle/>
        <a:p>
          <a:r>
            <a:rPr lang="en-US"/>
            <a:t>Individuals and interactions over processes and tools</a:t>
          </a:r>
        </a:p>
      </dgm:t>
    </dgm:pt>
    <dgm:pt modelId="{D4600552-531E-46E2-883C-838B5DE9A35D}" type="parTrans" cxnId="{76E78219-FCB6-4205-A118-5F21045CFDDF}">
      <dgm:prSet/>
      <dgm:spPr/>
      <dgm:t>
        <a:bodyPr/>
        <a:lstStyle/>
        <a:p>
          <a:endParaRPr lang="en-US"/>
        </a:p>
      </dgm:t>
    </dgm:pt>
    <dgm:pt modelId="{79E79B6A-C94F-4E10-802E-158822DB464E}" type="sibTrans" cxnId="{76E78219-FCB6-4205-A118-5F21045CFDDF}">
      <dgm:prSet/>
      <dgm:spPr/>
      <dgm:t>
        <a:bodyPr/>
        <a:lstStyle/>
        <a:p>
          <a:endParaRPr lang="en-US"/>
        </a:p>
      </dgm:t>
    </dgm:pt>
    <dgm:pt modelId="{53677085-F924-4AB6-AE85-1A5201A36DA1}">
      <dgm:prSet/>
      <dgm:spPr/>
      <dgm:t>
        <a:bodyPr/>
        <a:lstStyle/>
        <a:p>
          <a:r>
            <a:rPr lang="en-US"/>
            <a:t>Working software over comprehensive documentation</a:t>
          </a:r>
        </a:p>
      </dgm:t>
    </dgm:pt>
    <dgm:pt modelId="{EF0CD300-D381-4054-BE06-5BF413731129}" type="parTrans" cxnId="{F6F26B8F-4794-4065-83D5-79C7FE9DCABC}">
      <dgm:prSet/>
      <dgm:spPr/>
      <dgm:t>
        <a:bodyPr/>
        <a:lstStyle/>
        <a:p>
          <a:endParaRPr lang="en-US"/>
        </a:p>
      </dgm:t>
    </dgm:pt>
    <dgm:pt modelId="{F79FF3F0-3035-42A2-A715-5C0542D48BB9}" type="sibTrans" cxnId="{F6F26B8F-4794-4065-83D5-79C7FE9DCABC}">
      <dgm:prSet/>
      <dgm:spPr/>
      <dgm:t>
        <a:bodyPr/>
        <a:lstStyle/>
        <a:p>
          <a:endParaRPr lang="en-US"/>
        </a:p>
      </dgm:t>
    </dgm:pt>
    <dgm:pt modelId="{9511A128-5F8B-4B24-94E1-C9D1049FC2DB}">
      <dgm:prSet/>
      <dgm:spPr/>
      <dgm:t>
        <a:bodyPr/>
        <a:lstStyle/>
        <a:p>
          <a:r>
            <a:rPr lang="en-US"/>
            <a:t>Customer collaboration over contract negotiation</a:t>
          </a:r>
        </a:p>
      </dgm:t>
    </dgm:pt>
    <dgm:pt modelId="{CA7B4F9E-C5DB-4495-96A8-63F811981D42}" type="parTrans" cxnId="{26B1444A-65E9-4841-B3CB-3394EF06EAC4}">
      <dgm:prSet/>
      <dgm:spPr/>
      <dgm:t>
        <a:bodyPr/>
        <a:lstStyle/>
        <a:p>
          <a:endParaRPr lang="en-US"/>
        </a:p>
      </dgm:t>
    </dgm:pt>
    <dgm:pt modelId="{F188F6FC-4E06-47EA-8B00-501AC437BD2A}" type="sibTrans" cxnId="{26B1444A-65E9-4841-B3CB-3394EF06EAC4}">
      <dgm:prSet/>
      <dgm:spPr/>
      <dgm:t>
        <a:bodyPr/>
        <a:lstStyle/>
        <a:p>
          <a:endParaRPr lang="en-US"/>
        </a:p>
      </dgm:t>
    </dgm:pt>
    <dgm:pt modelId="{FEFC496B-60D2-4A5B-B152-9FC386AD92E6}">
      <dgm:prSet/>
      <dgm:spPr/>
      <dgm:t>
        <a:bodyPr/>
        <a:lstStyle/>
        <a:p>
          <a:r>
            <a:rPr lang="en-US"/>
            <a:t>Responding to change over following a plan</a:t>
          </a:r>
        </a:p>
      </dgm:t>
    </dgm:pt>
    <dgm:pt modelId="{469585B1-9C36-4A90-8B9F-3F20A8F6D7B3}" type="parTrans" cxnId="{08CFDD41-B52E-412F-8FD7-83073E91F225}">
      <dgm:prSet/>
      <dgm:spPr/>
      <dgm:t>
        <a:bodyPr/>
        <a:lstStyle/>
        <a:p>
          <a:endParaRPr lang="en-US"/>
        </a:p>
      </dgm:t>
    </dgm:pt>
    <dgm:pt modelId="{6B43E06B-C7FC-4AAE-873E-112F1F8EE460}" type="sibTrans" cxnId="{08CFDD41-B52E-412F-8FD7-83073E91F225}">
      <dgm:prSet/>
      <dgm:spPr/>
      <dgm:t>
        <a:bodyPr/>
        <a:lstStyle/>
        <a:p>
          <a:endParaRPr lang="en-US"/>
        </a:p>
      </dgm:t>
    </dgm:pt>
    <dgm:pt modelId="{EBA6BE45-ABFA-4056-9F6C-0AFFDDB6CE88}" type="pres">
      <dgm:prSet presAssocID="{17B4BE89-C22D-435A-ABAD-58A33DEF9EBA}" presName="linear" presStyleCnt="0">
        <dgm:presLayoutVars>
          <dgm:animLvl val="lvl"/>
          <dgm:resizeHandles val="exact"/>
        </dgm:presLayoutVars>
      </dgm:prSet>
      <dgm:spPr/>
    </dgm:pt>
    <dgm:pt modelId="{77654D5E-9417-4746-AC05-6FD6B90E831B}" type="pres">
      <dgm:prSet presAssocID="{360F435B-850B-4008-A77A-583F46071E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36D14F-E597-4C90-8ED1-B2BD187D4490}" type="pres">
      <dgm:prSet presAssocID="{432D301B-9A84-4A7C-89DF-437D5F995DE8}" presName="spacer" presStyleCnt="0"/>
      <dgm:spPr/>
    </dgm:pt>
    <dgm:pt modelId="{E00395B7-ADB2-4692-8349-B659AF275C84}" type="pres">
      <dgm:prSet presAssocID="{CC4EFE7C-289D-4CE4-85B9-826D759CDC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23B673-2126-4B08-9050-E068D5062625}" type="pres">
      <dgm:prSet presAssocID="{79E79B6A-C94F-4E10-802E-158822DB464E}" presName="spacer" presStyleCnt="0"/>
      <dgm:spPr/>
    </dgm:pt>
    <dgm:pt modelId="{B00624B9-AAB8-4DA2-A84D-B48F6683BE58}" type="pres">
      <dgm:prSet presAssocID="{53677085-F924-4AB6-AE85-1A5201A36D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EC215C-5C80-4829-A7D9-D79443918D50}" type="pres">
      <dgm:prSet presAssocID="{F79FF3F0-3035-42A2-A715-5C0542D48BB9}" presName="spacer" presStyleCnt="0"/>
      <dgm:spPr/>
    </dgm:pt>
    <dgm:pt modelId="{7018B053-E90D-4B8F-8FD6-0EBC4A418414}" type="pres">
      <dgm:prSet presAssocID="{9511A128-5F8B-4B24-94E1-C9D1049FC2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875520-9865-4D7E-B41E-876661651570}" type="pres">
      <dgm:prSet presAssocID="{F188F6FC-4E06-47EA-8B00-501AC437BD2A}" presName="spacer" presStyleCnt="0"/>
      <dgm:spPr/>
    </dgm:pt>
    <dgm:pt modelId="{C320DA3D-FF3F-4E0E-9F57-D86352F78A10}" type="pres">
      <dgm:prSet presAssocID="{FEFC496B-60D2-4A5B-B152-9FC386AD92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B42E11-F4E5-4426-98E4-9CCFCB059B78}" srcId="{17B4BE89-C22D-435A-ABAD-58A33DEF9EBA}" destId="{360F435B-850B-4008-A77A-583F46071E7F}" srcOrd="0" destOrd="0" parTransId="{74A532E8-2EEB-4CDB-A2D7-EA4D9CDBD3CB}" sibTransId="{432D301B-9A84-4A7C-89DF-437D5F995DE8}"/>
    <dgm:cxn modelId="{76E78219-FCB6-4205-A118-5F21045CFDDF}" srcId="{17B4BE89-C22D-435A-ABAD-58A33DEF9EBA}" destId="{CC4EFE7C-289D-4CE4-85B9-826D759CDC22}" srcOrd="1" destOrd="0" parTransId="{D4600552-531E-46E2-883C-838B5DE9A35D}" sibTransId="{79E79B6A-C94F-4E10-802E-158822DB464E}"/>
    <dgm:cxn modelId="{5280012B-967B-4C54-BD2B-0DB11A94A534}" type="presOf" srcId="{53677085-F924-4AB6-AE85-1A5201A36DA1}" destId="{B00624B9-AAB8-4DA2-A84D-B48F6683BE58}" srcOrd="0" destOrd="0" presId="urn:microsoft.com/office/officeart/2005/8/layout/vList2"/>
    <dgm:cxn modelId="{69D8D85B-583A-486B-A599-208B00E1113A}" type="presOf" srcId="{FEFC496B-60D2-4A5B-B152-9FC386AD92E6}" destId="{C320DA3D-FF3F-4E0E-9F57-D86352F78A10}" srcOrd="0" destOrd="0" presId="urn:microsoft.com/office/officeart/2005/8/layout/vList2"/>
    <dgm:cxn modelId="{08CFDD41-B52E-412F-8FD7-83073E91F225}" srcId="{17B4BE89-C22D-435A-ABAD-58A33DEF9EBA}" destId="{FEFC496B-60D2-4A5B-B152-9FC386AD92E6}" srcOrd="4" destOrd="0" parTransId="{469585B1-9C36-4A90-8B9F-3F20A8F6D7B3}" sibTransId="{6B43E06B-C7FC-4AAE-873E-112F1F8EE460}"/>
    <dgm:cxn modelId="{26B1444A-65E9-4841-B3CB-3394EF06EAC4}" srcId="{17B4BE89-C22D-435A-ABAD-58A33DEF9EBA}" destId="{9511A128-5F8B-4B24-94E1-C9D1049FC2DB}" srcOrd="3" destOrd="0" parTransId="{CA7B4F9E-C5DB-4495-96A8-63F811981D42}" sibTransId="{F188F6FC-4E06-47EA-8B00-501AC437BD2A}"/>
    <dgm:cxn modelId="{F6F26B8F-4794-4065-83D5-79C7FE9DCABC}" srcId="{17B4BE89-C22D-435A-ABAD-58A33DEF9EBA}" destId="{53677085-F924-4AB6-AE85-1A5201A36DA1}" srcOrd="2" destOrd="0" parTransId="{EF0CD300-D381-4054-BE06-5BF413731129}" sibTransId="{F79FF3F0-3035-42A2-A715-5C0542D48BB9}"/>
    <dgm:cxn modelId="{3AE105AB-A714-4095-9C2C-4DCCD6B5A411}" type="presOf" srcId="{360F435B-850B-4008-A77A-583F46071E7F}" destId="{77654D5E-9417-4746-AC05-6FD6B90E831B}" srcOrd="0" destOrd="0" presId="urn:microsoft.com/office/officeart/2005/8/layout/vList2"/>
    <dgm:cxn modelId="{E971CEC0-8CAE-43BA-A60A-D97719A9572C}" type="presOf" srcId="{CC4EFE7C-289D-4CE4-85B9-826D759CDC22}" destId="{E00395B7-ADB2-4692-8349-B659AF275C84}" srcOrd="0" destOrd="0" presId="urn:microsoft.com/office/officeart/2005/8/layout/vList2"/>
    <dgm:cxn modelId="{81FD60EF-E071-4883-A764-2304938C129A}" type="presOf" srcId="{17B4BE89-C22D-435A-ABAD-58A33DEF9EBA}" destId="{EBA6BE45-ABFA-4056-9F6C-0AFFDDB6CE88}" srcOrd="0" destOrd="0" presId="urn:microsoft.com/office/officeart/2005/8/layout/vList2"/>
    <dgm:cxn modelId="{626B80F6-F9BA-4D61-8B80-B15C3D0E8390}" type="presOf" srcId="{9511A128-5F8B-4B24-94E1-C9D1049FC2DB}" destId="{7018B053-E90D-4B8F-8FD6-0EBC4A418414}" srcOrd="0" destOrd="0" presId="urn:microsoft.com/office/officeart/2005/8/layout/vList2"/>
    <dgm:cxn modelId="{32292D24-E060-4BA5-951C-11BB3F257284}" type="presParOf" srcId="{EBA6BE45-ABFA-4056-9F6C-0AFFDDB6CE88}" destId="{77654D5E-9417-4746-AC05-6FD6B90E831B}" srcOrd="0" destOrd="0" presId="urn:microsoft.com/office/officeart/2005/8/layout/vList2"/>
    <dgm:cxn modelId="{5654A896-D316-4497-A422-74069DB2D79F}" type="presParOf" srcId="{EBA6BE45-ABFA-4056-9F6C-0AFFDDB6CE88}" destId="{BA36D14F-E597-4C90-8ED1-B2BD187D4490}" srcOrd="1" destOrd="0" presId="urn:microsoft.com/office/officeart/2005/8/layout/vList2"/>
    <dgm:cxn modelId="{D6820AAE-1D04-4FBA-A786-D57AE98FA0D2}" type="presParOf" srcId="{EBA6BE45-ABFA-4056-9F6C-0AFFDDB6CE88}" destId="{E00395B7-ADB2-4692-8349-B659AF275C84}" srcOrd="2" destOrd="0" presId="urn:microsoft.com/office/officeart/2005/8/layout/vList2"/>
    <dgm:cxn modelId="{BB4A3027-CE52-40DA-AD41-E6B92927095A}" type="presParOf" srcId="{EBA6BE45-ABFA-4056-9F6C-0AFFDDB6CE88}" destId="{2423B673-2126-4B08-9050-E068D5062625}" srcOrd="3" destOrd="0" presId="urn:microsoft.com/office/officeart/2005/8/layout/vList2"/>
    <dgm:cxn modelId="{5E84EBAC-6CD7-42C8-82C3-12E22D9AA9B7}" type="presParOf" srcId="{EBA6BE45-ABFA-4056-9F6C-0AFFDDB6CE88}" destId="{B00624B9-AAB8-4DA2-A84D-B48F6683BE58}" srcOrd="4" destOrd="0" presId="urn:microsoft.com/office/officeart/2005/8/layout/vList2"/>
    <dgm:cxn modelId="{FD2F52AD-9A6F-4BAE-8D21-605C91E24DFC}" type="presParOf" srcId="{EBA6BE45-ABFA-4056-9F6C-0AFFDDB6CE88}" destId="{B4EC215C-5C80-4829-A7D9-D79443918D50}" srcOrd="5" destOrd="0" presId="urn:microsoft.com/office/officeart/2005/8/layout/vList2"/>
    <dgm:cxn modelId="{8A5232BE-AC17-4D0D-AA9B-282330012507}" type="presParOf" srcId="{EBA6BE45-ABFA-4056-9F6C-0AFFDDB6CE88}" destId="{7018B053-E90D-4B8F-8FD6-0EBC4A418414}" srcOrd="6" destOrd="0" presId="urn:microsoft.com/office/officeart/2005/8/layout/vList2"/>
    <dgm:cxn modelId="{13CF19AF-6094-4ACC-ABAC-43C0E2C3D87C}" type="presParOf" srcId="{EBA6BE45-ABFA-4056-9F6C-0AFFDDB6CE88}" destId="{FB875520-9865-4D7E-B41E-876661651570}" srcOrd="7" destOrd="0" presId="urn:microsoft.com/office/officeart/2005/8/layout/vList2"/>
    <dgm:cxn modelId="{BDBA270F-7D4E-4F8E-A990-FA25160BA81D}" type="presParOf" srcId="{EBA6BE45-ABFA-4056-9F6C-0AFFDDB6CE88}" destId="{C320DA3D-FF3F-4E0E-9F57-D86352F78A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3E4679-4647-4179-85A8-28023E2BE0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827DC-DE02-4B31-BAEB-3D7002C880FB}">
      <dgm:prSet/>
      <dgm:spPr/>
      <dgm:t>
        <a:bodyPr/>
        <a:lstStyle/>
        <a:p>
          <a:r>
            <a:rPr lang="en-US" b="1" dirty="0"/>
            <a:t>Phases in Agile in a concise format:</a:t>
          </a:r>
          <a:endParaRPr lang="en-US" dirty="0"/>
        </a:p>
      </dgm:t>
    </dgm:pt>
    <dgm:pt modelId="{B1CE60F6-C401-4B6A-92EF-41BFABC1B640}" type="parTrans" cxnId="{44E07DE4-B339-45D2-98EC-62FA1F4835F1}">
      <dgm:prSet/>
      <dgm:spPr/>
      <dgm:t>
        <a:bodyPr/>
        <a:lstStyle/>
        <a:p>
          <a:endParaRPr lang="en-US"/>
        </a:p>
      </dgm:t>
    </dgm:pt>
    <dgm:pt modelId="{3951AC0B-3242-49FA-81FF-BB0C85CDC35D}" type="sibTrans" cxnId="{44E07DE4-B339-45D2-98EC-62FA1F4835F1}">
      <dgm:prSet/>
      <dgm:spPr/>
      <dgm:t>
        <a:bodyPr/>
        <a:lstStyle/>
        <a:p>
          <a:endParaRPr lang="en-US"/>
        </a:p>
      </dgm:t>
    </dgm:pt>
    <dgm:pt modelId="{DDC2D27C-A60D-4130-B8DB-4769B60C74F1}">
      <dgm:prSet/>
      <dgm:spPr/>
      <dgm:t>
        <a:bodyPr/>
        <a:lstStyle/>
        <a:p>
          <a:r>
            <a:rPr lang="en-US" b="0" dirty="0"/>
            <a:t>Requirement Prioritization: Identify and rank user stories.</a:t>
          </a:r>
        </a:p>
      </dgm:t>
    </dgm:pt>
    <dgm:pt modelId="{DC337C8D-966F-4686-B158-F48E6AD08981}" type="parTrans" cxnId="{18B8D70D-B684-4BCF-BF06-9BE1946C570B}">
      <dgm:prSet/>
      <dgm:spPr/>
      <dgm:t>
        <a:bodyPr/>
        <a:lstStyle/>
        <a:p>
          <a:endParaRPr lang="en-US"/>
        </a:p>
      </dgm:t>
    </dgm:pt>
    <dgm:pt modelId="{FB3629B3-FF68-4E22-92F9-6736245B1A74}" type="sibTrans" cxnId="{18B8D70D-B684-4BCF-BF06-9BE1946C570B}">
      <dgm:prSet/>
      <dgm:spPr/>
      <dgm:t>
        <a:bodyPr/>
        <a:lstStyle/>
        <a:p>
          <a:endParaRPr lang="en-US"/>
        </a:p>
      </dgm:t>
    </dgm:pt>
    <dgm:pt modelId="{70075FE0-0A49-4686-BAFC-347923BF0EE0}">
      <dgm:prSet/>
      <dgm:spPr/>
      <dgm:t>
        <a:bodyPr/>
        <a:lstStyle/>
        <a:p>
          <a:r>
            <a:rPr lang="en-US" b="0" dirty="0"/>
            <a:t>Sprint Planning: Choose stories for the sprint and plan tasks.</a:t>
          </a:r>
        </a:p>
      </dgm:t>
    </dgm:pt>
    <dgm:pt modelId="{12755A2B-D101-4E55-B6C3-0D680F6AB9DF}" type="parTrans" cxnId="{DBFB6A33-96A1-4467-BB38-55DF79E67E38}">
      <dgm:prSet/>
      <dgm:spPr/>
      <dgm:t>
        <a:bodyPr/>
        <a:lstStyle/>
        <a:p>
          <a:endParaRPr lang="en-US"/>
        </a:p>
      </dgm:t>
    </dgm:pt>
    <dgm:pt modelId="{8F158D06-432C-4B9C-8266-B0E04A99B2EB}" type="sibTrans" cxnId="{DBFB6A33-96A1-4467-BB38-55DF79E67E38}">
      <dgm:prSet/>
      <dgm:spPr/>
      <dgm:t>
        <a:bodyPr/>
        <a:lstStyle/>
        <a:p>
          <a:endParaRPr lang="en-US"/>
        </a:p>
      </dgm:t>
    </dgm:pt>
    <dgm:pt modelId="{615642C1-8C60-452E-8091-DBAE601697C9}">
      <dgm:prSet/>
      <dgm:spPr/>
      <dgm:t>
        <a:bodyPr/>
        <a:lstStyle/>
        <a:p>
          <a:r>
            <a:rPr lang="en-US" b="0"/>
            <a:t>Sprint Execution: Develop, integrate, and test in iterations.</a:t>
          </a:r>
        </a:p>
      </dgm:t>
    </dgm:pt>
    <dgm:pt modelId="{C3CE04F6-57CC-412F-8C84-D671399345F6}" type="parTrans" cxnId="{4503C39C-DEED-4405-99B8-1B95D28A0C45}">
      <dgm:prSet/>
      <dgm:spPr/>
      <dgm:t>
        <a:bodyPr/>
        <a:lstStyle/>
        <a:p>
          <a:endParaRPr lang="en-US"/>
        </a:p>
      </dgm:t>
    </dgm:pt>
    <dgm:pt modelId="{C609B549-09F4-4820-8677-598CBAF459AD}" type="sibTrans" cxnId="{4503C39C-DEED-4405-99B8-1B95D28A0C45}">
      <dgm:prSet/>
      <dgm:spPr/>
      <dgm:t>
        <a:bodyPr/>
        <a:lstStyle/>
        <a:p>
          <a:endParaRPr lang="en-US"/>
        </a:p>
      </dgm:t>
    </dgm:pt>
    <dgm:pt modelId="{5BB7AE7C-A71F-490C-B73E-C11B9FEE38DD}">
      <dgm:prSet/>
      <dgm:spPr/>
      <dgm:t>
        <a:bodyPr/>
        <a:lstStyle/>
        <a:p>
          <a:r>
            <a:rPr lang="en-US" b="0" dirty="0"/>
            <a:t>Daily Standups: Quick daily progress updates and planning.</a:t>
          </a:r>
        </a:p>
      </dgm:t>
    </dgm:pt>
    <dgm:pt modelId="{9DE450FC-A528-4402-BCE1-B9A90140D4DB}" type="parTrans" cxnId="{4B845860-1197-42A4-81AE-C0D8D5BF8C08}">
      <dgm:prSet/>
      <dgm:spPr/>
      <dgm:t>
        <a:bodyPr/>
        <a:lstStyle/>
        <a:p>
          <a:endParaRPr lang="en-US"/>
        </a:p>
      </dgm:t>
    </dgm:pt>
    <dgm:pt modelId="{00A4A055-5E73-4044-9E0B-79D0B8EBEF9B}" type="sibTrans" cxnId="{4B845860-1197-42A4-81AE-C0D8D5BF8C08}">
      <dgm:prSet/>
      <dgm:spPr/>
      <dgm:t>
        <a:bodyPr/>
        <a:lstStyle/>
        <a:p>
          <a:endParaRPr lang="en-US"/>
        </a:p>
      </dgm:t>
    </dgm:pt>
    <dgm:pt modelId="{22A41D04-804B-4139-84CA-06780230AD46}">
      <dgm:prSet/>
      <dgm:spPr/>
      <dgm:t>
        <a:bodyPr/>
        <a:lstStyle/>
        <a:p>
          <a:r>
            <a:rPr lang="en-US" b="0" dirty="0"/>
            <a:t>Continuous Integration: Frequent code integration and testing.</a:t>
          </a:r>
        </a:p>
      </dgm:t>
    </dgm:pt>
    <dgm:pt modelId="{0F51AFF1-B7CD-4ED3-BFAB-38682441869F}" type="parTrans" cxnId="{DFA23524-97C5-403C-B4DA-16DBEB9A804D}">
      <dgm:prSet/>
      <dgm:spPr/>
      <dgm:t>
        <a:bodyPr/>
        <a:lstStyle/>
        <a:p>
          <a:endParaRPr lang="en-US"/>
        </a:p>
      </dgm:t>
    </dgm:pt>
    <dgm:pt modelId="{94DE722E-52FA-46FA-9FA1-32949F30E742}" type="sibTrans" cxnId="{DFA23524-97C5-403C-B4DA-16DBEB9A804D}">
      <dgm:prSet/>
      <dgm:spPr/>
      <dgm:t>
        <a:bodyPr/>
        <a:lstStyle/>
        <a:p>
          <a:endParaRPr lang="en-US"/>
        </a:p>
      </dgm:t>
    </dgm:pt>
    <dgm:pt modelId="{D903956C-322A-4AFB-909C-B83CC38F1F00}">
      <dgm:prSet/>
      <dgm:spPr/>
      <dgm:t>
        <a:bodyPr/>
        <a:lstStyle/>
        <a:p>
          <a:r>
            <a:rPr lang="en-US" b="0" dirty="0"/>
            <a:t>Sprint Review: Present completed work to stakeholders.</a:t>
          </a:r>
        </a:p>
      </dgm:t>
    </dgm:pt>
    <dgm:pt modelId="{1950A3BF-31B8-4CA6-81E3-2C4DDDBEA7DA}" type="parTrans" cxnId="{C15D5FA5-4782-41B5-9864-4D5664A220DE}">
      <dgm:prSet/>
      <dgm:spPr/>
      <dgm:t>
        <a:bodyPr/>
        <a:lstStyle/>
        <a:p>
          <a:endParaRPr lang="en-US"/>
        </a:p>
      </dgm:t>
    </dgm:pt>
    <dgm:pt modelId="{418A6B06-9F3E-49F5-82F2-22C4F1DD8CA5}" type="sibTrans" cxnId="{C15D5FA5-4782-41B5-9864-4D5664A220DE}">
      <dgm:prSet/>
      <dgm:spPr/>
      <dgm:t>
        <a:bodyPr/>
        <a:lstStyle/>
        <a:p>
          <a:endParaRPr lang="en-US"/>
        </a:p>
      </dgm:t>
    </dgm:pt>
    <dgm:pt modelId="{1B7B2520-71C8-413C-956B-0565AEFDD719}">
      <dgm:prSet/>
      <dgm:spPr/>
      <dgm:t>
        <a:bodyPr/>
        <a:lstStyle/>
        <a:p>
          <a:r>
            <a:rPr lang="en-US" b="0"/>
            <a:t>Sprint Retrospective: Reflect and improve processes.</a:t>
          </a:r>
        </a:p>
      </dgm:t>
    </dgm:pt>
    <dgm:pt modelId="{2EB35E52-7C0C-43EB-BBBC-2047F054BC27}" type="parTrans" cxnId="{90D3BE8E-07EF-4C8B-A092-3712479585D8}">
      <dgm:prSet/>
      <dgm:spPr/>
      <dgm:t>
        <a:bodyPr/>
        <a:lstStyle/>
        <a:p>
          <a:endParaRPr lang="en-US"/>
        </a:p>
      </dgm:t>
    </dgm:pt>
    <dgm:pt modelId="{8F887CA9-470A-4DAC-B254-E2CEF521C67E}" type="sibTrans" cxnId="{90D3BE8E-07EF-4C8B-A092-3712479585D8}">
      <dgm:prSet/>
      <dgm:spPr/>
      <dgm:t>
        <a:bodyPr/>
        <a:lstStyle/>
        <a:p>
          <a:endParaRPr lang="en-US"/>
        </a:p>
      </dgm:t>
    </dgm:pt>
    <dgm:pt modelId="{18B5A6CA-83CF-46FE-9DE2-A0E6F94A2E4E}">
      <dgm:prSet/>
      <dgm:spPr/>
      <dgm:t>
        <a:bodyPr/>
        <a:lstStyle/>
        <a:p>
          <a:r>
            <a:rPr lang="en-US" b="0" dirty="0"/>
            <a:t>Backlog Refinement: Regularly update and prioritize the backlog.</a:t>
          </a:r>
        </a:p>
      </dgm:t>
    </dgm:pt>
    <dgm:pt modelId="{282690C1-6A17-4B2F-B322-BD4AD09274EB}" type="parTrans" cxnId="{78E7FB5C-9CF4-4196-9666-F6B1C2475FF7}">
      <dgm:prSet/>
      <dgm:spPr/>
      <dgm:t>
        <a:bodyPr/>
        <a:lstStyle/>
        <a:p>
          <a:endParaRPr lang="en-US"/>
        </a:p>
      </dgm:t>
    </dgm:pt>
    <dgm:pt modelId="{CF8101C2-36FE-40E7-B4D3-361A446B2F71}" type="sibTrans" cxnId="{78E7FB5C-9CF4-4196-9666-F6B1C2475FF7}">
      <dgm:prSet/>
      <dgm:spPr/>
      <dgm:t>
        <a:bodyPr/>
        <a:lstStyle/>
        <a:p>
          <a:endParaRPr lang="en-US"/>
        </a:p>
      </dgm:t>
    </dgm:pt>
    <dgm:pt modelId="{6A2C8713-935F-4BF8-BFEC-AF24540A71EB}">
      <dgm:prSet/>
      <dgm:spPr/>
      <dgm:t>
        <a:bodyPr/>
        <a:lstStyle/>
        <a:p>
          <a:endParaRPr lang="en-US" dirty="0"/>
        </a:p>
      </dgm:t>
    </dgm:pt>
    <dgm:pt modelId="{DF02FECA-C9AB-4639-B0CF-62648901149B}" type="parTrans" cxnId="{20271F13-3F48-4D62-BCCE-B888E8DDD5C3}">
      <dgm:prSet/>
      <dgm:spPr/>
      <dgm:t>
        <a:bodyPr/>
        <a:lstStyle/>
        <a:p>
          <a:endParaRPr lang="en-US"/>
        </a:p>
      </dgm:t>
    </dgm:pt>
    <dgm:pt modelId="{E0209FA8-5C1E-4A20-AF3B-B1896B1FA190}" type="sibTrans" cxnId="{20271F13-3F48-4D62-BCCE-B888E8DDD5C3}">
      <dgm:prSet/>
      <dgm:spPr/>
      <dgm:t>
        <a:bodyPr/>
        <a:lstStyle/>
        <a:p>
          <a:endParaRPr lang="en-US"/>
        </a:p>
      </dgm:t>
    </dgm:pt>
    <dgm:pt modelId="{CFC1292D-B5E4-4DB4-902D-FF7189D487F0}" type="pres">
      <dgm:prSet presAssocID="{2A3E4679-4647-4179-85A8-28023E2BE02D}" presName="linear" presStyleCnt="0">
        <dgm:presLayoutVars>
          <dgm:animLvl val="lvl"/>
          <dgm:resizeHandles val="exact"/>
        </dgm:presLayoutVars>
      </dgm:prSet>
      <dgm:spPr/>
    </dgm:pt>
    <dgm:pt modelId="{51B0235C-3DBA-4F0D-BBF9-C64D3D2EDFB7}" type="pres">
      <dgm:prSet presAssocID="{237827DC-DE02-4B31-BAEB-3D7002C880F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6370FF1-2F38-4C40-928E-D6530B002DAC}" type="pres">
      <dgm:prSet presAssocID="{237827DC-DE02-4B31-BAEB-3D7002C880F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55B70B-ABB5-44F1-96FD-5E81E68567F1}" type="presOf" srcId="{2A3E4679-4647-4179-85A8-28023E2BE02D}" destId="{CFC1292D-B5E4-4DB4-902D-FF7189D487F0}" srcOrd="0" destOrd="0" presId="urn:microsoft.com/office/officeart/2005/8/layout/vList2"/>
    <dgm:cxn modelId="{18B8D70D-B684-4BCF-BF06-9BE1946C570B}" srcId="{237827DC-DE02-4B31-BAEB-3D7002C880FB}" destId="{DDC2D27C-A60D-4130-B8DB-4769B60C74F1}" srcOrd="1" destOrd="0" parTransId="{DC337C8D-966F-4686-B158-F48E6AD08981}" sibTransId="{FB3629B3-FF68-4E22-92F9-6736245B1A74}"/>
    <dgm:cxn modelId="{20271F13-3F48-4D62-BCCE-B888E8DDD5C3}" srcId="{237827DC-DE02-4B31-BAEB-3D7002C880FB}" destId="{6A2C8713-935F-4BF8-BFEC-AF24540A71EB}" srcOrd="0" destOrd="0" parTransId="{DF02FECA-C9AB-4639-B0CF-62648901149B}" sibTransId="{E0209FA8-5C1E-4A20-AF3B-B1896B1FA190}"/>
    <dgm:cxn modelId="{E0770B18-48D7-43DF-915A-6BB3AEAE94F1}" type="presOf" srcId="{5BB7AE7C-A71F-490C-B73E-C11B9FEE38DD}" destId="{46370FF1-2F38-4C40-928E-D6530B002DAC}" srcOrd="0" destOrd="4" presId="urn:microsoft.com/office/officeart/2005/8/layout/vList2"/>
    <dgm:cxn modelId="{05D98C22-373A-498E-8D1E-DE0E67295C7E}" type="presOf" srcId="{D903956C-322A-4AFB-909C-B83CC38F1F00}" destId="{46370FF1-2F38-4C40-928E-D6530B002DAC}" srcOrd="0" destOrd="6" presId="urn:microsoft.com/office/officeart/2005/8/layout/vList2"/>
    <dgm:cxn modelId="{DFA23524-97C5-403C-B4DA-16DBEB9A804D}" srcId="{237827DC-DE02-4B31-BAEB-3D7002C880FB}" destId="{22A41D04-804B-4139-84CA-06780230AD46}" srcOrd="5" destOrd="0" parTransId="{0F51AFF1-B7CD-4ED3-BFAB-38682441869F}" sibTransId="{94DE722E-52FA-46FA-9FA1-32949F30E742}"/>
    <dgm:cxn modelId="{4021B030-5604-4758-AE64-2C7F96303D57}" type="presOf" srcId="{70075FE0-0A49-4686-BAFC-347923BF0EE0}" destId="{46370FF1-2F38-4C40-928E-D6530B002DAC}" srcOrd="0" destOrd="2" presId="urn:microsoft.com/office/officeart/2005/8/layout/vList2"/>
    <dgm:cxn modelId="{DBFB6A33-96A1-4467-BB38-55DF79E67E38}" srcId="{237827DC-DE02-4B31-BAEB-3D7002C880FB}" destId="{70075FE0-0A49-4686-BAFC-347923BF0EE0}" srcOrd="2" destOrd="0" parTransId="{12755A2B-D101-4E55-B6C3-0D680F6AB9DF}" sibTransId="{8F158D06-432C-4B9C-8266-B0E04A99B2EB}"/>
    <dgm:cxn modelId="{37D55E36-F86E-410B-A0D5-4F8EFC00CFE1}" type="presOf" srcId="{6A2C8713-935F-4BF8-BFEC-AF24540A71EB}" destId="{46370FF1-2F38-4C40-928E-D6530B002DAC}" srcOrd="0" destOrd="0" presId="urn:microsoft.com/office/officeart/2005/8/layout/vList2"/>
    <dgm:cxn modelId="{78E7FB5C-9CF4-4196-9666-F6B1C2475FF7}" srcId="{237827DC-DE02-4B31-BAEB-3D7002C880FB}" destId="{18B5A6CA-83CF-46FE-9DE2-A0E6F94A2E4E}" srcOrd="8" destOrd="0" parTransId="{282690C1-6A17-4B2F-B322-BD4AD09274EB}" sibTransId="{CF8101C2-36FE-40E7-B4D3-361A446B2F71}"/>
    <dgm:cxn modelId="{4B845860-1197-42A4-81AE-C0D8D5BF8C08}" srcId="{237827DC-DE02-4B31-BAEB-3D7002C880FB}" destId="{5BB7AE7C-A71F-490C-B73E-C11B9FEE38DD}" srcOrd="4" destOrd="0" parTransId="{9DE450FC-A528-4402-BCE1-B9A90140D4DB}" sibTransId="{00A4A055-5E73-4044-9E0B-79D0B8EBEF9B}"/>
    <dgm:cxn modelId="{B09F8168-E0C0-4B5B-8E5F-9F082122DB60}" type="presOf" srcId="{DDC2D27C-A60D-4130-B8DB-4769B60C74F1}" destId="{46370FF1-2F38-4C40-928E-D6530B002DAC}" srcOrd="0" destOrd="1" presId="urn:microsoft.com/office/officeart/2005/8/layout/vList2"/>
    <dgm:cxn modelId="{0DB34D77-38BE-422C-A0EA-1C22815A15C9}" type="presOf" srcId="{22A41D04-804B-4139-84CA-06780230AD46}" destId="{46370FF1-2F38-4C40-928E-D6530B002DAC}" srcOrd="0" destOrd="5" presId="urn:microsoft.com/office/officeart/2005/8/layout/vList2"/>
    <dgm:cxn modelId="{90D3BE8E-07EF-4C8B-A092-3712479585D8}" srcId="{237827DC-DE02-4B31-BAEB-3D7002C880FB}" destId="{1B7B2520-71C8-413C-956B-0565AEFDD719}" srcOrd="7" destOrd="0" parTransId="{2EB35E52-7C0C-43EB-BBBC-2047F054BC27}" sibTransId="{8F887CA9-470A-4DAC-B254-E2CEF521C67E}"/>
    <dgm:cxn modelId="{4503C39C-DEED-4405-99B8-1B95D28A0C45}" srcId="{237827DC-DE02-4B31-BAEB-3D7002C880FB}" destId="{615642C1-8C60-452E-8091-DBAE601697C9}" srcOrd="3" destOrd="0" parTransId="{C3CE04F6-57CC-412F-8C84-D671399345F6}" sibTransId="{C609B549-09F4-4820-8677-598CBAF459AD}"/>
    <dgm:cxn modelId="{C15D5FA5-4782-41B5-9864-4D5664A220DE}" srcId="{237827DC-DE02-4B31-BAEB-3D7002C880FB}" destId="{D903956C-322A-4AFB-909C-B83CC38F1F00}" srcOrd="6" destOrd="0" parTransId="{1950A3BF-31B8-4CA6-81E3-2C4DDDBEA7DA}" sibTransId="{418A6B06-9F3E-49F5-82F2-22C4F1DD8CA5}"/>
    <dgm:cxn modelId="{DCD3C2C5-8AB3-41A2-A88C-317F5D6CAAE6}" type="presOf" srcId="{615642C1-8C60-452E-8091-DBAE601697C9}" destId="{46370FF1-2F38-4C40-928E-D6530B002DAC}" srcOrd="0" destOrd="3" presId="urn:microsoft.com/office/officeart/2005/8/layout/vList2"/>
    <dgm:cxn modelId="{E80ADCD0-372C-40C6-8F00-852445D94976}" type="presOf" srcId="{237827DC-DE02-4B31-BAEB-3D7002C880FB}" destId="{51B0235C-3DBA-4F0D-BBF9-C64D3D2EDFB7}" srcOrd="0" destOrd="0" presId="urn:microsoft.com/office/officeart/2005/8/layout/vList2"/>
    <dgm:cxn modelId="{44E07DE4-B339-45D2-98EC-62FA1F4835F1}" srcId="{2A3E4679-4647-4179-85A8-28023E2BE02D}" destId="{237827DC-DE02-4B31-BAEB-3D7002C880FB}" srcOrd="0" destOrd="0" parTransId="{B1CE60F6-C401-4B6A-92EF-41BFABC1B640}" sibTransId="{3951AC0B-3242-49FA-81FF-BB0C85CDC35D}"/>
    <dgm:cxn modelId="{4BCAD8E9-242C-4528-93AA-4188E616AB38}" type="presOf" srcId="{18B5A6CA-83CF-46FE-9DE2-A0E6F94A2E4E}" destId="{46370FF1-2F38-4C40-928E-D6530B002DAC}" srcOrd="0" destOrd="8" presId="urn:microsoft.com/office/officeart/2005/8/layout/vList2"/>
    <dgm:cxn modelId="{4479F4F4-AECD-4033-8847-F8A22C58FEDA}" type="presOf" srcId="{1B7B2520-71C8-413C-956B-0565AEFDD719}" destId="{46370FF1-2F38-4C40-928E-D6530B002DAC}" srcOrd="0" destOrd="7" presId="urn:microsoft.com/office/officeart/2005/8/layout/vList2"/>
    <dgm:cxn modelId="{AD75FD32-89A2-4666-8369-E9D5A0687D87}" type="presParOf" srcId="{CFC1292D-B5E4-4DB4-902D-FF7189D487F0}" destId="{51B0235C-3DBA-4F0D-BBF9-C64D3D2EDFB7}" srcOrd="0" destOrd="0" presId="urn:microsoft.com/office/officeart/2005/8/layout/vList2"/>
    <dgm:cxn modelId="{3B86E607-8FA4-456B-9326-7E82157FDF2A}" type="presParOf" srcId="{CFC1292D-B5E4-4DB4-902D-FF7189D487F0}" destId="{46370FF1-2F38-4C40-928E-D6530B002D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966D2E-1530-40F2-8741-4D777A0147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F80B70-972A-4354-9E14-909F362D55A6}">
      <dgm:prSet/>
      <dgm:spPr/>
      <dgm:t>
        <a:bodyPr/>
        <a:lstStyle/>
        <a:p>
          <a:r>
            <a:rPr lang="en-US" b="1" dirty="0"/>
            <a:t>Scrum Master</a:t>
          </a:r>
          <a:r>
            <a:rPr lang="en-US" dirty="0"/>
            <a:t>: Facilitates the Scrum process and supports the team's effectiveness.</a:t>
          </a:r>
        </a:p>
      </dgm:t>
    </dgm:pt>
    <dgm:pt modelId="{6AA84EB3-4F6F-42AE-822B-886028EF4F8F}" type="parTrans" cxnId="{196D68F8-207A-446B-A14F-3851DA64EDB1}">
      <dgm:prSet/>
      <dgm:spPr/>
      <dgm:t>
        <a:bodyPr/>
        <a:lstStyle/>
        <a:p>
          <a:endParaRPr lang="en-US"/>
        </a:p>
      </dgm:t>
    </dgm:pt>
    <dgm:pt modelId="{C8703C92-259A-462A-A662-2615E241AA29}" type="sibTrans" cxnId="{196D68F8-207A-446B-A14F-3851DA64EDB1}">
      <dgm:prSet/>
      <dgm:spPr/>
      <dgm:t>
        <a:bodyPr/>
        <a:lstStyle/>
        <a:p>
          <a:endParaRPr lang="en-US"/>
        </a:p>
      </dgm:t>
    </dgm:pt>
    <dgm:pt modelId="{F6B89CC2-5F89-4703-B571-35ACB2439B3B}">
      <dgm:prSet/>
      <dgm:spPr/>
      <dgm:t>
        <a:bodyPr/>
        <a:lstStyle/>
        <a:p>
          <a:r>
            <a:rPr lang="en-US" b="1"/>
            <a:t>Product Owner</a:t>
          </a:r>
          <a:r>
            <a:rPr lang="en-US"/>
            <a:t>: Represents stakeholders, defines product vision, and prioritizes the backlog.</a:t>
          </a:r>
        </a:p>
      </dgm:t>
    </dgm:pt>
    <dgm:pt modelId="{BCF7ABD2-5C6F-4B03-84FE-AF95FE85909C}" type="parTrans" cxnId="{F17ABEE7-CE96-44AB-8113-AD53B96C1D1D}">
      <dgm:prSet/>
      <dgm:spPr/>
      <dgm:t>
        <a:bodyPr/>
        <a:lstStyle/>
        <a:p>
          <a:endParaRPr lang="en-US"/>
        </a:p>
      </dgm:t>
    </dgm:pt>
    <dgm:pt modelId="{AD9551DF-5B24-4F0B-8467-8A029F223FF8}" type="sibTrans" cxnId="{F17ABEE7-CE96-44AB-8113-AD53B96C1D1D}">
      <dgm:prSet/>
      <dgm:spPr/>
      <dgm:t>
        <a:bodyPr/>
        <a:lstStyle/>
        <a:p>
          <a:endParaRPr lang="en-US"/>
        </a:p>
      </dgm:t>
    </dgm:pt>
    <dgm:pt modelId="{7B59F07A-C238-4F9A-A6FA-486B359F67BF}">
      <dgm:prSet/>
      <dgm:spPr/>
      <dgm:t>
        <a:bodyPr/>
        <a:lstStyle/>
        <a:p>
          <a:r>
            <a:rPr lang="en-US" b="1" dirty="0"/>
            <a:t>Sprint:</a:t>
          </a:r>
        </a:p>
        <a:p>
          <a:r>
            <a:rPr lang="en-US" dirty="0"/>
            <a:t>Timeboxed development iteration (usually 2-4 weeks).</a:t>
          </a:r>
        </a:p>
      </dgm:t>
    </dgm:pt>
    <dgm:pt modelId="{531976EC-3216-4B1F-93CA-929DD194A183}" type="parTrans" cxnId="{4B817D52-C90B-46B6-87F6-9C5FBBC64BBD}">
      <dgm:prSet/>
      <dgm:spPr/>
      <dgm:t>
        <a:bodyPr/>
        <a:lstStyle/>
        <a:p>
          <a:endParaRPr lang="en-US"/>
        </a:p>
      </dgm:t>
    </dgm:pt>
    <dgm:pt modelId="{D6D20A85-888F-4DE4-948A-A24C344873CE}" type="sibTrans" cxnId="{4B817D52-C90B-46B6-87F6-9C5FBBC64BBD}">
      <dgm:prSet/>
      <dgm:spPr/>
      <dgm:t>
        <a:bodyPr/>
        <a:lstStyle/>
        <a:p>
          <a:endParaRPr lang="en-US"/>
        </a:p>
      </dgm:t>
    </dgm:pt>
    <dgm:pt modelId="{591CF6A2-CCAC-47A5-8F77-3C87D5A0B355}">
      <dgm:prSet/>
      <dgm:spPr/>
      <dgm:t>
        <a:bodyPr/>
        <a:lstStyle/>
        <a:p>
          <a:r>
            <a:rPr lang="en-US" b="1" dirty="0"/>
            <a:t>Backlog</a:t>
          </a:r>
          <a:r>
            <a:rPr lang="en-US" dirty="0"/>
            <a:t>:</a:t>
          </a:r>
        </a:p>
        <a:p>
          <a:r>
            <a:rPr lang="en-US" dirty="0"/>
            <a:t>List of features, user stories, and tasks to be worked on.</a:t>
          </a:r>
        </a:p>
      </dgm:t>
    </dgm:pt>
    <dgm:pt modelId="{53CA7E57-98B6-41FA-97A2-912BE9AF9DC5}" type="parTrans" cxnId="{7B303D63-26D4-48FE-A918-D33481DFB96F}">
      <dgm:prSet/>
      <dgm:spPr/>
      <dgm:t>
        <a:bodyPr/>
        <a:lstStyle/>
        <a:p>
          <a:endParaRPr lang="en-US"/>
        </a:p>
      </dgm:t>
    </dgm:pt>
    <dgm:pt modelId="{F77ED59E-620A-4C41-B470-F72D68FB98D6}" type="sibTrans" cxnId="{7B303D63-26D4-48FE-A918-D33481DFB96F}">
      <dgm:prSet/>
      <dgm:spPr/>
      <dgm:t>
        <a:bodyPr/>
        <a:lstStyle/>
        <a:p>
          <a:endParaRPr lang="en-US"/>
        </a:p>
      </dgm:t>
    </dgm:pt>
    <dgm:pt modelId="{4361E592-DBAF-455B-862E-EACF6F34D16C}">
      <dgm:prSet/>
      <dgm:spPr/>
      <dgm:t>
        <a:bodyPr/>
        <a:lstStyle/>
        <a:p>
          <a:r>
            <a:rPr lang="en-US" b="1" dirty="0"/>
            <a:t>User Story</a:t>
          </a:r>
          <a:r>
            <a:rPr lang="en-US" dirty="0"/>
            <a:t>:</a:t>
          </a:r>
        </a:p>
        <a:p>
          <a:r>
            <a:rPr lang="en-US" dirty="0"/>
            <a:t>Brief description of a user requirement.</a:t>
          </a:r>
        </a:p>
      </dgm:t>
    </dgm:pt>
    <dgm:pt modelId="{2A7B7D93-AFC4-47A1-B691-9AD0E13DFEAE}" type="parTrans" cxnId="{3DBD8DE4-833B-4692-A156-B88FCCAF9736}">
      <dgm:prSet/>
      <dgm:spPr/>
      <dgm:t>
        <a:bodyPr/>
        <a:lstStyle/>
        <a:p>
          <a:endParaRPr lang="en-US"/>
        </a:p>
      </dgm:t>
    </dgm:pt>
    <dgm:pt modelId="{265EFF5D-F970-4337-9D65-0C5D2CA8F3F0}" type="sibTrans" cxnId="{3DBD8DE4-833B-4692-A156-B88FCCAF9736}">
      <dgm:prSet/>
      <dgm:spPr/>
      <dgm:t>
        <a:bodyPr/>
        <a:lstStyle/>
        <a:p>
          <a:endParaRPr lang="en-US"/>
        </a:p>
      </dgm:t>
    </dgm:pt>
    <dgm:pt modelId="{0E5E19D4-317C-49E8-B9E7-379CA9E27FC7}">
      <dgm:prSet/>
      <dgm:spPr/>
      <dgm:t>
        <a:bodyPr/>
        <a:lstStyle/>
        <a:p>
          <a:r>
            <a:rPr lang="en-US" b="1" dirty="0"/>
            <a:t>Daily Standup:</a:t>
          </a:r>
        </a:p>
        <a:p>
          <a:r>
            <a:rPr lang="en-US" dirty="0"/>
            <a:t>Brief daily team meeting to discuss progress and plan the day.</a:t>
          </a:r>
        </a:p>
      </dgm:t>
    </dgm:pt>
    <dgm:pt modelId="{CCE66975-9456-4AB6-B906-A9B4A94C86EB}" type="parTrans" cxnId="{A18669BF-672D-4D22-8435-F15457C5C60A}">
      <dgm:prSet/>
      <dgm:spPr/>
      <dgm:t>
        <a:bodyPr/>
        <a:lstStyle/>
        <a:p>
          <a:endParaRPr lang="en-US"/>
        </a:p>
      </dgm:t>
    </dgm:pt>
    <dgm:pt modelId="{B9565A18-9F83-4450-87FD-0BE4DE83C7BD}" type="sibTrans" cxnId="{A18669BF-672D-4D22-8435-F15457C5C60A}">
      <dgm:prSet/>
      <dgm:spPr/>
      <dgm:t>
        <a:bodyPr/>
        <a:lstStyle/>
        <a:p>
          <a:endParaRPr lang="en-US"/>
        </a:p>
      </dgm:t>
    </dgm:pt>
    <dgm:pt modelId="{8C37675F-6F0B-4847-AA83-31B1DC6CA13D}">
      <dgm:prSet/>
      <dgm:spPr/>
      <dgm:t>
        <a:bodyPr/>
        <a:lstStyle/>
        <a:p>
          <a:r>
            <a:rPr lang="en-US" b="1"/>
            <a:t>Sprint Planning: </a:t>
          </a:r>
          <a:r>
            <a:rPr lang="en-US"/>
            <a:t>Meeting to select backlog items for the upcoming sprint.</a:t>
          </a:r>
        </a:p>
      </dgm:t>
    </dgm:pt>
    <dgm:pt modelId="{62ED59D5-311A-43CB-A6CA-87CC49EF6E2C}" type="parTrans" cxnId="{75092CAC-1272-4824-B22B-4DFAAA9D8846}">
      <dgm:prSet/>
      <dgm:spPr/>
      <dgm:t>
        <a:bodyPr/>
        <a:lstStyle/>
        <a:p>
          <a:endParaRPr lang="en-US"/>
        </a:p>
      </dgm:t>
    </dgm:pt>
    <dgm:pt modelId="{1D8DA5F2-74A9-41F7-AEB3-0FB36DFB023B}" type="sibTrans" cxnId="{75092CAC-1272-4824-B22B-4DFAAA9D8846}">
      <dgm:prSet/>
      <dgm:spPr/>
      <dgm:t>
        <a:bodyPr/>
        <a:lstStyle/>
        <a:p>
          <a:endParaRPr lang="en-US"/>
        </a:p>
      </dgm:t>
    </dgm:pt>
    <dgm:pt modelId="{11666D4F-CCCB-4303-B083-55A181AEF662}">
      <dgm:prSet/>
      <dgm:spPr/>
      <dgm:t>
        <a:bodyPr/>
        <a:lstStyle/>
        <a:p>
          <a:r>
            <a:rPr lang="en-US" b="1" dirty="0"/>
            <a:t>Sprint Review:</a:t>
          </a:r>
        </a:p>
        <a:p>
          <a:r>
            <a:rPr lang="en-US" dirty="0"/>
            <a:t>Meeting to showcase completed work and gather feedback.</a:t>
          </a:r>
        </a:p>
      </dgm:t>
    </dgm:pt>
    <dgm:pt modelId="{902615DF-E8B9-42FA-B896-C997F0659FE1}" type="parTrans" cxnId="{EB42AB8C-DA81-4858-BA4F-10ED40277C5D}">
      <dgm:prSet/>
      <dgm:spPr/>
      <dgm:t>
        <a:bodyPr/>
        <a:lstStyle/>
        <a:p>
          <a:endParaRPr lang="en-US"/>
        </a:p>
      </dgm:t>
    </dgm:pt>
    <dgm:pt modelId="{48AAB6D2-F37C-443C-A0B9-2A3EC4E01318}" type="sibTrans" cxnId="{EB42AB8C-DA81-4858-BA4F-10ED40277C5D}">
      <dgm:prSet/>
      <dgm:spPr/>
      <dgm:t>
        <a:bodyPr/>
        <a:lstStyle/>
        <a:p>
          <a:endParaRPr lang="en-US"/>
        </a:p>
      </dgm:t>
    </dgm:pt>
    <dgm:pt modelId="{90B0FB87-05EC-4D01-B4E1-959491F7AA1B}">
      <dgm:prSet/>
      <dgm:spPr/>
      <dgm:t>
        <a:bodyPr/>
        <a:lstStyle/>
        <a:p>
          <a:r>
            <a:rPr lang="en-US" b="1"/>
            <a:t>Sprint Retrospective: </a:t>
          </a:r>
          <a:r>
            <a:rPr lang="en-US"/>
            <a:t>Meeting to reflect on the sprint and improve processes.</a:t>
          </a:r>
        </a:p>
      </dgm:t>
    </dgm:pt>
    <dgm:pt modelId="{57204D77-6B69-4A2B-B56F-03E9056B6A38}" type="parTrans" cxnId="{CA6424AF-CF85-450F-8DF7-0624FBBE5E14}">
      <dgm:prSet/>
      <dgm:spPr/>
      <dgm:t>
        <a:bodyPr/>
        <a:lstStyle/>
        <a:p>
          <a:endParaRPr lang="en-US"/>
        </a:p>
      </dgm:t>
    </dgm:pt>
    <dgm:pt modelId="{34D07915-B377-43D3-B2C3-0C9E15BFFA0D}" type="sibTrans" cxnId="{CA6424AF-CF85-450F-8DF7-0624FBBE5E14}">
      <dgm:prSet/>
      <dgm:spPr/>
      <dgm:t>
        <a:bodyPr/>
        <a:lstStyle/>
        <a:p>
          <a:endParaRPr lang="en-US"/>
        </a:p>
      </dgm:t>
    </dgm:pt>
    <dgm:pt modelId="{23644CEA-1DAF-49BD-B4C5-CF7FDC214160}">
      <dgm:prSet/>
      <dgm:spPr/>
      <dgm:t>
        <a:bodyPr/>
        <a:lstStyle/>
        <a:p>
          <a:r>
            <a:rPr lang="en-US" b="1"/>
            <a:t>Burndown Chart: </a:t>
          </a:r>
          <a:r>
            <a:rPr lang="en-US"/>
            <a:t>Graph showing remaining work over time.</a:t>
          </a:r>
        </a:p>
      </dgm:t>
    </dgm:pt>
    <dgm:pt modelId="{5AF6D8C6-CA73-4268-8E79-0DE521D02D59}" type="parTrans" cxnId="{323894AA-BA68-42D7-9056-200D7523B4A8}">
      <dgm:prSet/>
      <dgm:spPr/>
      <dgm:t>
        <a:bodyPr/>
        <a:lstStyle/>
        <a:p>
          <a:endParaRPr lang="en-US"/>
        </a:p>
      </dgm:t>
    </dgm:pt>
    <dgm:pt modelId="{853ED7B0-D43B-4721-81FE-E7417C39E9EA}" type="sibTrans" cxnId="{323894AA-BA68-42D7-9056-200D7523B4A8}">
      <dgm:prSet/>
      <dgm:spPr/>
      <dgm:t>
        <a:bodyPr/>
        <a:lstStyle/>
        <a:p>
          <a:endParaRPr lang="en-US"/>
        </a:p>
      </dgm:t>
    </dgm:pt>
    <dgm:pt modelId="{F19A0FE6-3974-4181-8AFB-F7663D6ADE66}">
      <dgm:prSet/>
      <dgm:spPr/>
      <dgm:t>
        <a:bodyPr/>
        <a:lstStyle/>
        <a:p>
          <a:r>
            <a:rPr lang="en-US" b="1" dirty="0"/>
            <a:t>Velocity:</a:t>
          </a:r>
        </a:p>
        <a:p>
          <a:r>
            <a:rPr lang="en-US" dirty="0"/>
            <a:t>Measure of work completed in a sprint.</a:t>
          </a:r>
        </a:p>
      </dgm:t>
    </dgm:pt>
    <dgm:pt modelId="{B8FDF45C-50FE-4296-BEBC-956B7C386055}" type="parTrans" cxnId="{1558A912-700E-48D7-8D4C-9BA54DC5A8E7}">
      <dgm:prSet/>
      <dgm:spPr/>
      <dgm:t>
        <a:bodyPr/>
        <a:lstStyle/>
        <a:p>
          <a:endParaRPr lang="en-US"/>
        </a:p>
      </dgm:t>
    </dgm:pt>
    <dgm:pt modelId="{7EB5E92C-C1AA-4205-8718-8CA101D98BCB}" type="sibTrans" cxnId="{1558A912-700E-48D7-8D4C-9BA54DC5A8E7}">
      <dgm:prSet/>
      <dgm:spPr/>
      <dgm:t>
        <a:bodyPr/>
        <a:lstStyle/>
        <a:p>
          <a:endParaRPr lang="en-US"/>
        </a:p>
      </dgm:t>
    </dgm:pt>
    <dgm:pt modelId="{66456C09-BC78-4BE2-8DEA-B7BC254F73B1}" type="pres">
      <dgm:prSet presAssocID="{51966D2E-1530-40F2-8741-4D777A0147AA}" presName="diagram" presStyleCnt="0">
        <dgm:presLayoutVars>
          <dgm:dir/>
          <dgm:resizeHandles val="exact"/>
        </dgm:presLayoutVars>
      </dgm:prSet>
      <dgm:spPr/>
    </dgm:pt>
    <dgm:pt modelId="{94F5E6F5-0C67-42E2-83BE-B9D0ED07FCE5}" type="pres">
      <dgm:prSet presAssocID="{F5F80B70-972A-4354-9E14-909F362D55A6}" presName="node" presStyleLbl="node1" presStyleIdx="0" presStyleCnt="11">
        <dgm:presLayoutVars>
          <dgm:bulletEnabled val="1"/>
        </dgm:presLayoutVars>
      </dgm:prSet>
      <dgm:spPr/>
    </dgm:pt>
    <dgm:pt modelId="{D9EEBB62-43C6-4853-83AF-FFDF9595A40C}" type="pres">
      <dgm:prSet presAssocID="{C8703C92-259A-462A-A662-2615E241AA29}" presName="sibTrans" presStyleCnt="0"/>
      <dgm:spPr/>
    </dgm:pt>
    <dgm:pt modelId="{87D51BBF-617E-41DA-B594-74F89F87C84B}" type="pres">
      <dgm:prSet presAssocID="{F6B89CC2-5F89-4703-B571-35ACB2439B3B}" presName="node" presStyleLbl="node1" presStyleIdx="1" presStyleCnt="11">
        <dgm:presLayoutVars>
          <dgm:bulletEnabled val="1"/>
        </dgm:presLayoutVars>
      </dgm:prSet>
      <dgm:spPr/>
    </dgm:pt>
    <dgm:pt modelId="{1AACF6FE-670E-4B2E-91CA-BB9361AFA1CC}" type="pres">
      <dgm:prSet presAssocID="{AD9551DF-5B24-4F0B-8467-8A029F223FF8}" presName="sibTrans" presStyleCnt="0"/>
      <dgm:spPr/>
    </dgm:pt>
    <dgm:pt modelId="{F610DF64-49DF-4E26-8204-2670178493DA}" type="pres">
      <dgm:prSet presAssocID="{7B59F07A-C238-4F9A-A6FA-486B359F67BF}" presName="node" presStyleLbl="node1" presStyleIdx="2" presStyleCnt="11">
        <dgm:presLayoutVars>
          <dgm:bulletEnabled val="1"/>
        </dgm:presLayoutVars>
      </dgm:prSet>
      <dgm:spPr/>
    </dgm:pt>
    <dgm:pt modelId="{26897BC5-F1E3-4029-B8D0-0E9255387B4D}" type="pres">
      <dgm:prSet presAssocID="{D6D20A85-888F-4DE4-948A-A24C344873CE}" presName="sibTrans" presStyleCnt="0"/>
      <dgm:spPr/>
    </dgm:pt>
    <dgm:pt modelId="{684D2035-8738-42B9-A23B-E13A0AE85F2A}" type="pres">
      <dgm:prSet presAssocID="{591CF6A2-CCAC-47A5-8F77-3C87D5A0B355}" presName="node" presStyleLbl="node1" presStyleIdx="3" presStyleCnt="11">
        <dgm:presLayoutVars>
          <dgm:bulletEnabled val="1"/>
        </dgm:presLayoutVars>
      </dgm:prSet>
      <dgm:spPr/>
    </dgm:pt>
    <dgm:pt modelId="{E03571EE-9B24-45DB-8E69-AF7DE626A066}" type="pres">
      <dgm:prSet presAssocID="{F77ED59E-620A-4C41-B470-F72D68FB98D6}" presName="sibTrans" presStyleCnt="0"/>
      <dgm:spPr/>
    </dgm:pt>
    <dgm:pt modelId="{01D9DC5C-A6A7-4F99-B3E0-4AA91627B91E}" type="pres">
      <dgm:prSet presAssocID="{4361E592-DBAF-455B-862E-EACF6F34D16C}" presName="node" presStyleLbl="node1" presStyleIdx="4" presStyleCnt="11">
        <dgm:presLayoutVars>
          <dgm:bulletEnabled val="1"/>
        </dgm:presLayoutVars>
      </dgm:prSet>
      <dgm:spPr/>
    </dgm:pt>
    <dgm:pt modelId="{41E59CB5-04A1-4678-9493-88357F64A27D}" type="pres">
      <dgm:prSet presAssocID="{265EFF5D-F970-4337-9D65-0C5D2CA8F3F0}" presName="sibTrans" presStyleCnt="0"/>
      <dgm:spPr/>
    </dgm:pt>
    <dgm:pt modelId="{B0DCC6E3-A438-4E56-9F27-F23F74036611}" type="pres">
      <dgm:prSet presAssocID="{0E5E19D4-317C-49E8-B9E7-379CA9E27FC7}" presName="node" presStyleLbl="node1" presStyleIdx="5" presStyleCnt="11">
        <dgm:presLayoutVars>
          <dgm:bulletEnabled val="1"/>
        </dgm:presLayoutVars>
      </dgm:prSet>
      <dgm:spPr/>
    </dgm:pt>
    <dgm:pt modelId="{4396A44C-81FB-4976-B08C-C82D7BDBB6D9}" type="pres">
      <dgm:prSet presAssocID="{B9565A18-9F83-4450-87FD-0BE4DE83C7BD}" presName="sibTrans" presStyleCnt="0"/>
      <dgm:spPr/>
    </dgm:pt>
    <dgm:pt modelId="{5FCAD0DE-F947-4BFB-AC38-81671DC663B1}" type="pres">
      <dgm:prSet presAssocID="{8C37675F-6F0B-4847-AA83-31B1DC6CA13D}" presName="node" presStyleLbl="node1" presStyleIdx="6" presStyleCnt="11">
        <dgm:presLayoutVars>
          <dgm:bulletEnabled val="1"/>
        </dgm:presLayoutVars>
      </dgm:prSet>
      <dgm:spPr/>
    </dgm:pt>
    <dgm:pt modelId="{A7053A0A-D4BA-41C2-A320-742984AFFA58}" type="pres">
      <dgm:prSet presAssocID="{1D8DA5F2-74A9-41F7-AEB3-0FB36DFB023B}" presName="sibTrans" presStyleCnt="0"/>
      <dgm:spPr/>
    </dgm:pt>
    <dgm:pt modelId="{0088F4EC-1700-44B1-ABB0-C7556591920A}" type="pres">
      <dgm:prSet presAssocID="{11666D4F-CCCB-4303-B083-55A181AEF662}" presName="node" presStyleLbl="node1" presStyleIdx="7" presStyleCnt="11">
        <dgm:presLayoutVars>
          <dgm:bulletEnabled val="1"/>
        </dgm:presLayoutVars>
      </dgm:prSet>
      <dgm:spPr/>
    </dgm:pt>
    <dgm:pt modelId="{967664D4-6A4E-4A58-8EC7-DEBE5336F4E0}" type="pres">
      <dgm:prSet presAssocID="{48AAB6D2-F37C-443C-A0B9-2A3EC4E01318}" presName="sibTrans" presStyleCnt="0"/>
      <dgm:spPr/>
    </dgm:pt>
    <dgm:pt modelId="{4080170D-B585-4FFF-864D-524CA704C2E7}" type="pres">
      <dgm:prSet presAssocID="{90B0FB87-05EC-4D01-B4E1-959491F7AA1B}" presName="node" presStyleLbl="node1" presStyleIdx="8" presStyleCnt="11">
        <dgm:presLayoutVars>
          <dgm:bulletEnabled val="1"/>
        </dgm:presLayoutVars>
      </dgm:prSet>
      <dgm:spPr/>
    </dgm:pt>
    <dgm:pt modelId="{9FB1604A-7D90-4159-BC77-4E497A9DD0D9}" type="pres">
      <dgm:prSet presAssocID="{34D07915-B377-43D3-B2C3-0C9E15BFFA0D}" presName="sibTrans" presStyleCnt="0"/>
      <dgm:spPr/>
    </dgm:pt>
    <dgm:pt modelId="{DF3D08DC-7CCA-4B81-AC81-2B5B3ACB8F29}" type="pres">
      <dgm:prSet presAssocID="{23644CEA-1DAF-49BD-B4C5-CF7FDC214160}" presName="node" presStyleLbl="node1" presStyleIdx="9" presStyleCnt="11">
        <dgm:presLayoutVars>
          <dgm:bulletEnabled val="1"/>
        </dgm:presLayoutVars>
      </dgm:prSet>
      <dgm:spPr/>
    </dgm:pt>
    <dgm:pt modelId="{F013483C-E067-4560-8A65-35F6666350B3}" type="pres">
      <dgm:prSet presAssocID="{853ED7B0-D43B-4721-81FE-E7417C39E9EA}" presName="sibTrans" presStyleCnt="0"/>
      <dgm:spPr/>
    </dgm:pt>
    <dgm:pt modelId="{7FF2C30D-047C-4DCC-BC0E-9A0BCD49A731}" type="pres">
      <dgm:prSet presAssocID="{F19A0FE6-3974-4181-8AFB-F7663D6ADE6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558A912-700E-48D7-8D4C-9BA54DC5A8E7}" srcId="{51966D2E-1530-40F2-8741-4D777A0147AA}" destId="{F19A0FE6-3974-4181-8AFB-F7663D6ADE66}" srcOrd="10" destOrd="0" parTransId="{B8FDF45C-50FE-4296-BEBC-956B7C386055}" sibTransId="{7EB5E92C-C1AA-4205-8718-8CA101D98BCB}"/>
    <dgm:cxn modelId="{0BEEC942-9F88-43C8-AACB-02AA9E4B2E2D}" type="presOf" srcId="{591CF6A2-CCAC-47A5-8F77-3C87D5A0B355}" destId="{684D2035-8738-42B9-A23B-E13A0AE85F2A}" srcOrd="0" destOrd="0" presId="urn:microsoft.com/office/officeart/2005/8/layout/default"/>
    <dgm:cxn modelId="{7B303D63-26D4-48FE-A918-D33481DFB96F}" srcId="{51966D2E-1530-40F2-8741-4D777A0147AA}" destId="{591CF6A2-CCAC-47A5-8F77-3C87D5A0B355}" srcOrd="3" destOrd="0" parTransId="{53CA7E57-98B6-41FA-97A2-912BE9AF9DC5}" sibTransId="{F77ED59E-620A-4C41-B470-F72D68FB98D6}"/>
    <dgm:cxn modelId="{86F6EA64-ABBF-4CD3-AF95-08F77C8E7263}" type="presOf" srcId="{4361E592-DBAF-455B-862E-EACF6F34D16C}" destId="{01D9DC5C-A6A7-4F99-B3E0-4AA91627B91E}" srcOrd="0" destOrd="0" presId="urn:microsoft.com/office/officeart/2005/8/layout/default"/>
    <dgm:cxn modelId="{9B5EA346-98B6-437C-A22B-BF721F80CC5A}" type="presOf" srcId="{11666D4F-CCCB-4303-B083-55A181AEF662}" destId="{0088F4EC-1700-44B1-ABB0-C7556591920A}" srcOrd="0" destOrd="0" presId="urn:microsoft.com/office/officeart/2005/8/layout/default"/>
    <dgm:cxn modelId="{4B817D52-C90B-46B6-87F6-9C5FBBC64BBD}" srcId="{51966D2E-1530-40F2-8741-4D777A0147AA}" destId="{7B59F07A-C238-4F9A-A6FA-486B359F67BF}" srcOrd="2" destOrd="0" parTransId="{531976EC-3216-4B1F-93CA-929DD194A183}" sibTransId="{D6D20A85-888F-4DE4-948A-A24C344873CE}"/>
    <dgm:cxn modelId="{EB42AB8C-DA81-4858-BA4F-10ED40277C5D}" srcId="{51966D2E-1530-40F2-8741-4D777A0147AA}" destId="{11666D4F-CCCB-4303-B083-55A181AEF662}" srcOrd="7" destOrd="0" parTransId="{902615DF-E8B9-42FA-B896-C997F0659FE1}" sibTransId="{48AAB6D2-F37C-443C-A0B9-2A3EC4E01318}"/>
    <dgm:cxn modelId="{F6897097-C9C7-4E89-896B-324488597AFD}" type="presOf" srcId="{F6B89CC2-5F89-4703-B571-35ACB2439B3B}" destId="{87D51BBF-617E-41DA-B594-74F89F87C84B}" srcOrd="0" destOrd="0" presId="urn:microsoft.com/office/officeart/2005/8/layout/default"/>
    <dgm:cxn modelId="{323894AA-BA68-42D7-9056-200D7523B4A8}" srcId="{51966D2E-1530-40F2-8741-4D777A0147AA}" destId="{23644CEA-1DAF-49BD-B4C5-CF7FDC214160}" srcOrd="9" destOrd="0" parTransId="{5AF6D8C6-CA73-4268-8E79-0DE521D02D59}" sibTransId="{853ED7B0-D43B-4721-81FE-E7417C39E9EA}"/>
    <dgm:cxn modelId="{41871DAC-4B09-4747-9705-131300D89646}" type="presOf" srcId="{23644CEA-1DAF-49BD-B4C5-CF7FDC214160}" destId="{DF3D08DC-7CCA-4B81-AC81-2B5B3ACB8F29}" srcOrd="0" destOrd="0" presId="urn:microsoft.com/office/officeart/2005/8/layout/default"/>
    <dgm:cxn modelId="{75092CAC-1272-4824-B22B-4DFAAA9D8846}" srcId="{51966D2E-1530-40F2-8741-4D777A0147AA}" destId="{8C37675F-6F0B-4847-AA83-31B1DC6CA13D}" srcOrd="6" destOrd="0" parTransId="{62ED59D5-311A-43CB-A6CA-87CC49EF6E2C}" sibTransId="{1D8DA5F2-74A9-41F7-AEB3-0FB36DFB023B}"/>
    <dgm:cxn modelId="{9D38E2AE-7D84-4EF4-A7DD-A412550E043F}" type="presOf" srcId="{0E5E19D4-317C-49E8-B9E7-379CA9E27FC7}" destId="{B0DCC6E3-A438-4E56-9F27-F23F74036611}" srcOrd="0" destOrd="0" presId="urn:microsoft.com/office/officeart/2005/8/layout/default"/>
    <dgm:cxn modelId="{CA6424AF-CF85-450F-8DF7-0624FBBE5E14}" srcId="{51966D2E-1530-40F2-8741-4D777A0147AA}" destId="{90B0FB87-05EC-4D01-B4E1-959491F7AA1B}" srcOrd="8" destOrd="0" parTransId="{57204D77-6B69-4A2B-B56F-03E9056B6A38}" sibTransId="{34D07915-B377-43D3-B2C3-0C9E15BFFA0D}"/>
    <dgm:cxn modelId="{724107B6-5D12-4550-9EF0-90CE043B962D}" type="presOf" srcId="{7B59F07A-C238-4F9A-A6FA-486B359F67BF}" destId="{F610DF64-49DF-4E26-8204-2670178493DA}" srcOrd="0" destOrd="0" presId="urn:microsoft.com/office/officeart/2005/8/layout/default"/>
    <dgm:cxn modelId="{73E3AABE-0AB9-4815-9939-3EFFBB3C2044}" type="presOf" srcId="{F19A0FE6-3974-4181-8AFB-F7663D6ADE66}" destId="{7FF2C30D-047C-4DCC-BC0E-9A0BCD49A731}" srcOrd="0" destOrd="0" presId="urn:microsoft.com/office/officeart/2005/8/layout/default"/>
    <dgm:cxn modelId="{A18669BF-672D-4D22-8435-F15457C5C60A}" srcId="{51966D2E-1530-40F2-8741-4D777A0147AA}" destId="{0E5E19D4-317C-49E8-B9E7-379CA9E27FC7}" srcOrd="5" destOrd="0" parTransId="{CCE66975-9456-4AB6-B906-A9B4A94C86EB}" sibTransId="{B9565A18-9F83-4450-87FD-0BE4DE83C7BD}"/>
    <dgm:cxn modelId="{168A67CF-32D0-4B45-95CA-6ED9A980CB76}" type="presOf" srcId="{F5F80B70-972A-4354-9E14-909F362D55A6}" destId="{94F5E6F5-0C67-42E2-83BE-B9D0ED07FCE5}" srcOrd="0" destOrd="0" presId="urn:microsoft.com/office/officeart/2005/8/layout/default"/>
    <dgm:cxn modelId="{AF2C68D5-4347-4EC6-B31B-2507949F5A0F}" type="presOf" srcId="{51966D2E-1530-40F2-8741-4D777A0147AA}" destId="{66456C09-BC78-4BE2-8DEA-B7BC254F73B1}" srcOrd="0" destOrd="0" presId="urn:microsoft.com/office/officeart/2005/8/layout/default"/>
    <dgm:cxn modelId="{52400ED8-6955-4252-B49D-C592A32EF6C1}" type="presOf" srcId="{90B0FB87-05EC-4D01-B4E1-959491F7AA1B}" destId="{4080170D-B585-4FFF-864D-524CA704C2E7}" srcOrd="0" destOrd="0" presId="urn:microsoft.com/office/officeart/2005/8/layout/default"/>
    <dgm:cxn modelId="{DD8719DF-9B5F-441C-83A8-30DC2591E5A7}" type="presOf" srcId="{8C37675F-6F0B-4847-AA83-31B1DC6CA13D}" destId="{5FCAD0DE-F947-4BFB-AC38-81671DC663B1}" srcOrd="0" destOrd="0" presId="urn:microsoft.com/office/officeart/2005/8/layout/default"/>
    <dgm:cxn modelId="{3DBD8DE4-833B-4692-A156-B88FCCAF9736}" srcId="{51966D2E-1530-40F2-8741-4D777A0147AA}" destId="{4361E592-DBAF-455B-862E-EACF6F34D16C}" srcOrd="4" destOrd="0" parTransId="{2A7B7D93-AFC4-47A1-B691-9AD0E13DFEAE}" sibTransId="{265EFF5D-F970-4337-9D65-0C5D2CA8F3F0}"/>
    <dgm:cxn modelId="{F17ABEE7-CE96-44AB-8113-AD53B96C1D1D}" srcId="{51966D2E-1530-40F2-8741-4D777A0147AA}" destId="{F6B89CC2-5F89-4703-B571-35ACB2439B3B}" srcOrd="1" destOrd="0" parTransId="{BCF7ABD2-5C6F-4B03-84FE-AF95FE85909C}" sibTransId="{AD9551DF-5B24-4F0B-8467-8A029F223FF8}"/>
    <dgm:cxn modelId="{196D68F8-207A-446B-A14F-3851DA64EDB1}" srcId="{51966D2E-1530-40F2-8741-4D777A0147AA}" destId="{F5F80B70-972A-4354-9E14-909F362D55A6}" srcOrd="0" destOrd="0" parTransId="{6AA84EB3-4F6F-42AE-822B-886028EF4F8F}" sibTransId="{C8703C92-259A-462A-A662-2615E241AA29}"/>
    <dgm:cxn modelId="{26310618-A694-483A-BD62-BB587C628356}" type="presParOf" srcId="{66456C09-BC78-4BE2-8DEA-B7BC254F73B1}" destId="{94F5E6F5-0C67-42E2-83BE-B9D0ED07FCE5}" srcOrd="0" destOrd="0" presId="urn:microsoft.com/office/officeart/2005/8/layout/default"/>
    <dgm:cxn modelId="{D7E5A1FF-B845-4C63-8867-0618F54664F7}" type="presParOf" srcId="{66456C09-BC78-4BE2-8DEA-B7BC254F73B1}" destId="{D9EEBB62-43C6-4853-83AF-FFDF9595A40C}" srcOrd="1" destOrd="0" presId="urn:microsoft.com/office/officeart/2005/8/layout/default"/>
    <dgm:cxn modelId="{F658D375-D9D1-44F0-B5BB-9F07E7997795}" type="presParOf" srcId="{66456C09-BC78-4BE2-8DEA-B7BC254F73B1}" destId="{87D51BBF-617E-41DA-B594-74F89F87C84B}" srcOrd="2" destOrd="0" presId="urn:microsoft.com/office/officeart/2005/8/layout/default"/>
    <dgm:cxn modelId="{94EBFA7D-433F-445F-9EFB-0D5EE91D7743}" type="presParOf" srcId="{66456C09-BC78-4BE2-8DEA-B7BC254F73B1}" destId="{1AACF6FE-670E-4B2E-91CA-BB9361AFA1CC}" srcOrd="3" destOrd="0" presId="urn:microsoft.com/office/officeart/2005/8/layout/default"/>
    <dgm:cxn modelId="{9025E50E-AA55-400A-816E-9237312F180E}" type="presParOf" srcId="{66456C09-BC78-4BE2-8DEA-B7BC254F73B1}" destId="{F610DF64-49DF-4E26-8204-2670178493DA}" srcOrd="4" destOrd="0" presId="urn:microsoft.com/office/officeart/2005/8/layout/default"/>
    <dgm:cxn modelId="{E385B8D4-B0AC-4F63-A4AD-F182BFED386F}" type="presParOf" srcId="{66456C09-BC78-4BE2-8DEA-B7BC254F73B1}" destId="{26897BC5-F1E3-4029-B8D0-0E9255387B4D}" srcOrd="5" destOrd="0" presId="urn:microsoft.com/office/officeart/2005/8/layout/default"/>
    <dgm:cxn modelId="{32DD6AEF-F5E1-4ACC-A80F-A80490000932}" type="presParOf" srcId="{66456C09-BC78-4BE2-8DEA-B7BC254F73B1}" destId="{684D2035-8738-42B9-A23B-E13A0AE85F2A}" srcOrd="6" destOrd="0" presId="urn:microsoft.com/office/officeart/2005/8/layout/default"/>
    <dgm:cxn modelId="{E4D1278D-0F9B-42BF-B747-421404426B1B}" type="presParOf" srcId="{66456C09-BC78-4BE2-8DEA-B7BC254F73B1}" destId="{E03571EE-9B24-45DB-8E69-AF7DE626A066}" srcOrd="7" destOrd="0" presId="urn:microsoft.com/office/officeart/2005/8/layout/default"/>
    <dgm:cxn modelId="{DBA6E87B-9FE2-4380-B446-C502A7DC5CCD}" type="presParOf" srcId="{66456C09-BC78-4BE2-8DEA-B7BC254F73B1}" destId="{01D9DC5C-A6A7-4F99-B3E0-4AA91627B91E}" srcOrd="8" destOrd="0" presId="urn:microsoft.com/office/officeart/2005/8/layout/default"/>
    <dgm:cxn modelId="{BEFE2AC4-F893-4ADC-B05D-6D1BF9C454E5}" type="presParOf" srcId="{66456C09-BC78-4BE2-8DEA-B7BC254F73B1}" destId="{41E59CB5-04A1-4678-9493-88357F64A27D}" srcOrd="9" destOrd="0" presId="urn:microsoft.com/office/officeart/2005/8/layout/default"/>
    <dgm:cxn modelId="{4D7C7F13-B583-4146-9087-06B8FB1CDA20}" type="presParOf" srcId="{66456C09-BC78-4BE2-8DEA-B7BC254F73B1}" destId="{B0DCC6E3-A438-4E56-9F27-F23F74036611}" srcOrd="10" destOrd="0" presId="urn:microsoft.com/office/officeart/2005/8/layout/default"/>
    <dgm:cxn modelId="{EE474BC3-13E9-4D61-B273-9E7F994E066D}" type="presParOf" srcId="{66456C09-BC78-4BE2-8DEA-B7BC254F73B1}" destId="{4396A44C-81FB-4976-B08C-C82D7BDBB6D9}" srcOrd="11" destOrd="0" presId="urn:microsoft.com/office/officeart/2005/8/layout/default"/>
    <dgm:cxn modelId="{1C5B07A6-75B7-4F7A-97C6-DAB5A5071F0F}" type="presParOf" srcId="{66456C09-BC78-4BE2-8DEA-B7BC254F73B1}" destId="{5FCAD0DE-F947-4BFB-AC38-81671DC663B1}" srcOrd="12" destOrd="0" presId="urn:microsoft.com/office/officeart/2005/8/layout/default"/>
    <dgm:cxn modelId="{A354A62C-35CD-4874-96E5-1B4393F226CF}" type="presParOf" srcId="{66456C09-BC78-4BE2-8DEA-B7BC254F73B1}" destId="{A7053A0A-D4BA-41C2-A320-742984AFFA58}" srcOrd="13" destOrd="0" presId="urn:microsoft.com/office/officeart/2005/8/layout/default"/>
    <dgm:cxn modelId="{F2FA481F-27C2-451D-88CE-B38535AFD797}" type="presParOf" srcId="{66456C09-BC78-4BE2-8DEA-B7BC254F73B1}" destId="{0088F4EC-1700-44B1-ABB0-C7556591920A}" srcOrd="14" destOrd="0" presId="urn:microsoft.com/office/officeart/2005/8/layout/default"/>
    <dgm:cxn modelId="{7029A75C-5B79-414C-8D81-1E30E8E35D01}" type="presParOf" srcId="{66456C09-BC78-4BE2-8DEA-B7BC254F73B1}" destId="{967664D4-6A4E-4A58-8EC7-DEBE5336F4E0}" srcOrd="15" destOrd="0" presId="urn:microsoft.com/office/officeart/2005/8/layout/default"/>
    <dgm:cxn modelId="{DA91551A-94C0-4AE5-915B-F675CA8BE83D}" type="presParOf" srcId="{66456C09-BC78-4BE2-8DEA-B7BC254F73B1}" destId="{4080170D-B585-4FFF-864D-524CA704C2E7}" srcOrd="16" destOrd="0" presId="urn:microsoft.com/office/officeart/2005/8/layout/default"/>
    <dgm:cxn modelId="{F1968202-B361-4DA5-A16B-1AD29028B0DB}" type="presParOf" srcId="{66456C09-BC78-4BE2-8DEA-B7BC254F73B1}" destId="{9FB1604A-7D90-4159-BC77-4E497A9DD0D9}" srcOrd="17" destOrd="0" presId="urn:microsoft.com/office/officeart/2005/8/layout/default"/>
    <dgm:cxn modelId="{A2DB2426-97C9-4457-ADBD-4FF6023B20B1}" type="presParOf" srcId="{66456C09-BC78-4BE2-8DEA-B7BC254F73B1}" destId="{DF3D08DC-7CCA-4B81-AC81-2B5B3ACB8F29}" srcOrd="18" destOrd="0" presId="urn:microsoft.com/office/officeart/2005/8/layout/default"/>
    <dgm:cxn modelId="{F9555E75-40A5-4EBC-A95D-0B321F587A7B}" type="presParOf" srcId="{66456C09-BC78-4BE2-8DEA-B7BC254F73B1}" destId="{F013483C-E067-4560-8A65-35F6666350B3}" srcOrd="19" destOrd="0" presId="urn:microsoft.com/office/officeart/2005/8/layout/default"/>
    <dgm:cxn modelId="{DE0AFE1B-D325-4BE8-BF8C-4A891FEADE82}" type="presParOf" srcId="{66456C09-BC78-4BE2-8DEA-B7BC254F73B1}" destId="{7FF2C30D-047C-4DCC-BC0E-9A0BCD49A731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3472-34A5-43E5-A1D0-7F7448732894}">
      <dsp:nvSpPr>
        <dsp:cNvPr id="0" name=""/>
        <dsp:cNvSpPr/>
      </dsp:nvSpPr>
      <dsp:spPr>
        <a:xfrm>
          <a:off x="0" y="2357"/>
          <a:ext cx="7290197" cy="5020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6CA9F-2343-4133-9797-949EAB2421CA}">
      <dsp:nvSpPr>
        <dsp:cNvPr id="0" name=""/>
        <dsp:cNvSpPr/>
      </dsp:nvSpPr>
      <dsp:spPr>
        <a:xfrm>
          <a:off x="151871" y="115319"/>
          <a:ext cx="276130" cy="276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1B992-5E24-426A-BCA0-B18F33A14FC6}">
      <dsp:nvSpPr>
        <dsp:cNvPr id="0" name=""/>
        <dsp:cNvSpPr/>
      </dsp:nvSpPr>
      <dsp:spPr>
        <a:xfrm>
          <a:off x="579873" y="2357"/>
          <a:ext cx="6710323" cy="5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34" tIns="53134" rIns="53134" bIns="5313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Requirement Elicitation: </a:t>
          </a:r>
          <a:r>
            <a:rPr lang="en-US" sz="1500" kern="1200"/>
            <a:t>Gathering accurate and comprehensive business needs from stakeholders lays the foundation for successful projects.</a:t>
          </a:r>
        </a:p>
      </dsp:txBody>
      <dsp:txXfrm>
        <a:off x="579873" y="2357"/>
        <a:ext cx="6710323" cy="502054"/>
      </dsp:txXfrm>
    </dsp:sp>
    <dsp:sp modelId="{0D9FC7F9-D136-4A70-81F8-8CD1061E339C}">
      <dsp:nvSpPr>
        <dsp:cNvPr id="0" name=""/>
        <dsp:cNvSpPr/>
      </dsp:nvSpPr>
      <dsp:spPr>
        <a:xfrm>
          <a:off x="0" y="629925"/>
          <a:ext cx="7290197" cy="5020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97763-30AC-4415-A517-EA3A647EB3EB}">
      <dsp:nvSpPr>
        <dsp:cNvPr id="0" name=""/>
        <dsp:cNvSpPr/>
      </dsp:nvSpPr>
      <dsp:spPr>
        <a:xfrm>
          <a:off x="151871" y="742887"/>
          <a:ext cx="276130" cy="276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A2896-BDDD-4390-ABAA-AAA19C4D9D1D}">
      <dsp:nvSpPr>
        <dsp:cNvPr id="0" name=""/>
        <dsp:cNvSpPr/>
      </dsp:nvSpPr>
      <dsp:spPr>
        <a:xfrm>
          <a:off x="579873" y="629925"/>
          <a:ext cx="6710323" cy="5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34" tIns="53134" rIns="53134" bIns="5313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Analysis and Documentation: </a:t>
          </a:r>
          <a:r>
            <a:rPr lang="en-US" sz="1500" kern="1200"/>
            <a:t>Thoroughly analyzing requirements and documenting them ensures clear understanding and effective communication.</a:t>
          </a:r>
        </a:p>
      </dsp:txBody>
      <dsp:txXfrm>
        <a:off x="579873" y="629925"/>
        <a:ext cx="6710323" cy="502054"/>
      </dsp:txXfrm>
    </dsp:sp>
    <dsp:sp modelId="{55635BE8-4A3C-46CC-9ACE-44BE7629DBED}">
      <dsp:nvSpPr>
        <dsp:cNvPr id="0" name=""/>
        <dsp:cNvSpPr/>
      </dsp:nvSpPr>
      <dsp:spPr>
        <a:xfrm>
          <a:off x="0" y="1257494"/>
          <a:ext cx="7290197" cy="5020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03A69-A044-4A4E-9DE3-08BEC2B5238A}">
      <dsp:nvSpPr>
        <dsp:cNvPr id="0" name=""/>
        <dsp:cNvSpPr/>
      </dsp:nvSpPr>
      <dsp:spPr>
        <a:xfrm>
          <a:off x="151871" y="1370456"/>
          <a:ext cx="276130" cy="2761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1C426-478C-47FA-B230-EC2AF1B6B3D4}">
      <dsp:nvSpPr>
        <dsp:cNvPr id="0" name=""/>
        <dsp:cNvSpPr/>
      </dsp:nvSpPr>
      <dsp:spPr>
        <a:xfrm>
          <a:off x="579873" y="1257494"/>
          <a:ext cx="6710323" cy="5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34" tIns="53134" rIns="53134" bIns="5313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Solution Design: </a:t>
          </a:r>
          <a:r>
            <a:rPr lang="en-US" sz="1500" kern="1200"/>
            <a:t>Collaborating on solutions that address business problems, align with goals, and offer tangible benefits to the organization.</a:t>
          </a:r>
        </a:p>
      </dsp:txBody>
      <dsp:txXfrm>
        <a:off x="579873" y="1257494"/>
        <a:ext cx="6710323" cy="502054"/>
      </dsp:txXfrm>
    </dsp:sp>
    <dsp:sp modelId="{49649C6B-AB6D-46D8-8853-59EDDC317B16}">
      <dsp:nvSpPr>
        <dsp:cNvPr id="0" name=""/>
        <dsp:cNvSpPr/>
      </dsp:nvSpPr>
      <dsp:spPr>
        <a:xfrm>
          <a:off x="0" y="1885062"/>
          <a:ext cx="7290197" cy="5020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2B483-260B-4F0D-810D-39DD1BD94734}">
      <dsp:nvSpPr>
        <dsp:cNvPr id="0" name=""/>
        <dsp:cNvSpPr/>
      </dsp:nvSpPr>
      <dsp:spPr>
        <a:xfrm>
          <a:off x="151871" y="1998024"/>
          <a:ext cx="276130" cy="2761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16C97-1565-48FA-9039-8621EC7391E5}">
      <dsp:nvSpPr>
        <dsp:cNvPr id="0" name=""/>
        <dsp:cNvSpPr/>
      </dsp:nvSpPr>
      <dsp:spPr>
        <a:xfrm>
          <a:off x="579873" y="1885062"/>
          <a:ext cx="6710323" cy="5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34" tIns="53134" rIns="53134" bIns="5313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</a:t>
          </a:r>
          <a:r>
            <a:rPr lang="en-US" sz="1500" b="1" kern="1200"/>
            <a:t>takeholder Communication: </a:t>
          </a:r>
          <a:r>
            <a:rPr lang="en-US" sz="1500" kern="1200"/>
            <a:t>Bridging the gap between technical teams and non-technical stakeholders is essential for project success and alignment.</a:t>
          </a:r>
        </a:p>
      </dsp:txBody>
      <dsp:txXfrm>
        <a:off x="579873" y="1885062"/>
        <a:ext cx="6710323" cy="502054"/>
      </dsp:txXfrm>
    </dsp:sp>
    <dsp:sp modelId="{E789B575-2F44-4EF8-B98A-B9C1B1B7ABBE}">
      <dsp:nvSpPr>
        <dsp:cNvPr id="0" name=""/>
        <dsp:cNvSpPr/>
      </dsp:nvSpPr>
      <dsp:spPr>
        <a:xfrm>
          <a:off x="0" y="2512631"/>
          <a:ext cx="7290197" cy="5020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8E7C5-0AC7-4583-BD5B-93660E9C91C1}">
      <dsp:nvSpPr>
        <dsp:cNvPr id="0" name=""/>
        <dsp:cNvSpPr/>
      </dsp:nvSpPr>
      <dsp:spPr>
        <a:xfrm>
          <a:off x="151871" y="2625593"/>
          <a:ext cx="276130" cy="2761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1CF97-CD24-4AF0-A584-C568E7F5384D}">
      <dsp:nvSpPr>
        <dsp:cNvPr id="0" name=""/>
        <dsp:cNvSpPr/>
      </dsp:nvSpPr>
      <dsp:spPr>
        <a:xfrm>
          <a:off x="579873" y="2512631"/>
          <a:ext cx="6710323" cy="5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34" tIns="53134" rIns="53134" bIns="5313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Problem Solving:</a:t>
          </a:r>
          <a:r>
            <a:rPr lang="en-US" sz="1500" kern="1200"/>
            <a:t> Identifying root causes of business issues and proposing effective solutions contributes directly to business improvement.</a:t>
          </a:r>
        </a:p>
      </dsp:txBody>
      <dsp:txXfrm>
        <a:off x="579873" y="2512631"/>
        <a:ext cx="6710323" cy="502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54D5E-9417-4746-AC05-6FD6B90E831B}">
      <dsp:nvSpPr>
        <dsp:cNvPr id="0" name=""/>
        <dsp:cNvSpPr/>
      </dsp:nvSpPr>
      <dsp:spPr>
        <a:xfrm>
          <a:off x="0" y="23040"/>
          <a:ext cx="6239400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Agile Manifesto</a:t>
          </a:r>
          <a:endParaRPr lang="en-US" sz="1600" kern="1200"/>
        </a:p>
      </dsp:txBody>
      <dsp:txXfrm>
        <a:off x="17820" y="40860"/>
        <a:ext cx="6203760" cy="329399"/>
      </dsp:txXfrm>
    </dsp:sp>
    <dsp:sp modelId="{E00395B7-ADB2-4692-8349-B659AF275C84}">
      <dsp:nvSpPr>
        <dsp:cNvPr id="0" name=""/>
        <dsp:cNvSpPr/>
      </dsp:nvSpPr>
      <dsp:spPr>
        <a:xfrm>
          <a:off x="0" y="434160"/>
          <a:ext cx="6239400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Individuals and interactions over processes and tools</a:t>
          </a:r>
        </a:p>
      </dsp:txBody>
      <dsp:txXfrm>
        <a:off x="17820" y="451980"/>
        <a:ext cx="6203760" cy="329399"/>
      </dsp:txXfrm>
    </dsp:sp>
    <dsp:sp modelId="{B00624B9-AAB8-4DA2-A84D-B48F6683BE58}">
      <dsp:nvSpPr>
        <dsp:cNvPr id="0" name=""/>
        <dsp:cNvSpPr/>
      </dsp:nvSpPr>
      <dsp:spPr>
        <a:xfrm>
          <a:off x="0" y="845279"/>
          <a:ext cx="6239400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software over comprehensive documentation</a:t>
          </a:r>
        </a:p>
      </dsp:txBody>
      <dsp:txXfrm>
        <a:off x="17820" y="863099"/>
        <a:ext cx="6203760" cy="329399"/>
      </dsp:txXfrm>
    </dsp:sp>
    <dsp:sp modelId="{7018B053-E90D-4B8F-8FD6-0EBC4A418414}">
      <dsp:nvSpPr>
        <dsp:cNvPr id="0" name=""/>
        <dsp:cNvSpPr/>
      </dsp:nvSpPr>
      <dsp:spPr>
        <a:xfrm>
          <a:off x="0" y="1256400"/>
          <a:ext cx="6239400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collaboration over contract negotiation</a:t>
          </a:r>
        </a:p>
      </dsp:txBody>
      <dsp:txXfrm>
        <a:off x="17820" y="1274220"/>
        <a:ext cx="6203760" cy="329399"/>
      </dsp:txXfrm>
    </dsp:sp>
    <dsp:sp modelId="{C320DA3D-FF3F-4E0E-9F57-D86352F78A10}">
      <dsp:nvSpPr>
        <dsp:cNvPr id="0" name=""/>
        <dsp:cNvSpPr/>
      </dsp:nvSpPr>
      <dsp:spPr>
        <a:xfrm>
          <a:off x="0" y="1667520"/>
          <a:ext cx="6239400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Responding to change over following a plan</a:t>
          </a:r>
        </a:p>
      </dsp:txBody>
      <dsp:txXfrm>
        <a:off x="17820" y="1685340"/>
        <a:ext cx="6203760" cy="329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0235C-3DBA-4F0D-BBF9-C64D3D2EDFB7}">
      <dsp:nvSpPr>
        <dsp:cNvPr id="0" name=""/>
        <dsp:cNvSpPr/>
      </dsp:nvSpPr>
      <dsp:spPr>
        <a:xfrm>
          <a:off x="0" y="277560"/>
          <a:ext cx="7608889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Phases in Agile in a concise format:</a:t>
          </a:r>
          <a:endParaRPr lang="en-US" sz="2800" kern="1200" dirty="0"/>
        </a:p>
      </dsp:txBody>
      <dsp:txXfrm>
        <a:off x="31185" y="308745"/>
        <a:ext cx="7546519" cy="576449"/>
      </dsp:txXfrm>
    </dsp:sp>
    <dsp:sp modelId="{46370FF1-2F38-4C40-928E-D6530B002DAC}">
      <dsp:nvSpPr>
        <dsp:cNvPr id="0" name=""/>
        <dsp:cNvSpPr/>
      </dsp:nvSpPr>
      <dsp:spPr>
        <a:xfrm>
          <a:off x="0" y="916380"/>
          <a:ext cx="7608889" cy="33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58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/>
            <a:t>Requirement Prioritization: Identify and rank user stories.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/>
            <a:t>Sprint Planning: Choose stories for the sprint and plan tasks.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/>
            <a:t>Sprint Execution: Develop, integrate, and test in iterations.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/>
            <a:t>Daily Standups: Quick daily progress updates and planning.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/>
            <a:t>Continuous Integration: Frequent code integration and testing.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/>
            <a:t>Sprint Review: Present completed work to stakeholders.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/>
            <a:t>Sprint Retrospective: Reflect and improve processes.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kern="1200" dirty="0"/>
            <a:t>Backlog Refinement: Regularly update and prioritize the backlog.</a:t>
          </a:r>
        </a:p>
      </dsp:txBody>
      <dsp:txXfrm>
        <a:off x="0" y="916380"/>
        <a:ext cx="7608889" cy="3303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5E6F5-0C67-42E2-83BE-B9D0ED07FCE5}">
      <dsp:nvSpPr>
        <dsp:cNvPr id="0" name=""/>
        <dsp:cNvSpPr/>
      </dsp:nvSpPr>
      <dsp:spPr>
        <a:xfrm>
          <a:off x="170495" y="1452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Scrum Master</a:t>
          </a:r>
          <a:r>
            <a:rPr lang="en-US" sz="1500" kern="1200" dirty="0"/>
            <a:t>: Facilitates the Scrum process and supports the team's effectiveness.</a:t>
          </a:r>
        </a:p>
      </dsp:txBody>
      <dsp:txXfrm>
        <a:off x="170495" y="1452"/>
        <a:ext cx="1879769" cy="1127861"/>
      </dsp:txXfrm>
    </dsp:sp>
    <dsp:sp modelId="{87D51BBF-617E-41DA-B594-74F89F87C84B}">
      <dsp:nvSpPr>
        <dsp:cNvPr id="0" name=""/>
        <dsp:cNvSpPr/>
      </dsp:nvSpPr>
      <dsp:spPr>
        <a:xfrm>
          <a:off x="2238241" y="1452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Product Owner</a:t>
          </a:r>
          <a:r>
            <a:rPr lang="en-US" sz="1500" kern="1200"/>
            <a:t>: Represents stakeholders, defines product vision, and prioritizes the backlog.</a:t>
          </a:r>
        </a:p>
      </dsp:txBody>
      <dsp:txXfrm>
        <a:off x="2238241" y="1452"/>
        <a:ext cx="1879769" cy="1127861"/>
      </dsp:txXfrm>
    </dsp:sp>
    <dsp:sp modelId="{F610DF64-49DF-4E26-8204-2670178493DA}">
      <dsp:nvSpPr>
        <dsp:cNvPr id="0" name=""/>
        <dsp:cNvSpPr/>
      </dsp:nvSpPr>
      <dsp:spPr>
        <a:xfrm>
          <a:off x="4305988" y="1452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Sprint: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Timeboxed development iteration (usually 2-4 weeks).</a:t>
          </a:r>
        </a:p>
      </dsp:txBody>
      <dsp:txXfrm>
        <a:off x="4305988" y="1452"/>
        <a:ext cx="1879769" cy="1127861"/>
      </dsp:txXfrm>
    </dsp:sp>
    <dsp:sp modelId="{684D2035-8738-42B9-A23B-E13A0AE85F2A}">
      <dsp:nvSpPr>
        <dsp:cNvPr id="0" name=""/>
        <dsp:cNvSpPr/>
      </dsp:nvSpPr>
      <dsp:spPr>
        <a:xfrm>
          <a:off x="6373734" y="1452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Backlog</a:t>
          </a:r>
          <a:r>
            <a:rPr lang="en-US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List of features, user stories, and tasks to be worked on.</a:t>
          </a:r>
        </a:p>
      </dsp:txBody>
      <dsp:txXfrm>
        <a:off x="6373734" y="1452"/>
        <a:ext cx="1879769" cy="1127861"/>
      </dsp:txXfrm>
    </dsp:sp>
    <dsp:sp modelId="{01D9DC5C-A6A7-4F99-B3E0-4AA91627B91E}">
      <dsp:nvSpPr>
        <dsp:cNvPr id="0" name=""/>
        <dsp:cNvSpPr/>
      </dsp:nvSpPr>
      <dsp:spPr>
        <a:xfrm>
          <a:off x="170495" y="1317291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User Story</a:t>
          </a:r>
          <a:r>
            <a:rPr lang="en-US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Brief description of a user requirement.</a:t>
          </a:r>
        </a:p>
      </dsp:txBody>
      <dsp:txXfrm>
        <a:off x="170495" y="1317291"/>
        <a:ext cx="1879769" cy="1127861"/>
      </dsp:txXfrm>
    </dsp:sp>
    <dsp:sp modelId="{B0DCC6E3-A438-4E56-9F27-F23F74036611}">
      <dsp:nvSpPr>
        <dsp:cNvPr id="0" name=""/>
        <dsp:cNvSpPr/>
      </dsp:nvSpPr>
      <dsp:spPr>
        <a:xfrm>
          <a:off x="2238241" y="1317291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Daily Standup: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Brief daily team meeting to discuss progress and plan the day.</a:t>
          </a:r>
        </a:p>
      </dsp:txBody>
      <dsp:txXfrm>
        <a:off x="2238241" y="1317291"/>
        <a:ext cx="1879769" cy="1127861"/>
      </dsp:txXfrm>
    </dsp:sp>
    <dsp:sp modelId="{5FCAD0DE-F947-4BFB-AC38-81671DC663B1}">
      <dsp:nvSpPr>
        <dsp:cNvPr id="0" name=""/>
        <dsp:cNvSpPr/>
      </dsp:nvSpPr>
      <dsp:spPr>
        <a:xfrm>
          <a:off x="4305988" y="1317291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Sprint Planning: </a:t>
          </a:r>
          <a:r>
            <a:rPr lang="en-US" sz="1500" kern="1200"/>
            <a:t>Meeting to select backlog items for the upcoming sprint.</a:t>
          </a:r>
        </a:p>
      </dsp:txBody>
      <dsp:txXfrm>
        <a:off x="4305988" y="1317291"/>
        <a:ext cx="1879769" cy="1127861"/>
      </dsp:txXfrm>
    </dsp:sp>
    <dsp:sp modelId="{0088F4EC-1700-44B1-ABB0-C7556591920A}">
      <dsp:nvSpPr>
        <dsp:cNvPr id="0" name=""/>
        <dsp:cNvSpPr/>
      </dsp:nvSpPr>
      <dsp:spPr>
        <a:xfrm>
          <a:off x="6373734" y="1317291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Sprint Review: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Meeting to showcase completed work and gather feedback.</a:t>
          </a:r>
        </a:p>
      </dsp:txBody>
      <dsp:txXfrm>
        <a:off x="6373734" y="1317291"/>
        <a:ext cx="1879769" cy="1127861"/>
      </dsp:txXfrm>
    </dsp:sp>
    <dsp:sp modelId="{4080170D-B585-4FFF-864D-524CA704C2E7}">
      <dsp:nvSpPr>
        <dsp:cNvPr id="0" name=""/>
        <dsp:cNvSpPr/>
      </dsp:nvSpPr>
      <dsp:spPr>
        <a:xfrm>
          <a:off x="1204368" y="2633129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Sprint Retrospective: </a:t>
          </a:r>
          <a:r>
            <a:rPr lang="en-US" sz="1500" kern="1200"/>
            <a:t>Meeting to reflect on the sprint and improve processes.</a:t>
          </a:r>
        </a:p>
      </dsp:txBody>
      <dsp:txXfrm>
        <a:off x="1204368" y="2633129"/>
        <a:ext cx="1879769" cy="1127861"/>
      </dsp:txXfrm>
    </dsp:sp>
    <dsp:sp modelId="{DF3D08DC-7CCA-4B81-AC81-2B5B3ACB8F29}">
      <dsp:nvSpPr>
        <dsp:cNvPr id="0" name=""/>
        <dsp:cNvSpPr/>
      </dsp:nvSpPr>
      <dsp:spPr>
        <a:xfrm>
          <a:off x="3272115" y="2633129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Burndown Chart: </a:t>
          </a:r>
          <a:r>
            <a:rPr lang="en-US" sz="1500" kern="1200"/>
            <a:t>Graph showing remaining work over time.</a:t>
          </a:r>
        </a:p>
      </dsp:txBody>
      <dsp:txXfrm>
        <a:off x="3272115" y="2633129"/>
        <a:ext cx="1879769" cy="1127861"/>
      </dsp:txXfrm>
    </dsp:sp>
    <dsp:sp modelId="{7FF2C30D-047C-4DCC-BC0E-9A0BCD49A731}">
      <dsp:nvSpPr>
        <dsp:cNvPr id="0" name=""/>
        <dsp:cNvSpPr/>
      </dsp:nvSpPr>
      <dsp:spPr>
        <a:xfrm>
          <a:off x="5339861" y="2633129"/>
          <a:ext cx="1879769" cy="1127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Velocity: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Measure of work completed in a sprint.</a:t>
          </a:r>
        </a:p>
      </dsp:txBody>
      <dsp:txXfrm>
        <a:off x="5339861" y="2633129"/>
        <a:ext cx="1879769" cy="112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d65f9898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d65f9898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d65f989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d65f989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d65f9898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d65f9898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d65f9898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d65f9898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d65f9898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d65f9898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d65f989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d65f9898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65f9898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65f9898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5683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05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608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2"/>
          </p:nvPr>
        </p:nvSpPr>
        <p:spPr>
          <a:xfrm>
            <a:off x="720000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0000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3"/>
          </p:nvPr>
        </p:nvSpPr>
        <p:spPr>
          <a:xfrm>
            <a:off x="3419218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419218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5"/>
          </p:nvPr>
        </p:nvSpPr>
        <p:spPr>
          <a:xfrm>
            <a:off x="6118442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18442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8" hasCustomPrompt="1"/>
          </p:nvPr>
        </p:nvSpPr>
        <p:spPr>
          <a:xfrm>
            <a:off x="3419218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9" hasCustomPrompt="1"/>
          </p:nvPr>
        </p:nvSpPr>
        <p:spPr>
          <a:xfrm>
            <a:off x="6118442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768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26950"/>
            <a:ext cx="1371600" cy="10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47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2391875" y="3176488"/>
            <a:ext cx="436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1051500" y="1511325"/>
            <a:ext cx="7041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57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155350"/>
            <a:ext cx="4755000" cy="5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663275"/>
            <a:ext cx="47550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643575" y="539500"/>
            <a:ext cx="32004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8288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4907349" y="2260977"/>
            <a:ext cx="3181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055451" y="2260977"/>
            <a:ext cx="3181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4907345" y="1952950"/>
            <a:ext cx="318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055451" y="1952950"/>
            <a:ext cx="318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48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3767400" y="1414800"/>
            <a:ext cx="46635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lbert Sans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710475" y="1338600"/>
            <a:ext cx="2856600" cy="292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8578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0989"/>
            <a:ext cx="7704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1100"/>
              <a:buFont typeface="Nunito Light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3342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347938" y="921000"/>
            <a:ext cx="4448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2347900" y="1993850"/>
            <a:ext cx="4448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5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56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516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472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268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29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3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171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41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0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</p:sldLayoutIdLs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97" y="957404"/>
            <a:ext cx="4177813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465540"/>
            <a:ext cx="5492423" cy="4194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p21"/>
          <p:cNvSpPr txBox="1">
            <a:spLocks noGrp="1"/>
          </p:cNvSpPr>
          <p:nvPr>
            <p:ph type="ctrTitle"/>
          </p:nvPr>
        </p:nvSpPr>
        <p:spPr>
          <a:xfrm>
            <a:off x="3534918" y="829013"/>
            <a:ext cx="4765475" cy="2267986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My Learnings </a:t>
            </a:r>
            <a:r>
              <a:rPr lang="en-US" sz="3600" b="0">
                <a:solidFill>
                  <a:srgbClr val="FFFFFF"/>
                </a:solidFill>
              </a:rPr>
              <a:t>Week-1 (UNEXT)</a:t>
            </a:r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3534918" y="3223167"/>
            <a:ext cx="4765476" cy="1075043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Mohammed Zain K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Email: Mohammed.K@shell.com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Phone: 9164493673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3160752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1"/>
            <a:ext cx="123444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300" spc="100">
                <a:solidFill>
                  <a:srgbClr val="FFFFFF"/>
                </a:solidFill>
              </a:rPr>
              <a:t>Types of Requirement Modelling Techniques</a:t>
            </a:r>
            <a:endParaRPr lang="en-US" sz="4300" b="0" spc="100">
              <a:solidFill>
                <a:srgbClr val="FFFFFF"/>
              </a:solidFill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subTitle" idx="1"/>
          </p:nvPr>
        </p:nvSpPr>
        <p:spPr>
          <a:xfrm>
            <a:off x="3713286" y="603249"/>
            <a:ext cx="4729502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457200" marR="0" lvl="0" indent="-330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800" dirty="0"/>
              <a:t>Scenario based Modelling</a:t>
            </a:r>
          </a:p>
          <a:p>
            <a:pPr marL="457200" marR="0" lvl="0" indent="-330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800" dirty="0"/>
              <a:t>Class based Modelling</a:t>
            </a:r>
          </a:p>
          <a:p>
            <a:pPr marL="457200" marR="0" lvl="0" indent="-330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600"/>
              <a:buFont typeface="Wingdings" panose="05000000000000000000" pitchFamily="2" charset="2"/>
              <a:buChar char="§"/>
            </a:pPr>
            <a:r>
              <a:rPr lang="en-US" sz="2800" dirty="0"/>
              <a:t>Data based Modelling</a:t>
            </a: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highlight>
                <a:srgbClr val="F7F7F8"/>
              </a:highlight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1055450" y="590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Management Techniques</a:t>
            </a:r>
            <a:endParaRPr b="0"/>
          </a:p>
        </p:txBody>
      </p:sp>
      <p:grpSp>
        <p:nvGrpSpPr>
          <p:cNvPr id="224" name="Google Shape;224;p31"/>
          <p:cNvGrpSpPr/>
          <p:nvPr/>
        </p:nvGrpSpPr>
        <p:grpSpPr>
          <a:xfrm>
            <a:off x="1293541" y="1356609"/>
            <a:ext cx="7077307" cy="3226153"/>
            <a:chOff x="2389399" y="2595741"/>
            <a:chExt cx="812796" cy="801369"/>
          </a:xfrm>
        </p:grpSpPr>
        <p:grpSp>
          <p:nvGrpSpPr>
            <p:cNvPr id="225" name="Google Shape;225;p31"/>
            <p:cNvGrpSpPr/>
            <p:nvPr/>
          </p:nvGrpSpPr>
          <p:grpSpPr>
            <a:xfrm>
              <a:off x="2492145" y="2881565"/>
              <a:ext cx="607300" cy="229751"/>
              <a:chOff x="2492145" y="2881565"/>
              <a:chExt cx="607300" cy="229751"/>
            </a:xfrm>
          </p:grpSpPr>
          <p:sp>
            <p:nvSpPr>
              <p:cNvPr id="226" name="Google Shape;226;p31"/>
              <p:cNvSpPr/>
              <p:nvPr/>
            </p:nvSpPr>
            <p:spPr>
              <a:xfrm>
                <a:off x="2530550" y="2913581"/>
                <a:ext cx="530589" cy="165697"/>
              </a:xfrm>
              <a:custGeom>
                <a:avLst/>
                <a:gdLst/>
                <a:ahLst/>
                <a:cxnLst/>
                <a:rect l="l" t="t" r="r" b="b"/>
                <a:pathLst>
                  <a:path w="116549" h="36397" extrusionOk="0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Manrope"/>
                    <a:ea typeface="Manrope"/>
                    <a:cs typeface="Manrope"/>
                    <a:sym typeface="Manrope"/>
                  </a:rPr>
                  <a:t>Various Techniques</a:t>
                </a:r>
                <a:endParaRPr sz="1800" b="1"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2886492" y="2881565"/>
                <a:ext cx="212952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7" h="50467" extrusionOk="0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2492145" y="2881565"/>
                <a:ext cx="212934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3" h="50467" extrusionOk="0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31"/>
            <p:cNvGrpSpPr/>
            <p:nvPr/>
          </p:nvGrpSpPr>
          <p:grpSpPr>
            <a:xfrm>
              <a:off x="2389399" y="2595741"/>
              <a:ext cx="812796" cy="296825"/>
              <a:chOff x="2389399" y="2595741"/>
              <a:chExt cx="812796" cy="296825"/>
            </a:xfrm>
          </p:grpSpPr>
          <p:grpSp>
            <p:nvGrpSpPr>
              <p:cNvPr id="230" name="Google Shape;230;p31"/>
              <p:cNvGrpSpPr/>
              <p:nvPr/>
            </p:nvGrpSpPr>
            <p:grpSpPr>
              <a:xfrm>
                <a:off x="2389399" y="2595741"/>
                <a:ext cx="363638" cy="296825"/>
                <a:chOff x="2389399" y="2595741"/>
                <a:chExt cx="363638" cy="296825"/>
              </a:xfrm>
            </p:grpSpPr>
            <p:grpSp>
              <p:nvGrpSpPr>
                <p:cNvPr id="231" name="Google Shape;231;p31"/>
                <p:cNvGrpSpPr/>
                <p:nvPr/>
              </p:nvGrpSpPr>
              <p:grpSpPr>
                <a:xfrm>
                  <a:off x="2493852" y="2794333"/>
                  <a:ext cx="259185" cy="98232"/>
                  <a:chOff x="2493852" y="2794333"/>
                  <a:chExt cx="259185" cy="98232"/>
                </a:xfrm>
              </p:grpSpPr>
              <p:sp>
                <p:nvSpPr>
                  <p:cNvPr id="232" name="Google Shape;232;p31"/>
                  <p:cNvSpPr/>
                  <p:nvPr/>
                </p:nvSpPr>
                <p:spPr>
                  <a:xfrm>
                    <a:off x="2500419" y="2800896"/>
                    <a:ext cx="246135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6" h="18698" extrusionOk="0">
                        <a:moveTo>
                          <a:pt x="243" y="1"/>
                        </a:moveTo>
                        <a:cubicBezTo>
                          <a:pt x="108" y="1"/>
                          <a:pt x="1" y="108"/>
                          <a:pt x="1" y="243"/>
                        </a:cubicBezTo>
                        <a:cubicBezTo>
                          <a:pt x="1" y="4216"/>
                          <a:pt x="3233" y="7447"/>
                          <a:pt x="7204" y="7447"/>
                        </a:cubicBezTo>
                        <a:lnTo>
                          <a:pt x="47616" y="7447"/>
                        </a:lnTo>
                        <a:cubicBezTo>
                          <a:pt x="50905" y="7447"/>
                          <a:pt x="53581" y="10122"/>
                          <a:pt x="53581" y="13412"/>
                        </a:cubicBezTo>
                        <a:lnTo>
                          <a:pt x="53581" y="18455"/>
                        </a:lnTo>
                        <a:cubicBezTo>
                          <a:pt x="53581" y="18590"/>
                          <a:pt x="53688" y="18697"/>
                          <a:pt x="53823" y="18697"/>
                        </a:cubicBezTo>
                        <a:cubicBezTo>
                          <a:pt x="53957" y="18697"/>
                          <a:pt x="54065" y="18590"/>
                          <a:pt x="54062" y="18455"/>
                        </a:cubicBezTo>
                        <a:lnTo>
                          <a:pt x="54062" y="13412"/>
                        </a:lnTo>
                        <a:cubicBezTo>
                          <a:pt x="54062" y="9854"/>
                          <a:pt x="51169" y="6961"/>
                          <a:pt x="47611" y="6961"/>
                        </a:cubicBezTo>
                        <a:lnTo>
                          <a:pt x="7203" y="6961"/>
                        </a:lnTo>
                        <a:cubicBezTo>
                          <a:pt x="3498" y="6961"/>
                          <a:pt x="485" y="3946"/>
                          <a:pt x="485" y="243"/>
                        </a:cubicBezTo>
                        <a:cubicBezTo>
                          <a:pt x="485" y="108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31"/>
                  <p:cNvSpPr/>
                  <p:nvPr/>
                </p:nvSpPr>
                <p:spPr>
                  <a:xfrm>
                    <a:off x="2493852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4" y="2617"/>
                          <a:pt x="3374" y="1687"/>
                        </a:cubicBezTo>
                        <a:cubicBezTo>
                          <a:pt x="3374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31"/>
                  <p:cNvSpPr/>
                  <p:nvPr/>
                </p:nvSpPr>
                <p:spPr>
                  <a:xfrm>
                    <a:off x="2737686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5" name="Google Shape;235;p31"/>
                <p:cNvSpPr/>
                <p:nvPr/>
              </p:nvSpPr>
              <p:spPr>
                <a:xfrm>
                  <a:off x="2389399" y="2595741"/>
                  <a:ext cx="224343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WBS</a:t>
                  </a:r>
                  <a:endParaRPr/>
                </a:p>
              </p:txBody>
            </p:sp>
          </p:grpSp>
          <p:grpSp>
            <p:nvGrpSpPr>
              <p:cNvPr id="236" name="Google Shape;236;p31"/>
              <p:cNvGrpSpPr/>
              <p:nvPr/>
            </p:nvGrpSpPr>
            <p:grpSpPr>
              <a:xfrm>
                <a:off x="2683630" y="2595741"/>
                <a:ext cx="224334" cy="296825"/>
                <a:chOff x="2683630" y="2595741"/>
                <a:chExt cx="224334" cy="296825"/>
              </a:xfrm>
            </p:grpSpPr>
            <p:grpSp>
              <p:nvGrpSpPr>
                <p:cNvPr id="237" name="Google Shape;237;p31"/>
                <p:cNvGrpSpPr/>
                <p:nvPr/>
              </p:nvGrpSpPr>
              <p:grpSpPr>
                <a:xfrm>
                  <a:off x="2788083" y="2794333"/>
                  <a:ext cx="15356" cy="98232"/>
                  <a:chOff x="2788083" y="2794333"/>
                  <a:chExt cx="15356" cy="98232"/>
                </a:xfrm>
              </p:grpSpPr>
              <p:sp>
                <p:nvSpPr>
                  <p:cNvPr id="238" name="Google Shape;238;p31"/>
                  <p:cNvSpPr/>
                  <p:nvPr/>
                </p:nvSpPr>
                <p:spPr>
                  <a:xfrm>
                    <a:off x="2794655" y="2800905"/>
                    <a:ext cx="2213" cy="85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6" extrusionOk="0">
                        <a:moveTo>
                          <a:pt x="243" y="0"/>
                        </a:moveTo>
                        <a:cubicBezTo>
                          <a:pt x="108" y="0"/>
                          <a:pt x="1" y="109"/>
                          <a:pt x="1" y="243"/>
                        </a:cubicBezTo>
                        <a:lnTo>
                          <a:pt x="1" y="18453"/>
                        </a:lnTo>
                        <a:cubicBezTo>
                          <a:pt x="1" y="18588"/>
                          <a:pt x="108" y="18695"/>
                          <a:pt x="243" y="18695"/>
                        </a:cubicBezTo>
                        <a:cubicBezTo>
                          <a:pt x="377" y="18695"/>
                          <a:pt x="485" y="18588"/>
                          <a:pt x="485" y="18453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0"/>
                          <a:pt x="243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31"/>
                  <p:cNvSpPr/>
                  <p:nvPr/>
                </p:nvSpPr>
                <p:spPr>
                  <a:xfrm>
                    <a:off x="2788083" y="2794333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7"/>
                          <a:pt x="3372" y="1687"/>
                        </a:cubicBezTo>
                        <a:cubicBezTo>
                          <a:pt x="3372" y="754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31"/>
                  <p:cNvSpPr/>
                  <p:nvPr/>
                </p:nvSpPr>
                <p:spPr>
                  <a:xfrm>
                    <a:off x="2788083" y="2877210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1" name="Google Shape;241;p31"/>
                <p:cNvSpPr/>
                <p:nvPr/>
              </p:nvSpPr>
              <p:spPr>
                <a:xfrm>
                  <a:off x="2683630" y="2595741"/>
                  <a:ext cx="224334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Gantt Charts</a:t>
                  </a:r>
                  <a:endParaRPr/>
                </a:p>
              </p:txBody>
            </p:sp>
          </p:grpSp>
          <p:grpSp>
            <p:nvGrpSpPr>
              <p:cNvPr id="242" name="Google Shape;242;p31"/>
              <p:cNvGrpSpPr/>
              <p:nvPr/>
            </p:nvGrpSpPr>
            <p:grpSpPr>
              <a:xfrm>
                <a:off x="2838475" y="2595741"/>
                <a:ext cx="363719" cy="296825"/>
                <a:chOff x="2838475" y="2595741"/>
                <a:chExt cx="363719" cy="296825"/>
              </a:xfrm>
            </p:grpSpPr>
            <p:grpSp>
              <p:nvGrpSpPr>
                <p:cNvPr id="243" name="Google Shape;243;p31"/>
                <p:cNvGrpSpPr/>
                <p:nvPr/>
              </p:nvGrpSpPr>
              <p:grpSpPr>
                <a:xfrm>
                  <a:off x="2838475" y="2794333"/>
                  <a:ext cx="259185" cy="98232"/>
                  <a:chOff x="2838475" y="2794333"/>
                  <a:chExt cx="259185" cy="98232"/>
                </a:xfrm>
              </p:grpSpPr>
              <p:sp>
                <p:nvSpPr>
                  <p:cNvPr id="244" name="Google Shape;244;p31"/>
                  <p:cNvSpPr/>
                  <p:nvPr/>
                </p:nvSpPr>
                <p:spPr>
                  <a:xfrm>
                    <a:off x="2845042" y="2800896"/>
                    <a:ext cx="246122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3" h="18698" extrusionOk="0">
                        <a:moveTo>
                          <a:pt x="53821" y="1"/>
                        </a:moveTo>
                        <a:cubicBezTo>
                          <a:pt x="53687" y="1"/>
                          <a:pt x="53579" y="108"/>
                          <a:pt x="53579" y="243"/>
                        </a:cubicBezTo>
                        <a:cubicBezTo>
                          <a:pt x="53579" y="3946"/>
                          <a:pt x="50564" y="6961"/>
                          <a:pt x="46861" y="6961"/>
                        </a:cubicBezTo>
                        <a:lnTo>
                          <a:pt x="6451" y="6961"/>
                        </a:lnTo>
                        <a:cubicBezTo>
                          <a:pt x="2895" y="6961"/>
                          <a:pt x="0" y="9857"/>
                          <a:pt x="0" y="13412"/>
                        </a:cubicBezTo>
                        <a:lnTo>
                          <a:pt x="0" y="18455"/>
                        </a:lnTo>
                        <a:cubicBezTo>
                          <a:pt x="0" y="18590"/>
                          <a:pt x="109" y="18697"/>
                          <a:pt x="242" y="18697"/>
                        </a:cubicBezTo>
                        <a:cubicBezTo>
                          <a:pt x="379" y="18697"/>
                          <a:pt x="487" y="18590"/>
                          <a:pt x="486" y="18455"/>
                        </a:cubicBezTo>
                        <a:lnTo>
                          <a:pt x="486" y="13412"/>
                        </a:lnTo>
                        <a:cubicBezTo>
                          <a:pt x="486" y="10122"/>
                          <a:pt x="3162" y="7447"/>
                          <a:pt x="6451" y="7447"/>
                        </a:cubicBezTo>
                        <a:lnTo>
                          <a:pt x="46858" y="7447"/>
                        </a:lnTo>
                        <a:cubicBezTo>
                          <a:pt x="50831" y="7447"/>
                          <a:pt x="54063" y="4215"/>
                          <a:pt x="54063" y="243"/>
                        </a:cubicBezTo>
                        <a:cubicBezTo>
                          <a:pt x="54063" y="108"/>
                          <a:pt x="53954" y="1"/>
                          <a:pt x="53821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31"/>
                  <p:cNvSpPr/>
                  <p:nvPr/>
                </p:nvSpPr>
                <p:spPr>
                  <a:xfrm>
                    <a:off x="3082301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0" y="754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3" y="2617"/>
                          <a:pt x="3373" y="1687"/>
                        </a:cubicBezTo>
                        <a:cubicBezTo>
                          <a:pt x="3373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31"/>
                  <p:cNvSpPr/>
                  <p:nvPr/>
                </p:nvSpPr>
                <p:spPr>
                  <a:xfrm>
                    <a:off x="2838475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7" name="Google Shape;247;p31"/>
                <p:cNvSpPr/>
                <p:nvPr/>
              </p:nvSpPr>
              <p:spPr>
                <a:xfrm>
                  <a:off x="2977852" y="2595741"/>
                  <a:ext cx="224343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Scrum</a:t>
                  </a:r>
                  <a:endParaRPr/>
                </a:p>
              </p:txBody>
            </p:sp>
          </p:grpSp>
        </p:grpSp>
        <p:grpSp>
          <p:nvGrpSpPr>
            <p:cNvPr id="248" name="Google Shape;248;p31"/>
            <p:cNvGrpSpPr/>
            <p:nvPr/>
          </p:nvGrpSpPr>
          <p:grpSpPr>
            <a:xfrm>
              <a:off x="2389399" y="3100241"/>
              <a:ext cx="812796" cy="296869"/>
              <a:chOff x="2389399" y="3100241"/>
              <a:chExt cx="812796" cy="296869"/>
            </a:xfrm>
          </p:grpSpPr>
          <p:grpSp>
            <p:nvGrpSpPr>
              <p:cNvPr id="249" name="Google Shape;249;p31"/>
              <p:cNvGrpSpPr/>
              <p:nvPr/>
            </p:nvGrpSpPr>
            <p:grpSpPr>
              <a:xfrm>
                <a:off x="2683630" y="3100241"/>
                <a:ext cx="224334" cy="296869"/>
                <a:chOff x="2683630" y="3100241"/>
                <a:chExt cx="224334" cy="296869"/>
              </a:xfrm>
            </p:grpSpPr>
            <p:grpSp>
              <p:nvGrpSpPr>
                <p:cNvPr id="250" name="Google Shape;250;p31"/>
                <p:cNvGrpSpPr/>
                <p:nvPr/>
              </p:nvGrpSpPr>
              <p:grpSpPr>
                <a:xfrm>
                  <a:off x="2788083" y="3100241"/>
                  <a:ext cx="15356" cy="98237"/>
                  <a:chOff x="2788083" y="3100241"/>
                  <a:chExt cx="15356" cy="98237"/>
                </a:xfrm>
              </p:grpSpPr>
              <p:sp>
                <p:nvSpPr>
                  <p:cNvPr id="251" name="Google Shape;251;p31"/>
                  <p:cNvSpPr/>
                  <p:nvPr/>
                </p:nvSpPr>
                <p:spPr>
                  <a:xfrm>
                    <a:off x="2794655" y="3106808"/>
                    <a:ext cx="2213" cy="85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7" extrusionOk="0">
                        <a:moveTo>
                          <a:pt x="243" y="1"/>
                        </a:moveTo>
                        <a:cubicBezTo>
                          <a:pt x="108" y="1"/>
                          <a:pt x="1" y="109"/>
                          <a:pt x="1" y="243"/>
                        </a:cubicBezTo>
                        <a:lnTo>
                          <a:pt x="1" y="18455"/>
                        </a:lnTo>
                        <a:cubicBezTo>
                          <a:pt x="1" y="18588"/>
                          <a:pt x="108" y="18697"/>
                          <a:pt x="243" y="18697"/>
                        </a:cubicBezTo>
                        <a:cubicBezTo>
                          <a:pt x="377" y="18697"/>
                          <a:pt x="485" y="18588"/>
                          <a:pt x="485" y="18455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31"/>
                  <p:cNvSpPr/>
                  <p:nvPr/>
                </p:nvSpPr>
                <p:spPr>
                  <a:xfrm>
                    <a:off x="2788083" y="3183117"/>
                    <a:ext cx="15356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9"/>
                          <a:pt x="3372" y="1687"/>
                        </a:cubicBezTo>
                        <a:cubicBezTo>
                          <a:pt x="3372" y="755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31"/>
                  <p:cNvSpPr/>
                  <p:nvPr/>
                </p:nvSpPr>
                <p:spPr>
                  <a:xfrm>
                    <a:off x="2788083" y="3100241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4" name="Google Shape;254;p31"/>
                <p:cNvSpPr/>
                <p:nvPr/>
              </p:nvSpPr>
              <p:spPr>
                <a:xfrm>
                  <a:off x="2683630" y="3215065"/>
                  <a:ext cx="224334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88" extrusionOk="0">
                      <a:moveTo>
                        <a:pt x="7996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6" y="39988"/>
                      </a:cubicBezTo>
                      <a:lnTo>
                        <a:pt x="41280" y="39988"/>
                      </a:lnTo>
                      <a:cubicBezTo>
                        <a:pt x="45697" y="39988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79"/>
                        <a:pt x="45697" y="0"/>
                        <a:pt x="4128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Waterfall</a:t>
                  </a:r>
                  <a:endParaRPr/>
                </a:p>
              </p:txBody>
            </p:sp>
          </p:grpSp>
          <p:grpSp>
            <p:nvGrpSpPr>
              <p:cNvPr id="255" name="Google Shape;255;p31"/>
              <p:cNvGrpSpPr/>
              <p:nvPr/>
            </p:nvGrpSpPr>
            <p:grpSpPr>
              <a:xfrm>
                <a:off x="2389399" y="3100241"/>
                <a:ext cx="363638" cy="296869"/>
                <a:chOff x="2389399" y="3100241"/>
                <a:chExt cx="363638" cy="296869"/>
              </a:xfrm>
            </p:grpSpPr>
            <p:grpSp>
              <p:nvGrpSpPr>
                <p:cNvPr id="256" name="Google Shape;256;p31"/>
                <p:cNvGrpSpPr/>
                <p:nvPr/>
              </p:nvGrpSpPr>
              <p:grpSpPr>
                <a:xfrm>
                  <a:off x="2493852" y="3100241"/>
                  <a:ext cx="259185" cy="98237"/>
                  <a:chOff x="2493852" y="3100241"/>
                  <a:chExt cx="259185" cy="98237"/>
                </a:xfrm>
              </p:grpSpPr>
              <p:sp>
                <p:nvSpPr>
                  <p:cNvPr id="257" name="Google Shape;257;p31"/>
                  <p:cNvSpPr/>
                  <p:nvPr/>
                </p:nvSpPr>
                <p:spPr>
                  <a:xfrm>
                    <a:off x="2500428" y="3106803"/>
                    <a:ext cx="246126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4" h="18698" extrusionOk="0">
                        <a:moveTo>
                          <a:pt x="53821" y="0"/>
                        </a:moveTo>
                        <a:cubicBezTo>
                          <a:pt x="53686" y="0"/>
                          <a:pt x="53579" y="109"/>
                          <a:pt x="53579" y="242"/>
                        </a:cubicBezTo>
                        <a:lnTo>
                          <a:pt x="53579" y="5286"/>
                        </a:lnTo>
                        <a:cubicBezTo>
                          <a:pt x="53579" y="8576"/>
                          <a:pt x="50903" y="11250"/>
                          <a:pt x="47614" y="11250"/>
                        </a:cubicBezTo>
                        <a:lnTo>
                          <a:pt x="7205" y="11250"/>
                        </a:lnTo>
                        <a:cubicBezTo>
                          <a:pt x="3232" y="11250"/>
                          <a:pt x="0" y="14484"/>
                          <a:pt x="0" y="18456"/>
                        </a:cubicBezTo>
                        <a:cubicBezTo>
                          <a:pt x="0" y="18589"/>
                          <a:pt x="109" y="18698"/>
                          <a:pt x="242" y="18698"/>
                        </a:cubicBezTo>
                        <a:cubicBezTo>
                          <a:pt x="376" y="18698"/>
                          <a:pt x="485" y="18589"/>
                          <a:pt x="485" y="18456"/>
                        </a:cubicBezTo>
                        <a:cubicBezTo>
                          <a:pt x="485" y="14751"/>
                          <a:pt x="3499" y="11736"/>
                          <a:pt x="7202" y="11736"/>
                        </a:cubicBezTo>
                        <a:lnTo>
                          <a:pt x="47612" y="11736"/>
                        </a:lnTo>
                        <a:cubicBezTo>
                          <a:pt x="51169" y="11736"/>
                          <a:pt x="54063" y="8843"/>
                          <a:pt x="54063" y="5286"/>
                        </a:cubicBezTo>
                        <a:lnTo>
                          <a:pt x="54063" y="242"/>
                        </a:lnTo>
                        <a:cubicBezTo>
                          <a:pt x="54063" y="109"/>
                          <a:pt x="53955" y="0"/>
                          <a:pt x="53821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31"/>
                  <p:cNvSpPr/>
                  <p:nvPr/>
                </p:nvSpPr>
                <p:spPr>
                  <a:xfrm>
                    <a:off x="2493852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4" y="2619"/>
                          <a:pt x="3374" y="1687"/>
                        </a:cubicBezTo>
                        <a:cubicBezTo>
                          <a:pt x="3374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31"/>
                  <p:cNvSpPr/>
                  <p:nvPr/>
                </p:nvSpPr>
                <p:spPr>
                  <a:xfrm>
                    <a:off x="2737686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0" name="Google Shape;260;p31"/>
                <p:cNvSpPr/>
                <p:nvPr/>
              </p:nvSpPr>
              <p:spPr>
                <a:xfrm>
                  <a:off x="2389399" y="3215065"/>
                  <a:ext cx="224343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88" extrusionOk="0">
                      <a:moveTo>
                        <a:pt x="7997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7" y="39988"/>
                      </a:cubicBezTo>
                      <a:lnTo>
                        <a:pt x="41282" y="39988"/>
                      </a:lnTo>
                      <a:cubicBezTo>
                        <a:pt x="45697" y="39988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79"/>
                        <a:pt x="45697" y="0"/>
                        <a:pt x="4128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Kanban</a:t>
                  </a:r>
                  <a:endParaRPr/>
                </a:p>
              </p:txBody>
            </p:sp>
          </p:grpSp>
          <p:grpSp>
            <p:nvGrpSpPr>
              <p:cNvPr id="261" name="Google Shape;261;p31"/>
              <p:cNvGrpSpPr/>
              <p:nvPr/>
            </p:nvGrpSpPr>
            <p:grpSpPr>
              <a:xfrm>
                <a:off x="2838475" y="3100241"/>
                <a:ext cx="363719" cy="296869"/>
                <a:chOff x="2838475" y="3100241"/>
                <a:chExt cx="363719" cy="296869"/>
              </a:xfrm>
            </p:grpSpPr>
            <p:grpSp>
              <p:nvGrpSpPr>
                <p:cNvPr id="262" name="Google Shape;262;p31"/>
                <p:cNvGrpSpPr/>
                <p:nvPr/>
              </p:nvGrpSpPr>
              <p:grpSpPr>
                <a:xfrm>
                  <a:off x="2838475" y="3100241"/>
                  <a:ext cx="259185" cy="98237"/>
                  <a:chOff x="2838475" y="3100241"/>
                  <a:chExt cx="259185" cy="98237"/>
                </a:xfrm>
              </p:grpSpPr>
              <p:sp>
                <p:nvSpPr>
                  <p:cNvPr id="263" name="Google Shape;263;p31"/>
                  <p:cNvSpPr/>
                  <p:nvPr/>
                </p:nvSpPr>
                <p:spPr>
                  <a:xfrm>
                    <a:off x="2845042" y="3106803"/>
                    <a:ext cx="246131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5" h="18698" extrusionOk="0">
                        <a:moveTo>
                          <a:pt x="242" y="0"/>
                        </a:moveTo>
                        <a:cubicBezTo>
                          <a:pt x="109" y="0"/>
                          <a:pt x="0" y="109"/>
                          <a:pt x="0" y="242"/>
                        </a:cubicBezTo>
                        <a:lnTo>
                          <a:pt x="0" y="5286"/>
                        </a:lnTo>
                        <a:cubicBezTo>
                          <a:pt x="0" y="8843"/>
                          <a:pt x="2895" y="11736"/>
                          <a:pt x="6451" y="11736"/>
                        </a:cubicBezTo>
                        <a:lnTo>
                          <a:pt x="46862" y="11736"/>
                        </a:lnTo>
                        <a:cubicBezTo>
                          <a:pt x="50567" y="11736"/>
                          <a:pt x="53580" y="14751"/>
                          <a:pt x="53580" y="18456"/>
                        </a:cubicBezTo>
                        <a:cubicBezTo>
                          <a:pt x="53580" y="18589"/>
                          <a:pt x="53689" y="18698"/>
                          <a:pt x="53822" y="18698"/>
                        </a:cubicBezTo>
                        <a:cubicBezTo>
                          <a:pt x="53957" y="18698"/>
                          <a:pt x="54064" y="18589"/>
                          <a:pt x="54063" y="18456"/>
                        </a:cubicBezTo>
                        <a:cubicBezTo>
                          <a:pt x="54063" y="14484"/>
                          <a:pt x="50831" y="11250"/>
                          <a:pt x="46858" y="11250"/>
                        </a:cubicBezTo>
                        <a:lnTo>
                          <a:pt x="6449" y="11250"/>
                        </a:lnTo>
                        <a:cubicBezTo>
                          <a:pt x="3160" y="11250"/>
                          <a:pt x="484" y="8576"/>
                          <a:pt x="484" y="5286"/>
                        </a:cubicBezTo>
                        <a:lnTo>
                          <a:pt x="484" y="242"/>
                        </a:lnTo>
                        <a:cubicBezTo>
                          <a:pt x="484" y="109"/>
                          <a:pt x="376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31"/>
                  <p:cNvSpPr/>
                  <p:nvPr/>
                </p:nvSpPr>
                <p:spPr>
                  <a:xfrm>
                    <a:off x="3082301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0" y="755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3" y="2619"/>
                          <a:pt x="3373" y="1687"/>
                        </a:cubicBezTo>
                        <a:cubicBezTo>
                          <a:pt x="3373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31"/>
                  <p:cNvSpPr/>
                  <p:nvPr/>
                </p:nvSpPr>
                <p:spPr>
                  <a:xfrm>
                    <a:off x="2838475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6" name="Google Shape;266;p31"/>
                <p:cNvSpPr/>
                <p:nvPr/>
              </p:nvSpPr>
              <p:spPr>
                <a:xfrm>
                  <a:off x="2977852" y="3215065"/>
                  <a:ext cx="224343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88" extrusionOk="0">
                      <a:moveTo>
                        <a:pt x="7995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5" y="39988"/>
                      </a:cubicBezTo>
                      <a:lnTo>
                        <a:pt x="41282" y="39988"/>
                      </a:lnTo>
                      <a:cubicBezTo>
                        <a:pt x="45698" y="39988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79"/>
                        <a:pt x="45698" y="0"/>
                        <a:pt x="4128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CPM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2269648" y="2155810"/>
            <a:ext cx="6271100" cy="831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72084"/>
            <a:r>
              <a:rPr lang="en-US" sz="4900" kern="1200" cap="all" spc="74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Agile</a:t>
            </a:r>
            <a:endParaRPr lang="en-US" b="0"/>
          </a:p>
        </p:txBody>
      </p:sp>
      <p:sp>
        <p:nvSpPr>
          <p:cNvPr id="272" name="Google Shape;272;p32"/>
          <p:cNvSpPr txBox="1">
            <a:spLocks noGrp="1"/>
          </p:cNvSpPr>
          <p:nvPr>
            <p:ph type="title" idx="2"/>
          </p:nvPr>
        </p:nvSpPr>
        <p:spPr>
          <a:xfrm>
            <a:off x="603249" y="2033370"/>
            <a:ext cx="1474908" cy="1076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72084"/>
            <a:r>
              <a:rPr lang="en" sz="7840" kern="1200" cap="all" spc="74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03</a:t>
            </a:r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subTitle" idx="1"/>
          </p:nvPr>
        </p:nvSpPr>
        <p:spPr>
          <a:xfrm>
            <a:off x="991000" y="722100"/>
            <a:ext cx="7041000" cy="12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Agile methodology is a project management approach that involves breaking the project into phases and emphasizes continuous collaboration and improvement. Teams follow a cycle of planning, executing, and evaluating.</a:t>
            </a:r>
            <a:endParaRPr sz="1900"/>
          </a:p>
        </p:txBody>
      </p:sp>
      <p:graphicFrame>
        <p:nvGraphicFramePr>
          <p:cNvPr id="282" name="Google Shape;278;p33">
            <a:extLst>
              <a:ext uri="{FF2B5EF4-FFF2-40B4-BE49-F238E27FC236}">
                <a16:creationId xmlns:a16="http://schemas.microsoft.com/office/drawing/2014/main" id="{968786A2-B93D-67EB-603A-EEC3CE2B4C79}"/>
              </a:ext>
            </a:extLst>
          </p:cNvPr>
          <p:cNvGraphicFramePr/>
          <p:nvPr/>
        </p:nvGraphicFramePr>
        <p:xfrm>
          <a:off x="1437450" y="2105825"/>
          <a:ext cx="6239400" cy="205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3;p34">
            <a:extLst>
              <a:ext uri="{FF2B5EF4-FFF2-40B4-BE49-F238E27FC236}">
                <a16:creationId xmlns:a16="http://schemas.microsoft.com/office/drawing/2014/main" id="{924EF770-4A36-D987-2ED6-76A2A01F2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150100"/>
              </p:ext>
            </p:extLst>
          </p:nvPr>
        </p:nvGraphicFramePr>
        <p:xfrm>
          <a:off x="977549" y="364272"/>
          <a:ext cx="7608889" cy="449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terms related to Scrum</a:t>
            </a:r>
          </a:p>
        </p:txBody>
      </p:sp>
      <p:graphicFrame>
        <p:nvGraphicFramePr>
          <p:cNvPr id="300" name="Google Shape;288;p35">
            <a:extLst>
              <a:ext uri="{FF2B5EF4-FFF2-40B4-BE49-F238E27FC236}">
                <a16:creationId xmlns:a16="http://schemas.microsoft.com/office/drawing/2014/main" id="{31F2396D-719C-B0EA-8B7A-A963F332F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409272"/>
              </p:ext>
            </p:extLst>
          </p:nvPr>
        </p:nvGraphicFramePr>
        <p:xfrm>
          <a:off x="556449" y="1211000"/>
          <a:ext cx="8424000" cy="3762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Google Shape;294;p36"/>
          <p:cNvSpPr txBox="1">
            <a:spLocks noGrp="1"/>
          </p:cNvSpPr>
          <p:nvPr>
            <p:ph type="title"/>
          </p:nvPr>
        </p:nvSpPr>
        <p:spPr>
          <a:xfrm>
            <a:off x="1275857" y="603249"/>
            <a:ext cx="6590024" cy="1896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1014984"/>
            <a:r>
              <a:rPr lang="en-US" sz="11840" kern="1200" cap="all" spc="111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Thanks</a:t>
            </a:r>
            <a:endParaRPr lang="en-US"/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1275838" y="2407872"/>
            <a:ext cx="6590024" cy="76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014984">
              <a:spcAft>
                <a:spcPts val="600"/>
              </a:spcAft>
            </a:pPr>
            <a:r>
              <a:rPr lang="en-US" sz="207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you have any questions?</a:t>
            </a:r>
          </a:p>
          <a:p>
            <a:pPr marL="0" indent="0" defTabSz="1014984">
              <a:spcAft>
                <a:spcPts val="600"/>
              </a:spcAft>
            </a:pPr>
            <a:r>
              <a:rPr lang="en-US" sz="1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mohammedzainkhazi@protonmail.com  </a:t>
            </a:r>
            <a:r>
              <a:rPr lang="en-US" sz="1628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+91 9164493673</a:t>
            </a:r>
            <a:endParaRPr lang="en-US" sz="1100"/>
          </a:p>
        </p:txBody>
      </p:sp>
      <p:sp>
        <p:nvSpPr>
          <p:cNvPr id="296" name="Google Shape;296;p36"/>
          <p:cNvSpPr/>
          <p:nvPr/>
        </p:nvSpPr>
        <p:spPr>
          <a:xfrm>
            <a:off x="1012754" y="3661548"/>
            <a:ext cx="7118488" cy="87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0"/>
              <a:t>contents</a:t>
            </a:r>
            <a:endParaRPr b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2"/>
          </p:nvPr>
        </p:nvSpPr>
        <p:spPr>
          <a:xfrm>
            <a:off x="720000" y="30187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Business Analysis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3"/>
          </p:nvPr>
        </p:nvSpPr>
        <p:spPr>
          <a:xfrm>
            <a:off x="3419218" y="30187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Lifecycles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5"/>
          </p:nvPr>
        </p:nvSpPr>
        <p:spPr>
          <a:xfrm>
            <a:off x="6118442" y="272832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Agile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114721" y="2145533"/>
            <a:ext cx="6426027" cy="852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92658"/>
            <a:r>
              <a:rPr lang="en-US" sz="5050" kern="1200" cap="all" spc="76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Business Analysis</a:t>
            </a:r>
            <a:endParaRPr lang="en-US" b="0"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2"/>
          </p:nvPr>
        </p:nvSpPr>
        <p:spPr>
          <a:xfrm>
            <a:off x="603249" y="2020069"/>
            <a:ext cx="1388919" cy="1103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92658"/>
            <a:r>
              <a:rPr lang="en" sz="8080" kern="1200" cap="all" spc="76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01</a:t>
            </a: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Analysis involves a collection of actions, knowledge, and methods necessary to identify what a business requires and find solutions to its problems.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Roles of a Business AnalysT</a:t>
            </a:r>
            <a:endParaRPr lang="en-US" sz="5000" b="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9" name="Google Shape;179;p25"/>
          <p:cNvSpPr/>
          <p:nvPr/>
        </p:nvSpPr>
        <p:spPr>
          <a:xfrm rot="16200000">
            <a:off x="-2821921" y="1288771"/>
            <a:ext cx="6676649" cy="103280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81" name="Google Shape;177;p25">
            <a:extLst>
              <a:ext uri="{FF2B5EF4-FFF2-40B4-BE49-F238E27FC236}">
                <a16:creationId xmlns:a16="http://schemas.microsoft.com/office/drawing/2014/main" id="{3FDB566F-57F8-6B86-97AB-B49DC03D8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938590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2399500" y="21508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Lifecycle</a:t>
            </a:r>
            <a:endParaRPr b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2"/>
          </p:nvPr>
        </p:nvSpPr>
        <p:spPr>
          <a:xfrm>
            <a:off x="713225" y="2026950"/>
            <a:ext cx="1492500" cy="10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subTitle" idx="1"/>
          </p:nvPr>
        </p:nvSpPr>
        <p:spPr>
          <a:xfrm>
            <a:off x="769144" y="549966"/>
            <a:ext cx="7327934" cy="4041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LcPeriod"/>
            </a:pPr>
            <a:r>
              <a:rPr lang="en" dirty="0"/>
              <a:t>Planning</a:t>
            </a:r>
            <a:endParaRPr dirty="0"/>
          </a:p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LcPeriod"/>
            </a:pPr>
            <a:r>
              <a:rPr lang="en" dirty="0"/>
              <a:t>Requirement Defining</a:t>
            </a:r>
            <a:endParaRPr dirty="0"/>
          </a:p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LcPeriod"/>
            </a:pPr>
            <a:r>
              <a:rPr lang="en" dirty="0"/>
              <a:t>Design and Prototype</a:t>
            </a:r>
            <a:endParaRPr dirty="0"/>
          </a:p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LcPeriod"/>
            </a:pPr>
            <a:r>
              <a:rPr lang="en" dirty="0"/>
              <a:t>Development</a:t>
            </a:r>
            <a:endParaRPr dirty="0"/>
          </a:p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LcPeriod"/>
            </a:pPr>
            <a:r>
              <a:rPr lang="en" dirty="0"/>
              <a:t>Testing</a:t>
            </a:r>
            <a:endParaRPr dirty="0"/>
          </a:p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LcPeriod"/>
            </a:pPr>
            <a:r>
              <a:rPr lang="en" dirty="0"/>
              <a:t>Deployment</a:t>
            </a:r>
            <a:endParaRPr dirty="0"/>
          </a:p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SzPts val="3000"/>
              <a:buFont typeface="+mj-lt"/>
              <a:buAutoNum type="romanLcPeriod"/>
            </a:pPr>
            <a:r>
              <a:rPr lang="en" dirty="0"/>
              <a:t>Maintenance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790675" y="5942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 Gathering Techniques</a:t>
            </a:r>
            <a:endParaRPr b="0" dirty="0"/>
          </a:p>
        </p:txBody>
      </p:sp>
      <p:sp>
        <p:nvSpPr>
          <p:cNvPr id="196" name="Google Shape;196;p28"/>
          <p:cNvSpPr txBox="1"/>
          <p:nvPr/>
        </p:nvSpPr>
        <p:spPr>
          <a:xfrm>
            <a:off x="790675" y="1085150"/>
            <a:ext cx="64626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bert Sans"/>
                <a:ea typeface="Albert Sans"/>
                <a:cs typeface="Albert Sans"/>
                <a:sym typeface="Albert Sans"/>
              </a:rPr>
              <a:t>Business analyst is responsible for requirement gathering.</a:t>
            </a: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97" name="Google Shape;197;p28"/>
          <p:cNvGrpSpPr/>
          <p:nvPr/>
        </p:nvGrpSpPr>
        <p:grpSpPr>
          <a:xfrm>
            <a:off x="208910" y="2261192"/>
            <a:ext cx="8543958" cy="2431614"/>
            <a:chOff x="1247650" y="2075422"/>
            <a:chExt cx="6648477" cy="1557229"/>
          </a:xfrm>
        </p:grpSpPr>
        <p:sp>
          <p:nvSpPr>
            <p:cNvPr id="198" name="Google Shape;198;p28"/>
            <p:cNvSpPr/>
            <p:nvPr/>
          </p:nvSpPr>
          <p:spPr>
            <a:xfrm>
              <a:off x="6401466" y="2075422"/>
              <a:ext cx="1429011" cy="921622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Prototyping</a:t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127635" y="2711029"/>
              <a:ext cx="1429036" cy="921622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Brainstormings </a:t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1407750" y="2075422"/>
              <a:ext cx="1346717" cy="921622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Focus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Groups</a:t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672632" y="2710806"/>
              <a:ext cx="1346707" cy="921622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Document 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Analysis</a:t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03372" y="2075422"/>
              <a:ext cx="1385686" cy="921622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Interviews and Questionnaires</a:t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1055450" y="590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Requirements</a:t>
            </a:r>
            <a:endParaRPr b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Focus: How well the system performs its tasks and meets quality criteria.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Description: Describe qualities and constraints.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Example: Performance, security, usability, scalability.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Focus: What the system should do in terms of tasks, interactions, and processes.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Description: Describe specific functions and features.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Example: User registration, search functionality.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608</Words>
  <Application>Microsoft Office PowerPoint</Application>
  <PresentationFormat>On-screen Show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Roboto</vt:lpstr>
      <vt:lpstr>Albert Sans</vt:lpstr>
      <vt:lpstr>Wingdings 3</vt:lpstr>
      <vt:lpstr>Wingdings</vt:lpstr>
      <vt:lpstr>Bebas Neue</vt:lpstr>
      <vt:lpstr>Manrope</vt:lpstr>
      <vt:lpstr>Nunito Light</vt:lpstr>
      <vt:lpstr>Tw Cen MT Condensed</vt:lpstr>
      <vt:lpstr>Tw Cen MT</vt:lpstr>
      <vt:lpstr>Albert Sans Light</vt:lpstr>
      <vt:lpstr>Arial</vt:lpstr>
      <vt:lpstr>Integral</vt:lpstr>
      <vt:lpstr>My Learnings Week-1 (UNEXT)</vt:lpstr>
      <vt:lpstr>Table of contents</vt:lpstr>
      <vt:lpstr>Business Analysis</vt:lpstr>
      <vt:lpstr>PowerPoint Presentation</vt:lpstr>
      <vt:lpstr>Roles of a Business AnalysT</vt:lpstr>
      <vt:lpstr>Software Development Lifecycle</vt:lpstr>
      <vt:lpstr>PowerPoint Presentation</vt:lpstr>
      <vt:lpstr>Requirement Gathering Techniques</vt:lpstr>
      <vt:lpstr>Types of Requirements</vt:lpstr>
      <vt:lpstr>Types of Requirement Modelling Techniques</vt:lpstr>
      <vt:lpstr>Types of Management Techniques</vt:lpstr>
      <vt:lpstr>Agile</vt:lpstr>
      <vt:lpstr>PowerPoint Presentation</vt:lpstr>
      <vt:lpstr>PowerPoint Presentation</vt:lpstr>
      <vt:lpstr>Important terms related to Scrum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Learnings Week-1 (UNEXT)</dc:title>
  <dc:creator>K, Mohammed Z SBOBNG-PTIY/BGE</dc:creator>
  <cp:lastModifiedBy>K, Mohammed Z SBOBNG-PTIY/BGE</cp:lastModifiedBy>
  <cp:revision>2</cp:revision>
  <dcterms:modified xsi:type="dcterms:W3CDTF">2023-08-23T03:35:07Z</dcterms:modified>
</cp:coreProperties>
</file>