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A50F-F650-9149-83B1-6953C9D24D42}" type="datetimeFigureOut">
              <a:rPr kumimoji="1" lang="zh-CN" altLang="en-US" smtClean="0"/>
              <a:t>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5D93-CAA5-FD43-9B35-614DCA40B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19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A50F-F650-9149-83B1-6953C9D24D42}" type="datetimeFigureOut">
              <a:rPr kumimoji="1" lang="zh-CN" altLang="en-US" smtClean="0"/>
              <a:t>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5D93-CAA5-FD43-9B35-614DCA40B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921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A50F-F650-9149-83B1-6953C9D24D42}" type="datetimeFigureOut">
              <a:rPr kumimoji="1" lang="zh-CN" altLang="en-US" smtClean="0"/>
              <a:t>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5D93-CAA5-FD43-9B35-614DCA40B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70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A50F-F650-9149-83B1-6953C9D24D42}" type="datetimeFigureOut">
              <a:rPr kumimoji="1" lang="zh-CN" altLang="en-US" smtClean="0"/>
              <a:t>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5D93-CAA5-FD43-9B35-614DCA40B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754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A50F-F650-9149-83B1-6953C9D24D42}" type="datetimeFigureOut">
              <a:rPr kumimoji="1" lang="zh-CN" altLang="en-US" smtClean="0"/>
              <a:t>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5D93-CAA5-FD43-9B35-614DCA40B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220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A50F-F650-9149-83B1-6953C9D24D42}" type="datetimeFigureOut">
              <a:rPr kumimoji="1" lang="zh-CN" altLang="en-US" smtClean="0"/>
              <a:t>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5D93-CAA5-FD43-9B35-614DCA40B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940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A50F-F650-9149-83B1-6953C9D24D42}" type="datetimeFigureOut">
              <a:rPr kumimoji="1" lang="zh-CN" altLang="en-US" smtClean="0"/>
              <a:t>9/7/17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5D93-CAA5-FD43-9B35-614DCA40B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26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A50F-F650-9149-83B1-6953C9D24D42}" type="datetimeFigureOut">
              <a:rPr kumimoji="1" lang="zh-CN" altLang="en-US" smtClean="0"/>
              <a:t>9/7/17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5D93-CAA5-FD43-9B35-614DCA40B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027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A50F-F650-9149-83B1-6953C9D24D42}" type="datetimeFigureOut">
              <a:rPr kumimoji="1" lang="zh-CN" altLang="en-US" smtClean="0"/>
              <a:t>9/7/17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5D93-CAA5-FD43-9B35-614DCA40B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69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A50F-F650-9149-83B1-6953C9D24D42}" type="datetimeFigureOut">
              <a:rPr kumimoji="1" lang="zh-CN" altLang="en-US" smtClean="0"/>
              <a:t>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5D93-CAA5-FD43-9B35-614DCA40B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124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A50F-F650-9149-83B1-6953C9D24D42}" type="datetimeFigureOut">
              <a:rPr kumimoji="1" lang="zh-CN" altLang="en-US" smtClean="0"/>
              <a:t>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5D93-CAA5-FD43-9B35-614DCA40B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413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DA50F-F650-9149-83B1-6953C9D24D42}" type="datetimeFigureOut">
              <a:rPr kumimoji="1" lang="zh-CN" altLang="en-US" smtClean="0"/>
              <a:t>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C5D93-CAA5-FD43-9B35-614DCA40B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866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CSC</a:t>
            </a:r>
            <a:r>
              <a:rPr kumimoji="1" lang="en-US" altLang="zh-CN" dirty="0" smtClean="0"/>
              <a:t>4421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Computer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Operating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Lab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0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52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Goals</a:t>
            </a:r>
          </a:p>
          <a:p>
            <a:r>
              <a:rPr lang="en-US" altLang="zh-CN" dirty="0"/>
              <a:t>The purpose of this lab is to help you learn more about some frequently used system calls.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45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Printing File Names using </a:t>
            </a:r>
            <a:r>
              <a:rPr lang="en-US" altLang="zh-CN" dirty="0" err="1"/>
              <a:t>Dirent</a:t>
            </a:r>
            <a:r>
              <a:rPr lang="en-US" altLang="zh-CN" dirty="0"/>
              <a:t> Library</a:t>
            </a:r>
            <a:r>
              <a:rPr lang="en-US" altLang="zh-CN" dirty="0" smtClean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Here we want to access a Linux directory using C. To do so we use the </a:t>
            </a:r>
            <a:r>
              <a:rPr lang="en-US" altLang="zh-CN" dirty="0" err="1"/>
              <a:t>structs</a:t>
            </a:r>
            <a:r>
              <a:rPr lang="en-US" altLang="zh-CN" dirty="0"/>
              <a:t> and functions made available in the </a:t>
            </a:r>
            <a:r>
              <a:rPr lang="en-US" altLang="zh-CN" dirty="0" err="1"/>
              <a:t>dirent</a:t>
            </a:r>
            <a:r>
              <a:rPr lang="en-US" altLang="zh-CN" dirty="0"/>
              <a:t> library. Below we see the function prototypes for the functions </a:t>
            </a:r>
            <a:r>
              <a:rPr lang="en-US" altLang="zh-CN" dirty="0" err="1"/>
              <a:t>opendir</a:t>
            </a:r>
            <a:r>
              <a:rPr lang="en-US" altLang="zh-CN" dirty="0"/>
              <a:t>, </a:t>
            </a:r>
            <a:r>
              <a:rPr lang="en-US" altLang="zh-CN" dirty="0" err="1"/>
              <a:t>readdir</a:t>
            </a:r>
            <a:r>
              <a:rPr lang="en-US" altLang="zh-CN" dirty="0"/>
              <a:t>, and </a:t>
            </a:r>
            <a:r>
              <a:rPr lang="en-US" altLang="zh-CN" dirty="0" err="1"/>
              <a:t>closedir</a:t>
            </a:r>
            <a:r>
              <a:rPr lang="en-US" altLang="zh-CN" dirty="0"/>
              <a:t> which have been implemented in the </a:t>
            </a:r>
            <a:r>
              <a:rPr lang="en-US" altLang="zh-CN" dirty="0" err="1"/>
              <a:t>dirent</a:t>
            </a:r>
            <a:r>
              <a:rPr lang="en-US" altLang="zh-CN" dirty="0"/>
              <a:t> library. DIR is simple type that is available from the library.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00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SYNOPSIS</a:t>
            </a:r>
            <a:endParaRPr lang="en-US" altLang="zh-CN" dirty="0"/>
          </a:p>
          <a:p>
            <a:r>
              <a:rPr lang="en-US" altLang="zh-CN" dirty="0"/>
              <a:t>#include </a:t>
            </a:r>
            <a:r>
              <a:rPr lang="en-US" altLang="zh-CN" i="1" dirty="0"/>
              <a:t>&lt;</a:t>
            </a:r>
            <a:r>
              <a:rPr lang="en-US" altLang="zh-CN" dirty="0" err="1"/>
              <a:t>dirent.h</a:t>
            </a:r>
            <a:r>
              <a:rPr lang="en-US" altLang="zh-CN" i="1" dirty="0"/>
              <a:t>&gt;</a:t>
            </a:r>
            <a:endParaRPr lang="en-US" altLang="zh-CN" dirty="0"/>
          </a:p>
          <a:p>
            <a:r>
              <a:rPr lang="en-US" altLang="zh-CN" dirty="0"/>
              <a:t>DIR *</a:t>
            </a:r>
            <a:r>
              <a:rPr lang="en-US" altLang="zh-CN" dirty="0" err="1"/>
              <a:t>opendir</a:t>
            </a:r>
            <a:r>
              <a:rPr lang="en-US" altLang="zh-CN" dirty="0"/>
              <a:t> ( </a:t>
            </a:r>
            <a:r>
              <a:rPr lang="en-US" altLang="zh-CN" b="1" dirty="0" err="1"/>
              <a:t>const</a:t>
            </a:r>
            <a:r>
              <a:rPr lang="en-US" altLang="zh-CN" b="1" dirty="0"/>
              <a:t> char </a:t>
            </a:r>
            <a:r>
              <a:rPr lang="en-US" altLang="zh-CN" i="1" dirty="0"/>
              <a:t>*</a:t>
            </a:r>
            <a:r>
              <a:rPr lang="en-US" altLang="zh-CN" dirty="0" err="1"/>
              <a:t>dirname</a:t>
            </a:r>
            <a:r>
              <a:rPr lang="en-US" altLang="zh-CN" dirty="0"/>
              <a:t> );</a:t>
            </a:r>
          </a:p>
          <a:p>
            <a:r>
              <a:rPr lang="en-US" altLang="zh-CN" b="1" dirty="0" err="1"/>
              <a:t>struct</a:t>
            </a:r>
            <a:r>
              <a:rPr lang="en-US" altLang="zh-CN" b="1" dirty="0"/>
              <a:t> </a:t>
            </a:r>
            <a:r>
              <a:rPr lang="en-US" altLang="zh-CN" dirty="0" err="1"/>
              <a:t>dirent</a:t>
            </a:r>
            <a:r>
              <a:rPr lang="en-US" altLang="zh-CN" dirty="0"/>
              <a:t> </a:t>
            </a:r>
            <a:r>
              <a:rPr lang="en-US" altLang="zh-CN" i="1" dirty="0"/>
              <a:t>*</a:t>
            </a:r>
            <a:r>
              <a:rPr lang="en-US" altLang="zh-CN" dirty="0" err="1"/>
              <a:t>readdir</a:t>
            </a:r>
            <a:r>
              <a:rPr lang="en-US" altLang="zh-CN" dirty="0"/>
              <a:t> (DIR </a:t>
            </a:r>
            <a:r>
              <a:rPr lang="en-US" altLang="zh-CN" i="1" dirty="0"/>
              <a:t>* </a:t>
            </a:r>
            <a:r>
              <a:rPr lang="en-US" altLang="zh-CN" dirty="0" err="1"/>
              <a:t>dir</a:t>
            </a:r>
            <a:r>
              <a:rPr lang="en-US" altLang="zh-CN" dirty="0"/>
              <a:t> );</a:t>
            </a:r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dirty="0" err="1"/>
              <a:t>closedir</a:t>
            </a:r>
            <a:r>
              <a:rPr lang="en-US" altLang="zh-CN" dirty="0"/>
              <a:t> (DIR </a:t>
            </a:r>
            <a:r>
              <a:rPr lang="en-US" altLang="zh-CN" i="1" dirty="0"/>
              <a:t>* </a:t>
            </a:r>
            <a:r>
              <a:rPr lang="en-US" altLang="zh-CN" dirty="0" err="1"/>
              <a:t>dir</a:t>
            </a:r>
            <a:r>
              <a:rPr lang="en-US" altLang="zh-CN" dirty="0"/>
              <a:t> ) 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25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Printing the time that the file path was created</a:t>
            </a:r>
            <a:r>
              <a:rPr lang="en-US" altLang="zh-CN" dirty="0" smtClean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stat system call can access a file by name and retrieve file status information. It is given by: </a:t>
            </a:r>
            <a:r>
              <a:rPr lang="en-US" altLang="zh-CN" b="1" dirty="0" err="1"/>
              <a:t>int</a:t>
            </a:r>
            <a:r>
              <a:rPr lang="en-US" altLang="zh-CN" b="1" dirty="0"/>
              <a:t> stat </a:t>
            </a:r>
            <a:r>
              <a:rPr lang="en-US" altLang="zh-CN" dirty="0"/>
              <a:t>(</a:t>
            </a:r>
            <a:r>
              <a:rPr lang="en-US" altLang="zh-CN" b="1" dirty="0" err="1"/>
              <a:t>const</a:t>
            </a:r>
            <a:r>
              <a:rPr lang="en-US" altLang="zh-CN" b="1" dirty="0"/>
              <a:t> char </a:t>
            </a:r>
            <a:r>
              <a:rPr lang="en-US" altLang="zh-CN" dirty="0"/>
              <a:t>*pathname, </a:t>
            </a:r>
            <a:r>
              <a:rPr lang="en-US" altLang="zh-CN" b="1" dirty="0" err="1"/>
              <a:t>struct</a:t>
            </a:r>
            <a:r>
              <a:rPr lang="en-US" altLang="zh-CN" b="1" dirty="0"/>
              <a:t> stat </a:t>
            </a:r>
            <a:r>
              <a:rPr lang="en-US" altLang="zh-CN" dirty="0"/>
              <a:t>*</a:t>
            </a:r>
            <a:r>
              <a:rPr lang="en-US" altLang="zh-CN" dirty="0" err="1"/>
              <a:t>buf</a:t>
            </a:r>
            <a:r>
              <a:rPr lang="en-US" altLang="zh-CN" dirty="0"/>
              <a:t>);  This system call returns a stat structure (both the function and </a:t>
            </a:r>
            <a:r>
              <a:rPr lang="en-US" altLang="zh-CN" dirty="0" err="1"/>
              <a:t>struct</a:t>
            </a:r>
            <a:r>
              <a:rPr lang="en-US" altLang="zh-CN" dirty="0"/>
              <a:t> are called stat), which contains the following fields: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20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stat {</a:t>
            </a:r>
          </a:p>
          <a:p>
            <a:r>
              <a:rPr lang="en-US" altLang="zh-CN" dirty="0" err="1"/>
              <a:t>dev_t</a:t>
            </a:r>
            <a:r>
              <a:rPr lang="en-US" altLang="zh-CN" dirty="0"/>
              <a:t> </a:t>
            </a:r>
            <a:r>
              <a:rPr lang="en-US" altLang="zh-CN" dirty="0" err="1"/>
              <a:t>st_dev</a:t>
            </a:r>
            <a:r>
              <a:rPr lang="en-US" altLang="zh-CN" dirty="0"/>
              <a:t>; /* ID of device containing file */</a:t>
            </a:r>
          </a:p>
          <a:p>
            <a:r>
              <a:rPr lang="en-US" altLang="zh-CN" dirty="0" err="1"/>
              <a:t>ino_t</a:t>
            </a:r>
            <a:r>
              <a:rPr lang="en-US" altLang="zh-CN" dirty="0"/>
              <a:t> </a:t>
            </a:r>
            <a:r>
              <a:rPr lang="en-US" altLang="zh-CN" dirty="0" err="1"/>
              <a:t>st_ino</a:t>
            </a:r>
            <a:r>
              <a:rPr lang="en-US" altLang="zh-CN" dirty="0"/>
              <a:t>; /* </a:t>
            </a:r>
            <a:r>
              <a:rPr lang="en-US" altLang="zh-CN" dirty="0" err="1"/>
              <a:t>inode</a:t>
            </a:r>
            <a:r>
              <a:rPr lang="en-US" altLang="zh-CN" dirty="0"/>
              <a:t> number */ </a:t>
            </a:r>
          </a:p>
          <a:p>
            <a:r>
              <a:rPr lang="en-US" altLang="zh-CN" dirty="0" err="1"/>
              <a:t>mode_t</a:t>
            </a:r>
            <a:r>
              <a:rPr lang="en-US" altLang="zh-CN" dirty="0"/>
              <a:t> </a:t>
            </a:r>
            <a:r>
              <a:rPr lang="en-US" altLang="zh-CN" dirty="0" err="1"/>
              <a:t>st_mode</a:t>
            </a:r>
            <a:r>
              <a:rPr lang="en-US" altLang="zh-CN" dirty="0"/>
              <a:t>; /* protection */ </a:t>
            </a:r>
          </a:p>
          <a:p>
            <a:r>
              <a:rPr lang="en-US" altLang="zh-CN" dirty="0" err="1"/>
              <a:t>nlink_t</a:t>
            </a:r>
            <a:r>
              <a:rPr lang="en-US" altLang="zh-CN" dirty="0"/>
              <a:t> </a:t>
            </a:r>
            <a:r>
              <a:rPr lang="en-US" altLang="zh-CN" dirty="0" err="1"/>
              <a:t>st_nlink</a:t>
            </a:r>
            <a:r>
              <a:rPr lang="en-US" altLang="zh-CN" dirty="0"/>
              <a:t>; /* number of hard links */</a:t>
            </a:r>
          </a:p>
          <a:p>
            <a:r>
              <a:rPr lang="en-US" altLang="zh-CN" dirty="0" err="1"/>
              <a:t>uid_t</a:t>
            </a:r>
            <a:r>
              <a:rPr lang="en-US" altLang="zh-CN" dirty="0"/>
              <a:t> </a:t>
            </a:r>
            <a:r>
              <a:rPr lang="en-US" altLang="zh-CN" dirty="0" err="1"/>
              <a:t>st_uid</a:t>
            </a:r>
            <a:r>
              <a:rPr lang="en-US" altLang="zh-CN" dirty="0"/>
              <a:t>; /* user ID of owner */ </a:t>
            </a:r>
          </a:p>
          <a:p>
            <a:r>
              <a:rPr lang="en-US" altLang="zh-CN" dirty="0" err="1"/>
              <a:t>gid_t</a:t>
            </a:r>
            <a:r>
              <a:rPr lang="en-US" altLang="zh-CN" dirty="0"/>
              <a:t> </a:t>
            </a:r>
            <a:r>
              <a:rPr lang="en-US" altLang="zh-CN" dirty="0" err="1"/>
              <a:t>st_gid</a:t>
            </a:r>
            <a:r>
              <a:rPr lang="en-US" altLang="zh-CN" dirty="0"/>
              <a:t>; /* group ID of owner */ </a:t>
            </a:r>
          </a:p>
          <a:p>
            <a:r>
              <a:rPr lang="en-US" altLang="zh-CN" dirty="0" err="1"/>
              <a:t>dev_t</a:t>
            </a:r>
            <a:r>
              <a:rPr lang="en-US" altLang="zh-CN" dirty="0"/>
              <a:t> </a:t>
            </a:r>
            <a:r>
              <a:rPr lang="en-US" altLang="zh-CN" dirty="0" err="1"/>
              <a:t>st_rdev</a:t>
            </a:r>
            <a:r>
              <a:rPr lang="en-US" altLang="zh-CN" dirty="0"/>
              <a:t>; /* device ID (if special file) */ </a:t>
            </a:r>
          </a:p>
          <a:p>
            <a:r>
              <a:rPr lang="en-US" altLang="zh-CN" dirty="0" err="1"/>
              <a:t>off_t</a:t>
            </a:r>
            <a:r>
              <a:rPr lang="en-US" altLang="zh-CN" dirty="0"/>
              <a:t> </a:t>
            </a:r>
            <a:r>
              <a:rPr lang="en-US" altLang="zh-CN" dirty="0" err="1"/>
              <a:t>st_size</a:t>
            </a:r>
            <a:r>
              <a:rPr lang="en-US" altLang="zh-CN" dirty="0"/>
              <a:t>; /* total size, in bytes */ </a:t>
            </a:r>
          </a:p>
          <a:p>
            <a:r>
              <a:rPr lang="en-US" altLang="zh-CN" dirty="0" err="1"/>
              <a:t>blksize_t</a:t>
            </a:r>
            <a:r>
              <a:rPr lang="en-US" altLang="zh-CN" dirty="0"/>
              <a:t> </a:t>
            </a:r>
            <a:r>
              <a:rPr lang="en-US" altLang="zh-CN" dirty="0" err="1"/>
              <a:t>st_blksize</a:t>
            </a:r>
            <a:r>
              <a:rPr lang="en-US" altLang="zh-CN" dirty="0"/>
              <a:t>; /*</a:t>
            </a:r>
            <a:r>
              <a:rPr lang="en-US" altLang="zh-CN" dirty="0" err="1"/>
              <a:t>blocksize</a:t>
            </a:r>
            <a:r>
              <a:rPr lang="en-US" altLang="zh-CN" dirty="0"/>
              <a:t> for file system I/O */ </a:t>
            </a:r>
          </a:p>
          <a:p>
            <a:r>
              <a:rPr lang="en-US" altLang="zh-CN" dirty="0" err="1"/>
              <a:t>blkcnt_t</a:t>
            </a:r>
            <a:r>
              <a:rPr lang="en-US" altLang="zh-CN" dirty="0"/>
              <a:t> </a:t>
            </a:r>
            <a:r>
              <a:rPr lang="en-US" altLang="zh-CN" dirty="0" err="1"/>
              <a:t>st_blocks</a:t>
            </a:r>
            <a:r>
              <a:rPr lang="en-US" altLang="zh-CN" dirty="0"/>
              <a:t>; /* number of 512B blocks allocated */ </a:t>
            </a:r>
          </a:p>
          <a:p>
            <a:r>
              <a:rPr lang="en-US" altLang="zh-CN" dirty="0" err="1"/>
              <a:t>time_t</a:t>
            </a:r>
            <a:r>
              <a:rPr lang="en-US" altLang="zh-CN" dirty="0"/>
              <a:t> </a:t>
            </a:r>
            <a:r>
              <a:rPr lang="en-US" altLang="zh-CN" dirty="0" err="1"/>
              <a:t>st_atime</a:t>
            </a:r>
            <a:r>
              <a:rPr lang="en-US" altLang="zh-CN" dirty="0"/>
              <a:t>; /* time of last access */ </a:t>
            </a:r>
          </a:p>
          <a:p>
            <a:r>
              <a:rPr lang="en-US" altLang="zh-CN" dirty="0" err="1"/>
              <a:t>time_t</a:t>
            </a:r>
            <a:r>
              <a:rPr lang="en-US" altLang="zh-CN" dirty="0"/>
              <a:t> </a:t>
            </a:r>
            <a:r>
              <a:rPr lang="en-US" altLang="zh-CN" dirty="0" err="1"/>
              <a:t>st_mtime</a:t>
            </a:r>
            <a:r>
              <a:rPr lang="en-US" altLang="zh-CN" dirty="0"/>
              <a:t>; /* time of last modification */ </a:t>
            </a:r>
          </a:p>
          <a:p>
            <a:r>
              <a:rPr lang="en-US" altLang="zh-CN" dirty="0" err="1"/>
              <a:t>time_t</a:t>
            </a:r>
            <a:r>
              <a:rPr lang="en-US" altLang="zh-CN" dirty="0"/>
              <a:t> </a:t>
            </a:r>
            <a:r>
              <a:rPr lang="en-US" altLang="zh-CN" dirty="0" err="1"/>
              <a:t>st_ctime</a:t>
            </a:r>
            <a:r>
              <a:rPr lang="en-US" altLang="zh-CN" dirty="0"/>
              <a:t>; /* time of last status change */ </a:t>
            </a:r>
          </a:p>
          <a:p>
            <a:r>
              <a:rPr lang="en-US" altLang="zh-CN" dirty="0"/>
              <a:t>};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470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348</Words>
  <Application>Microsoft Macintosh PowerPoint</Application>
  <PresentationFormat>全屏显示(4:3)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CSC4421 Computer Operating System </vt:lpstr>
      <vt:lpstr>PowerPoint 演示文稿</vt:lpstr>
      <vt:lpstr>Printing File Names using Dirent Library </vt:lpstr>
      <vt:lpstr>PowerPoint 演示文稿</vt:lpstr>
      <vt:lpstr>Printing the time that the file path was created 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CSC4421 Computer Operating System </dc:title>
  <dc:creator>Rui Chen</dc:creator>
  <cp:lastModifiedBy>Rui Chen</cp:lastModifiedBy>
  <cp:revision>1</cp:revision>
  <dcterms:created xsi:type="dcterms:W3CDTF">2017-09-07T16:19:53Z</dcterms:created>
  <dcterms:modified xsi:type="dcterms:W3CDTF">2017-09-07T16:24:45Z</dcterms:modified>
</cp:coreProperties>
</file>