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20-2-26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D2B7EE-0055-456B-A9B7-2CC6F719BDE9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二级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三级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四级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五级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20-2-26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A34C16-CA6A-4C4E-802B-B36EB2169344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CSC4421 Computer Operating System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 07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&lt;unistd.h&gt;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pipe (int pipefd[2]);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pipe() creates a pipe, a unidirectional data channel that can be used for interprocess communication. 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array pipefd is used to return two file descriptors referring to the ends of the pipe. 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pipefd[0] refers to the read end, pipefd[1] refers to the write end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LibreOffice/5.1.6.2$Linux_X86_64 LibreOffice_project/10m0$Build-2</Application>
  <Words>192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2017-09-22T17:05:48Z</dcterms:created>
  <dc:creator>Rui Chen</dc:creator>
  <dc:description/>
  <dc:language>en-CA</dc:language>
  <cp:lastModifiedBy/>
  <dcterms:modified xsi:type="dcterms:W3CDTF">2020-02-26T18:22:22Z</dcterms:modified>
  <cp:revision>4</cp:revision>
  <dc:subject/>
  <dc:title>CSC4421 Computer Operating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