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1238-1A01-0943-9379-B7C5D9614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92246-4F60-DC4A-B1B2-AB91E25E3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734" y="3133839"/>
            <a:ext cx="9243743" cy="2945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Mohammed Raheem</a:t>
            </a:r>
          </a:p>
          <a:p>
            <a:r>
              <a:rPr lang="en-US" dirty="0">
                <a:solidFill>
                  <a:schemeClr val="bg1"/>
                </a:solidFill>
              </a:rPr>
              <a:t>Aaron  Victor</a:t>
            </a:r>
          </a:p>
          <a:p>
            <a:r>
              <a:rPr lang="en-US" dirty="0" err="1">
                <a:solidFill>
                  <a:schemeClr val="bg1"/>
                </a:solidFill>
              </a:rPr>
              <a:t>Scottland</a:t>
            </a:r>
            <a:r>
              <a:rPr lang="en-US" dirty="0">
                <a:solidFill>
                  <a:schemeClr val="bg1"/>
                </a:solidFill>
              </a:rPr>
              <a:t> Underwood</a:t>
            </a:r>
          </a:p>
          <a:p>
            <a:r>
              <a:rPr lang="en-US" dirty="0">
                <a:solidFill>
                  <a:schemeClr val="bg1"/>
                </a:solidFill>
              </a:rPr>
              <a:t>Zoey Zoey</a:t>
            </a:r>
          </a:p>
          <a:p>
            <a:r>
              <a:rPr lang="en-US" dirty="0" err="1">
                <a:solidFill>
                  <a:schemeClr val="bg1"/>
                </a:solidFill>
              </a:rPr>
              <a:t>Quevin</a:t>
            </a:r>
            <a:r>
              <a:rPr lang="en-US" dirty="0">
                <a:solidFill>
                  <a:schemeClr val="bg1"/>
                </a:solidFill>
              </a:rPr>
              <a:t> Q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5BC3-C451-1C49-8E86-7497FC3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75EA-8D37-F343-B0D7-2CDA84B0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MO: LAMP Set up, page setup, site template, register to database, top </a:t>
            </a:r>
            <a:r>
              <a:rPr lang="en-US" dirty="0" err="1"/>
              <a:t>menubar</a:t>
            </a:r>
            <a:endParaRPr lang="en-US" dirty="0"/>
          </a:p>
          <a:p>
            <a:r>
              <a:rPr lang="en-US" dirty="0"/>
              <a:t>Aaron: Page set up, Navigation, UI, show patient info, activity bar</a:t>
            </a:r>
          </a:p>
          <a:p>
            <a:r>
              <a:rPr lang="en-US" dirty="0"/>
              <a:t>Scott: </a:t>
            </a:r>
            <a:r>
              <a:rPr lang="en-US" dirty="0" err="1"/>
              <a:t>Scraster</a:t>
            </a:r>
            <a:r>
              <a:rPr lang="en-US" dirty="0"/>
              <a:t>, schedule appointment, cancel appointment, add </a:t>
            </a:r>
            <a:r>
              <a:rPr lang="en-US" dirty="0" err="1"/>
              <a:t>calender</a:t>
            </a:r>
            <a:r>
              <a:rPr lang="en-US" dirty="0"/>
              <a:t> to patient view</a:t>
            </a:r>
          </a:p>
          <a:p>
            <a:r>
              <a:rPr lang="en-US" dirty="0"/>
              <a:t>Zoey: set up database, sign in to database, set up session for pages.</a:t>
            </a:r>
          </a:p>
          <a:p>
            <a:r>
              <a:rPr lang="en-US" dirty="0" err="1"/>
              <a:t>Quevin</a:t>
            </a:r>
            <a:r>
              <a:rPr lang="en-US" dirty="0"/>
              <a:t>: UI setup, Navigation,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02D9-72DE-8B4D-A2DC-CB08B9B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9D20-01F1-B046-B726-786320BC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  <a:p>
            <a:r>
              <a:rPr lang="en-US" dirty="0"/>
              <a:t>Sign In/ Register</a:t>
            </a:r>
          </a:p>
          <a:p>
            <a:r>
              <a:rPr lang="en-US" dirty="0"/>
              <a:t>Make appointments/ Cancel them</a:t>
            </a:r>
          </a:p>
          <a:p>
            <a:r>
              <a:rPr lang="en-US" dirty="0"/>
              <a:t>Set Reminders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1503-DB95-684B-84EE-5AF3920F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D5B-FD83-8643-BD7A-BD0AB0CC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716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</TotalTime>
  <Words>102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EMIS</vt:lpstr>
      <vt:lpstr>Work Load</vt:lpstr>
      <vt:lpstr>Deliverables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</dc:title>
  <dc:creator>Mohammed Raheem</dc:creator>
  <cp:lastModifiedBy>Mohammed Raheem</cp:lastModifiedBy>
  <cp:revision>1</cp:revision>
  <dcterms:created xsi:type="dcterms:W3CDTF">2018-12-10T22:18:36Z</dcterms:created>
  <dcterms:modified xsi:type="dcterms:W3CDTF">2018-12-10T22:25:42Z</dcterms:modified>
</cp:coreProperties>
</file>