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70" r:id="rId5"/>
    <p:sldId id="271" r:id="rId6"/>
    <p:sldId id="272" r:id="rId7"/>
    <p:sldId id="259" r:id="rId8"/>
    <p:sldId id="260" r:id="rId9"/>
    <p:sldId id="261" r:id="rId10"/>
    <p:sldId id="262" r:id="rId11"/>
    <p:sldId id="264" r:id="rId12"/>
    <p:sldId id="269" r:id="rId13"/>
    <p:sldId id="263"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774852"/>
            <a:ext cx="8610600" cy="1938992"/>
          </a:xfrm>
          <a:prstGeom prst="rect">
            <a:avLst/>
          </a:prstGeom>
          <a:noFill/>
        </p:spPr>
        <p:txBody>
          <a:bodyPr wrap="square" lIns="91440" tIns="45720" rIns="91440" bIns="45720" rtlCol="0" anchor="t">
            <a:spAutoFit/>
          </a:bodyPr>
          <a:lstStyle/>
          <a:p>
            <a:r>
              <a:rPr lang="en-US" sz="2400" dirty="0"/>
              <a:t>STUDENT NAME: </a:t>
            </a:r>
            <a:r>
              <a:rPr lang="en-US" sz="2400" b="1" dirty="0"/>
              <a:t>T.MOHAMUTHA ASMITHA.</a:t>
            </a:r>
            <a:endParaRPr lang="en-US" sz="2400" dirty="0"/>
          </a:p>
          <a:p>
            <a:r>
              <a:rPr lang="en-US" sz="2400" dirty="0"/>
              <a:t>REGISTER NO AND NMID: </a:t>
            </a:r>
            <a:r>
              <a:rPr lang="en-US" sz="2400" b="1" dirty="0"/>
              <a:t>2426j1688,asbru5c2426j1688,838536.</a:t>
            </a:r>
            <a:endParaRPr lang="en-US" sz="2400" dirty="0">
              <a:cs typeface="Calibri"/>
            </a:endParaRPr>
          </a:p>
          <a:p>
            <a:r>
              <a:rPr lang="en-US" sz="2400" dirty="0"/>
              <a:t>DEPARTMENT: </a:t>
            </a:r>
            <a:r>
              <a:rPr lang="en-US" sz="2400" b="1" dirty="0"/>
              <a:t>INFORMATION TECHNOLOGY.</a:t>
            </a:r>
            <a:endParaRPr lang="en-US" sz="2400" dirty="0"/>
          </a:p>
          <a:p>
            <a:r>
              <a:rPr lang="en-US" sz="2400" dirty="0"/>
              <a:t>COLLEGE: COLLEGE/ UNIVERSITY</a:t>
            </a:r>
            <a:r>
              <a:rPr lang="en-US" sz="2400" b="1" dirty="0"/>
              <a:t>: Erode Christian college of arts and science for women , </a:t>
            </a:r>
            <a:r>
              <a:rPr lang="en-US" sz="2400" b="1" dirty="0" err="1"/>
              <a:t>Bharathiyar</a:t>
            </a:r>
            <a:r>
              <a:rPr lang="en-US" sz="2400" b="1" dirty="0"/>
              <a:t>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EAFD33F0-D0AB-B92A-39F7-194F3533492E}"/>
              </a:ext>
            </a:extLst>
          </p:cNvPr>
          <p:cNvSpPr txBox="1"/>
          <p:nvPr/>
        </p:nvSpPr>
        <p:spPr>
          <a:xfrm>
            <a:off x="3042047" y="889843"/>
            <a:ext cx="6107906" cy="4955203"/>
          </a:xfrm>
          <a:prstGeom prst="rect">
            <a:avLst/>
          </a:prstGeom>
          <a:noFill/>
        </p:spPr>
        <p:txBody>
          <a:bodyPr wrap="square">
            <a:spAutoFit/>
          </a:bodyPr>
          <a:lstStyle/>
          <a:p>
            <a:pPr algn="l">
              <a:buNone/>
            </a:pPr>
            <a:endParaRPr lang="en-US" dirty="0">
              <a:solidFill>
                <a:srgbClr val="0D0D0D"/>
              </a:solidFill>
              <a:latin typeface="ui-sans-serif"/>
            </a:endParaRPr>
          </a:p>
          <a:p>
            <a:pPr algn="l">
              <a:buNone/>
            </a:pPr>
            <a:endParaRPr lang="en-US" dirty="0">
              <a:solidFill>
                <a:srgbClr val="0D0D0D"/>
              </a:solidFill>
              <a:effectLst/>
              <a:latin typeface="ui-sans-serif"/>
            </a:endParaRPr>
          </a:p>
          <a:p>
            <a:pPr algn="l">
              <a:buNone/>
            </a:pPr>
            <a:endParaRPr lang="en-IN" sz="2000" dirty="0">
              <a:solidFill>
                <a:srgbClr val="0D0D0D"/>
              </a:solidFill>
              <a:effectLst/>
            </a:endParaRPr>
          </a:p>
          <a:p>
            <a:pPr algn="l">
              <a:buNone/>
            </a:pPr>
            <a:r>
              <a:rPr lang="en-IN" sz="2000" b="1" dirty="0">
                <a:solidFill>
                  <a:srgbClr val="0D0D0D"/>
                </a:solidFill>
                <a:effectLst/>
              </a:rPr>
              <a:t>Tools:</a:t>
            </a:r>
            <a:endParaRPr lang="en-IN" sz="2000" dirty="0">
              <a:solidFill>
                <a:srgbClr val="0D0D0D"/>
              </a:solidFill>
              <a:effectLst/>
            </a:endParaRPr>
          </a:p>
          <a:p>
            <a:pPr algn="l">
              <a:buFont typeface="Arial" panose="020B0604020202020204" pitchFamily="34" charset="0"/>
              <a:buChar char="•"/>
            </a:pPr>
            <a:r>
              <a:rPr lang="en-IN" sz="2000" b="1" dirty="0">
                <a:solidFill>
                  <a:srgbClr val="0D0D0D"/>
                </a:solidFill>
                <a:effectLst/>
              </a:rPr>
              <a:t>Frontend:</a:t>
            </a:r>
            <a:r>
              <a:rPr lang="en-IN" sz="2000" dirty="0">
                <a:solidFill>
                  <a:srgbClr val="0D0D0D"/>
                </a:solidFill>
                <a:effectLst/>
              </a:rPr>
              <a:t> HTML, CSS, JavaScript, React</a:t>
            </a:r>
          </a:p>
          <a:p>
            <a:pPr algn="l">
              <a:buFont typeface="Arial" panose="020B0604020202020204" pitchFamily="34" charset="0"/>
              <a:buChar char="•"/>
            </a:pPr>
            <a:r>
              <a:rPr lang="en-IN" sz="2000" b="1" dirty="0">
                <a:solidFill>
                  <a:srgbClr val="0D0D0D"/>
                </a:solidFill>
                <a:effectLst/>
              </a:rPr>
              <a:t>Backend:</a:t>
            </a:r>
            <a:r>
              <a:rPr lang="en-IN" sz="2000" dirty="0">
                <a:solidFill>
                  <a:srgbClr val="0D0D0D"/>
                </a:solidFill>
                <a:effectLst/>
              </a:rPr>
              <a:t> </a:t>
            </a:r>
            <a:r>
              <a:rPr lang="en-IN" sz="2000" dirty="0" err="1">
                <a:solidFill>
                  <a:srgbClr val="0D0D0D"/>
                </a:solidFill>
                <a:effectLst/>
              </a:rPr>
              <a:t>Node.js</a:t>
            </a:r>
            <a:r>
              <a:rPr lang="en-IN" sz="2000" dirty="0">
                <a:solidFill>
                  <a:srgbClr val="0D0D0D"/>
                </a:solidFill>
                <a:effectLst/>
              </a:rPr>
              <a:t>, Express, PHP, or Django</a:t>
            </a:r>
          </a:p>
          <a:p>
            <a:pPr algn="l">
              <a:buFont typeface="Arial" panose="020B0604020202020204" pitchFamily="34" charset="0"/>
              <a:buChar char="•"/>
            </a:pPr>
            <a:r>
              <a:rPr lang="en-IN" sz="2000" b="1" dirty="0">
                <a:solidFill>
                  <a:srgbClr val="0D0D0D"/>
                </a:solidFill>
                <a:effectLst/>
              </a:rPr>
              <a:t>Database:</a:t>
            </a:r>
            <a:r>
              <a:rPr lang="en-IN" sz="2000" dirty="0">
                <a:solidFill>
                  <a:srgbClr val="0D0D0D"/>
                </a:solidFill>
                <a:effectLst/>
              </a:rPr>
              <a:t> MySQL, MongoDB, or Firebase</a:t>
            </a:r>
          </a:p>
          <a:p>
            <a:pPr algn="l">
              <a:buFont typeface="Arial" panose="020B0604020202020204" pitchFamily="34" charset="0"/>
              <a:buChar char="•"/>
            </a:pPr>
            <a:r>
              <a:rPr lang="en-IN" sz="2000" b="1" dirty="0">
                <a:solidFill>
                  <a:srgbClr val="0D0D0D"/>
                </a:solidFill>
                <a:effectLst/>
              </a:rPr>
              <a:t>Cloud/Hosting:</a:t>
            </a:r>
            <a:r>
              <a:rPr lang="en-IN" sz="2000" dirty="0">
                <a:solidFill>
                  <a:srgbClr val="0D0D0D"/>
                </a:solidFill>
                <a:effectLst/>
              </a:rPr>
              <a:t> AWS, Firebase Hosting, or </a:t>
            </a:r>
            <a:r>
              <a:rPr lang="en-IN" sz="2000" dirty="0" err="1">
                <a:solidFill>
                  <a:srgbClr val="0D0D0D"/>
                </a:solidFill>
                <a:effectLst/>
              </a:rPr>
              <a:t>Heroku</a:t>
            </a:r>
            <a:endParaRPr lang="en-IN" sz="2000" dirty="0">
              <a:solidFill>
                <a:srgbClr val="0D0D0D"/>
              </a:solidFill>
              <a:effectLst/>
            </a:endParaRPr>
          </a:p>
          <a:p>
            <a:pPr algn="l">
              <a:buNone/>
            </a:pPr>
            <a:r>
              <a:rPr lang="en-IN" sz="2000" b="1" dirty="0">
                <a:solidFill>
                  <a:srgbClr val="0D0D0D"/>
                </a:solidFill>
                <a:effectLst/>
              </a:rPr>
              <a:t>Techniques:</a:t>
            </a:r>
            <a:endParaRPr lang="en-IN" sz="2000" dirty="0">
              <a:solidFill>
                <a:srgbClr val="0D0D0D"/>
              </a:solidFill>
              <a:effectLst/>
            </a:endParaRPr>
          </a:p>
          <a:p>
            <a:pPr algn="l">
              <a:buFont typeface="Arial" panose="020B0604020202020204" pitchFamily="34" charset="0"/>
              <a:buChar char="•"/>
            </a:pPr>
            <a:r>
              <a:rPr lang="en-IN" sz="2000" dirty="0">
                <a:solidFill>
                  <a:srgbClr val="0D0D0D"/>
                </a:solidFill>
                <a:effectLst/>
              </a:rPr>
              <a:t>User authentication &amp; authorization</a:t>
            </a:r>
          </a:p>
          <a:p>
            <a:pPr algn="l">
              <a:buFont typeface="Arial" panose="020B0604020202020204" pitchFamily="34" charset="0"/>
              <a:buChar char="•"/>
            </a:pPr>
            <a:r>
              <a:rPr lang="en-IN" sz="2000" dirty="0">
                <a:solidFill>
                  <a:srgbClr val="0D0D0D"/>
                </a:solidFill>
                <a:effectLst/>
              </a:rPr>
              <a:t>CRUD operations (Create, Read, Update, Delete) for notes</a:t>
            </a:r>
          </a:p>
          <a:p>
            <a:pPr algn="l">
              <a:buFont typeface="Arial" panose="020B0604020202020204" pitchFamily="34" charset="0"/>
              <a:buChar char="•"/>
            </a:pPr>
            <a:r>
              <a:rPr lang="en-IN" sz="2000" dirty="0">
                <a:solidFill>
                  <a:srgbClr val="0D0D0D"/>
                </a:solidFill>
                <a:effectLst/>
              </a:rPr>
              <a:t>Search &amp; filter notes</a:t>
            </a:r>
          </a:p>
          <a:p>
            <a:pPr algn="l">
              <a:buFont typeface="Arial" panose="020B0604020202020204" pitchFamily="34" charset="0"/>
              <a:buChar char="•"/>
            </a:pPr>
            <a:r>
              <a:rPr lang="en-IN" sz="2000" dirty="0">
                <a:solidFill>
                  <a:srgbClr val="0D0D0D"/>
                </a:solidFill>
                <a:effectLst/>
              </a:rPr>
              <a:t>File upload &amp; download</a:t>
            </a:r>
          </a:p>
          <a:p>
            <a:pPr algn="l">
              <a:buFont typeface="Arial" panose="020B0604020202020204" pitchFamily="34" charset="0"/>
              <a:buChar char="•"/>
            </a:pPr>
            <a:r>
              <a:rPr lang="en-IN" sz="2000" dirty="0">
                <a:solidFill>
                  <a:srgbClr val="0D0D0D"/>
                </a:solidFill>
                <a:effectLst/>
              </a:rPr>
              <a:t>Responsive design for mobile &amp; desktop</a:t>
            </a:r>
          </a:p>
          <a:p>
            <a:pPr algn="l">
              <a:buFont typeface="Arial" panose="020B0604020202020204" pitchFamily="34" charset="0"/>
              <a:buChar char="•"/>
            </a:pPr>
            <a:r>
              <a:rPr lang="en-IN" sz="2000" dirty="0">
                <a:solidFill>
                  <a:srgbClr val="0D0D0D"/>
                </a:solidFill>
                <a:effectLst/>
              </a:rPr>
              <a:t>Real-time collaboration (optional)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3A4B07D-2BB8-F858-4033-45B3B8D73C0C}"/>
              </a:ext>
            </a:extLst>
          </p:cNvPr>
          <p:cNvSpPr txBox="1"/>
          <p:nvPr/>
        </p:nvSpPr>
        <p:spPr>
          <a:xfrm rot="10800000" flipV="1">
            <a:off x="2505074" y="163327"/>
            <a:ext cx="9405937" cy="6501780"/>
          </a:xfrm>
          <a:prstGeom prst="rect">
            <a:avLst/>
          </a:prstGeom>
          <a:noFill/>
        </p:spPr>
        <p:txBody>
          <a:bodyPr wrap="square">
            <a:spAutoFit/>
          </a:bodyPr>
          <a:lstStyle/>
          <a:p>
            <a:pPr algn="l">
              <a:buNone/>
            </a:pPr>
            <a:endParaRPr lang="en-IN" dirty="0">
              <a:solidFill>
                <a:srgbClr val="0D0D0D"/>
              </a:solidFill>
              <a:effectLst/>
            </a:endParaRPr>
          </a:p>
          <a:p>
            <a:pPr algn="l">
              <a:buNone/>
            </a:pPr>
            <a:br>
              <a:rPr lang="en-IN" dirty="0">
                <a:solidFill>
                  <a:srgbClr val="0D0D0D"/>
                </a:solidFill>
                <a:effectLst/>
              </a:rPr>
            </a:br>
            <a:endParaRPr lang="en-IN" dirty="0">
              <a:solidFill>
                <a:srgbClr val="0D0D0D"/>
              </a:solidFill>
              <a:effectLst/>
            </a:endParaRPr>
          </a:p>
          <a:p>
            <a:pPr algn="l">
              <a:spcAft>
                <a:spcPts val="300"/>
              </a:spcAft>
              <a:buNone/>
            </a:pPr>
            <a:r>
              <a:rPr lang="en-IN" b="1" dirty="0">
                <a:solidFill>
                  <a:srgbClr val="00B050"/>
                </a:solidFill>
                <a:effectLst/>
              </a:rPr>
              <a:t>Portfolio Layout</a:t>
            </a:r>
            <a:r>
              <a:rPr lang="en-US" b="1" dirty="0">
                <a:solidFill>
                  <a:srgbClr val="00B050"/>
                </a:solidFill>
                <a:effectLst/>
              </a:rPr>
              <a:t>:</a:t>
            </a:r>
            <a:endParaRPr lang="en-IN" b="1" dirty="0">
              <a:solidFill>
                <a:srgbClr val="00B050"/>
              </a:solidFill>
              <a:effectLst/>
            </a:endParaRPr>
          </a:p>
          <a:p>
            <a:pPr algn="l">
              <a:buNone/>
            </a:pPr>
            <a:r>
              <a:rPr lang="en-IN" b="1" dirty="0">
                <a:solidFill>
                  <a:srgbClr val="00B050"/>
                </a:solidFill>
                <a:effectLst/>
              </a:rPr>
              <a:t>1. Header:</a:t>
            </a:r>
            <a:endParaRPr lang="en-IN" dirty="0">
              <a:solidFill>
                <a:srgbClr val="00B050"/>
              </a:solidFill>
              <a:effectLst/>
            </a:endParaRPr>
          </a:p>
          <a:p>
            <a:pPr algn="l">
              <a:buFont typeface="Arial" panose="020B0604020202020204" pitchFamily="34" charset="0"/>
              <a:buChar char="•"/>
            </a:pPr>
            <a:r>
              <a:rPr lang="en-IN" dirty="0">
                <a:solidFill>
                  <a:srgbClr val="00B050"/>
                </a:solidFill>
                <a:effectLst/>
              </a:rPr>
              <a:t>Project Title: </a:t>
            </a:r>
            <a:r>
              <a:rPr lang="en-IN" i="1" dirty="0">
                <a:solidFill>
                  <a:srgbClr val="00B050"/>
                </a:solidFill>
                <a:effectLst/>
              </a:rPr>
              <a:t>Online Notes Sharing Platform for Students</a:t>
            </a:r>
            <a:endParaRPr lang="en-IN" dirty="0">
              <a:solidFill>
                <a:srgbClr val="00B050"/>
              </a:solidFill>
              <a:effectLst/>
            </a:endParaRPr>
          </a:p>
          <a:p>
            <a:pPr algn="l">
              <a:buFont typeface="Arial" panose="020B0604020202020204" pitchFamily="34" charset="0"/>
              <a:buChar char="•"/>
            </a:pPr>
            <a:r>
              <a:rPr lang="en-IN" dirty="0">
                <a:solidFill>
                  <a:srgbClr val="00B050"/>
                </a:solidFill>
                <a:effectLst/>
              </a:rPr>
              <a:t>Tagline: </a:t>
            </a:r>
            <a:r>
              <a:rPr lang="en-IN" i="1" dirty="0">
                <a:solidFill>
                  <a:srgbClr val="00B050"/>
                </a:solidFill>
                <a:effectLst/>
              </a:rPr>
              <a:t>“Share, Learn, Collaborate”</a:t>
            </a:r>
            <a:endParaRPr lang="en-IN" dirty="0">
              <a:solidFill>
                <a:srgbClr val="00B050"/>
              </a:solidFill>
              <a:effectLst/>
            </a:endParaRPr>
          </a:p>
          <a:p>
            <a:pPr algn="l">
              <a:buNone/>
            </a:pPr>
            <a:r>
              <a:rPr lang="en-IN" b="1" dirty="0">
                <a:solidFill>
                  <a:srgbClr val="00B050"/>
                </a:solidFill>
                <a:effectLst/>
              </a:rPr>
              <a:t>2. Overview:</a:t>
            </a:r>
            <a:endParaRPr lang="en-IN" dirty="0">
              <a:solidFill>
                <a:srgbClr val="00B050"/>
              </a:solidFill>
              <a:effectLst/>
            </a:endParaRPr>
          </a:p>
          <a:p>
            <a:pPr algn="l">
              <a:buFont typeface="Arial" panose="020B0604020202020204" pitchFamily="34" charset="0"/>
              <a:buChar char="•"/>
            </a:pPr>
            <a:r>
              <a:rPr lang="en-IN" i="1" dirty="0">
                <a:solidFill>
                  <a:srgbClr val="00B050"/>
                </a:solidFill>
                <a:effectLst/>
              </a:rPr>
              <a:t>Platform to upload, download, and share notes easily.</a:t>
            </a:r>
            <a:endParaRPr lang="en-IN" dirty="0">
              <a:solidFill>
                <a:srgbClr val="00B050"/>
              </a:solidFill>
              <a:effectLst/>
            </a:endParaRPr>
          </a:p>
          <a:p>
            <a:pPr algn="l">
              <a:buNone/>
            </a:pPr>
            <a:r>
              <a:rPr lang="en-IN" b="1" dirty="0">
                <a:solidFill>
                  <a:srgbClr val="00B050"/>
                </a:solidFill>
                <a:effectLst/>
              </a:rPr>
              <a:t>3. Features:</a:t>
            </a:r>
            <a:endParaRPr lang="en-IN" dirty="0">
              <a:solidFill>
                <a:srgbClr val="00B050"/>
              </a:solidFill>
              <a:effectLst/>
            </a:endParaRPr>
          </a:p>
          <a:p>
            <a:pPr algn="l">
              <a:buFont typeface="Arial" panose="020B0604020202020204" pitchFamily="34" charset="0"/>
              <a:buChar char="•"/>
            </a:pPr>
            <a:r>
              <a:rPr lang="en-IN" dirty="0">
                <a:solidFill>
                  <a:srgbClr val="00B050"/>
                </a:solidFill>
                <a:effectLst/>
              </a:rPr>
              <a:t>Upload &amp; download notes</a:t>
            </a:r>
          </a:p>
          <a:p>
            <a:pPr algn="l">
              <a:buFont typeface="Arial" panose="020B0604020202020204" pitchFamily="34" charset="0"/>
              <a:buChar char="•"/>
            </a:pPr>
            <a:r>
              <a:rPr lang="en-IN" dirty="0">
                <a:solidFill>
                  <a:srgbClr val="00B050"/>
                </a:solidFill>
                <a:effectLst/>
              </a:rPr>
              <a:t>Search &amp; filter notes</a:t>
            </a:r>
          </a:p>
          <a:p>
            <a:pPr algn="l">
              <a:buFont typeface="Arial" panose="020B0604020202020204" pitchFamily="34" charset="0"/>
              <a:buChar char="•"/>
            </a:pPr>
            <a:r>
              <a:rPr lang="en-IN" dirty="0">
                <a:solidFill>
                  <a:srgbClr val="00B050"/>
                </a:solidFill>
                <a:effectLst/>
              </a:rPr>
              <a:t>User login &amp; dashboard</a:t>
            </a:r>
          </a:p>
          <a:p>
            <a:pPr algn="l">
              <a:buNone/>
            </a:pPr>
            <a:r>
              <a:rPr lang="en-IN" b="1" dirty="0">
                <a:solidFill>
                  <a:srgbClr val="00B050"/>
                </a:solidFill>
                <a:effectLst/>
              </a:rPr>
              <a:t>4. Tools:</a:t>
            </a:r>
            <a:endParaRPr lang="en-IN" dirty="0">
              <a:solidFill>
                <a:srgbClr val="00B050"/>
              </a:solidFill>
              <a:effectLst/>
            </a:endParaRPr>
          </a:p>
          <a:p>
            <a:pPr algn="l">
              <a:buFont typeface="Arial" panose="020B0604020202020204" pitchFamily="34" charset="0"/>
              <a:buChar char="•"/>
            </a:pPr>
            <a:r>
              <a:rPr lang="en-IN" dirty="0">
                <a:solidFill>
                  <a:srgbClr val="00B050"/>
                </a:solidFill>
                <a:effectLst/>
              </a:rPr>
              <a:t>Frontend: HTML, CSS, JavaScript</a:t>
            </a:r>
          </a:p>
          <a:p>
            <a:pPr algn="l">
              <a:buFont typeface="Arial" panose="020B0604020202020204" pitchFamily="34" charset="0"/>
              <a:buChar char="•"/>
            </a:pPr>
            <a:r>
              <a:rPr lang="en-IN" dirty="0">
                <a:solidFill>
                  <a:srgbClr val="00B050"/>
                </a:solidFill>
                <a:effectLst/>
              </a:rPr>
              <a:t>Backend: </a:t>
            </a:r>
            <a:r>
              <a:rPr lang="en-IN" dirty="0" err="1">
                <a:solidFill>
                  <a:srgbClr val="00B050"/>
                </a:solidFill>
                <a:effectLst/>
              </a:rPr>
              <a:t>Node.js</a:t>
            </a:r>
            <a:r>
              <a:rPr lang="en-IN" dirty="0">
                <a:solidFill>
                  <a:srgbClr val="00B050"/>
                </a:solidFill>
                <a:effectLst/>
              </a:rPr>
              <a:t> / Django</a:t>
            </a:r>
          </a:p>
          <a:p>
            <a:pPr algn="l">
              <a:buFont typeface="Arial" panose="020B0604020202020204" pitchFamily="34" charset="0"/>
              <a:buChar char="•"/>
            </a:pPr>
            <a:r>
              <a:rPr lang="en-IN" dirty="0">
                <a:solidFill>
                  <a:srgbClr val="00B050"/>
                </a:solidFill>
                <a:effectLst/>
              </a:rPr>
              <a:t>Database: MySQL / Firebase</a:t>
            </a:r>
          </a:p>
          <a:p>
            <a:pPr algn="l">
              <a:buNone/>
            </a:pPr>
            <a:r>
              <a:rPr lang="en-IN" b="1" dirty="0">
                <a:solidFill>
                  <a:srgbClr val="00B050"/>
                </a:solidFill>
                <a:effectLst/>
              </a:rPr>
              <a:t>5. Screenshots:</a:t>
            </a:r>
            <a:endParaRPr lang="en-IN" dirty="0">
              <a:solidFill>
                <a:srgbClr val="00B050"/>
              </a:solidFill>
              <a:effectLst/>
            </a:endParaRPr>
          </a:p>
          <a:p>
            <a:pPr algn="l">
              <a:buFont typeface="Arial" panose="020B0604020202020204" pitchFamily="34" charset="0"/>
              <a:buChar char="•"/>
            </a:pPr>
            <a:r>
              <a:rPr lang="en-IN" dirty="0">
                <a:solidFill>
                  <a:srgbClr val="00B050"/>
                </a:solidFill>
                <a:effectLst/>
              </a:rPr>
              <a:t>Home, Upload, Search, Dashboard</a:t>
            </a:r>
          </a:p>
          <a:p>
            <a:pPr algn="l">
              <a:buNone/>
            </a:pPr>
            <a:r>
              <a:rPr lang="en-IN" b="1" dirty="0">
                <a:solidFill>
                  <a:srgbClr val="00B050"/>
                </a:solidFill>
                <a:effectLst/>
              </a:rPr>
              <a:t>6. Outcome:</a:t>
            </a:r>
            <a:endParaRPr lang="en-IN" dirty="0">
              <a:solidFill>
                <a:srgbClr val="00B050"/>
              </a:solidFill>
              <a:effectLst/>
            </a:endParaRPr>
          </a:p>
          <a:p>
            <a:pPr algn="l">
              <a:buFont typeface="Arial" panose="020B0604020202020204" pitchFamily="34" charset="0"/>
              <a:buChar char="•"/>
            </a:pPr>
            <a:r>
              <a:rPr lang="en-IN" i="1" dirty="0">
                <a:solidFill>
                  <a:srgbClr val="00B050"/>
                </a:solidFill>
                <a:effectLst/>
              </a:rPr>
              <a:t>Helps students share notes and study efficiently.</a:t>
            </a:r>
            <a:endParaRPr lang="en-IN" dirty="0">
              <a:solidFill>
                <a:srgbClr val="00B050"/>
              </a:solidFill>
              <a:effectLst/>
            </a:endParaRPr>
          </a:p>
          <a:p>
            <a:pPr algn="l">
              <a:buNone/>
            </a:pPr>
            <a:r>
              <a:rPr lang="en-IN" b="1" dirty="0">
                <a:solidFill>
                  <a:srgbClr val="00B050"/>
                </a:solidFill>
                <a:effectLst/>
              </a:rPr>
              <a:t>7. Contact:</a:t>
            </a:r>
            <a:endParaRPr lang="en-IN" dirty="0">
              <a:solidFill>
                <a:srgbClr val="00B050"/>
              </a:solidFill>
              <a:effectLst/>
            </a:endParaRPr>
          </a:p>
          <a:p>
            <a:pPr algn="l">
              <a:buFont typeface="Arial" panose="020B0604020202020204" pitchFamily="34" charset="0"/>
              <a:buChar char="•"/>
            </a:pPr>
            <a:r>
              <a:rPr lang="en-IN" dirty="0">
                <a:solidFill>
                  <a:srgbClr val="00B050"/>
                </a:solidFill>
                <a:effectLst/>
              </a:rPr>
              <a:t>Email / GitHub / LinkedIn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3088946-C810-4B8F-DD4F-BE39C12A879D}"/>
              </a:ext>
            </a:extLst>
          </p:cNvPr>
          <p:cNvSpPr txBox="1"/>
          <p:nvPr/>
        </p:nvSpPr>
        <p:spPr>
          <a:xfrm rot="10800000" flipV="1">
            <a:off x="2214563" y="1350438"/>
            <a:ext cx="7947421" cy="3046988"/>
          </a:xfrm>
          <a:prstGeom prst="rect">
            <a:avLst/>
          </a:prstGeom>
          <a:noFill/>
        </p:spPr>
        <p:txBody>
          <a:bodyPr wrap="square">
            <a:spAutoFit/>
          </a:bodyPr>
          <a:lstStyle/>
          <a:p>
            <a:r>
              <a:rPr lang="en-US" sz="3200" dirty="0">
                <a:solidFill>
                  <a:srgbClr val="FF0000"/>
                </a:solidFill>
              </a:rPr>
              <a:t>Features &amp; </a:t>
            </a:r>
            <a:r>
              <a:rPr lang="en-US" sz="3200" dirty="0" err="1">
                <a:solidFill>
                  <a:srgbClr val="FF0000"/>
                </a:solidFill>
              </a:rPr>
              <a:t>Functionality:Upload</a:t>
            </a:r>
            <a:r>
              <a:rPr lang="en-US" sz="3200" dirty="0">
                <a:solidFill>
                  <a:srgbClr val="FF0000"/>
                </a:solidFill>
              </a:rPr>
              <a:t> and share notes easily,  search and access notes by subject or topic, Download notes for offline use, Rate and comment on shared notes, User accounts for personalized experience, Secure and organized storage of notes.</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57476" y="1325634"/>
            <a:ext cx="8480426" cy="830997"/>
          </a:xfrm>
          <a:prstGeom prst="rect">
            <a:avLst/>
          </a:prstGeom>
          <a:noFill/>
        </p:spPr>
        <p:txBody>
          <a:bodyPr wrap="square" rtlCol="0">
            <a:spAutoFit/>
          </a:bodyPr>
          <a:lstStyle/>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2A31481-79DF-51BD-4A08-8288A3F12A9B}"/>
              </a:ext>
            </a:extLst>
          </p:cNvPr>
          <p:cNvSpPr txBox="1"/>
          <p:nvPr/>
        </p:nvSpPr>
        <p:spPr>
          <a:xfrm>
            <a:off x="3259335" y="1759148"/>
            <a:ext cx="5890617" cy="5016758"/>
          </a:xfrm>
          <a:prstGeom prst="rect">
            <a:avLst/>
          </a:prstGeom>
          <a:noFill/>
        </p:spPr>
        <p:txBody>
          <a:bodyPr wrap="square">
            <a:spAutoFit/>
          </a:bodyPr>
          <a:lstStyle/>
          <a:p>
            <a:r>
              <a:rPr lang="en-US" sz="4000" dirty="0" err="1">
                <a:solidFill>
                  <a:schemeClr val="accent4"/>
                </a:solidFill>
              </a:rPr>
              <a:t>Results:Easy</a:t>
            </a:r>
            <a:r>
              <a:rPr lang="en-US" sz="4000" dirty="0">
                <a:solidFill>
                  <a:schemeClr val="accent4"/>
                </a:solidFill>
              </a:rPr>
              <a:t> access to study materials </a:t>
            </a:r>
            <a:r>
              <a:rPr lang="en-US" sz="4000" dirty="0" err="1">
                <a:solidFill>
                  <a:schemeClr val="accent4"/>
                </a:solidFill>
              </a:rPr>
              <a:t>anytime.Quick</a:t>
            </a:r>
            <a:r>
              <a:rPr lang="en-US" sz="4000" dirty="0">
                <a:solidFill>
                  <a:schemeClr val="accent4"/>
                </a:solidFill>
              </a:rPr>
              <a:t> sharing and downloading of </a:t>
            </a:r>
            <a:r>
              <a:rPr lang="en-US" sz="4000" dirty="0" err="1">
                <a:solidFill>
                  <a:schemeClr val="accent4"/>
                </a:solidFill>
              </a:rPr>
              <a:t>notes.Better</a:t>
            </a:r>
            <a:r>
              <a:rPr lang="en-US" sz="4000" dirty="0">
                <a:solidFill>
                  <a:schemeClr val="accent4"/>
                </a:solidFill>
              </a:rPr>
              <a:t> collaboration among </a:t>
            </a:r>
            <a:r>
              <a:rPr lang="en-US" sz="4000" dirty="0" err="1">
                <a:solidFill>
                  <a:schemeClr val="accent4"/>
                </a:solidFill>
              </a:rPr>
              <a:t>students.Saves</a:t>
            </a:r>
            <a:r>
              <a:rPr lang="en-US" sz="4000" dirty="0">
                <a:solidFill>
                  <a:schemeClr val="accent4"/>
                </a:solidFill>
              </a:rPr>
              <a:t> time and improves exam preparation.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BAD8441C-2C74-C938-7DB9-408017A11B06}"/>
              </a:ext>
            </a:extLst>
          </p:cNvPr>
          <p:cNvSpPr txBox="1"/>
          <p:nvPr/>
        </p:nvSpPr>
        <p:spPr>
          <a:xfrm rot="10800000" flipV="1">
            <a:off x="831528" y="2220848"/>
            <a:ext cx="9357244" cy="2554545"/>
          </a:xfrm>
          <a:prstGeom prst="rect">
            <a:avLst/>
          </a:prstGeom>
          <a:noFill/>
        </p:spPr>
        <p:txBody>
          <a:bodyPr wrap="square">
            <a:spAutoFit/>
          </a:bodyPr>
          <a:lstStyle/>
          <a:p>
            <a:r>
              <a:rPr lang="en-US" sz="4000" dirty="0" err="1">
                <a:solidFill>
                  <a:srgbClr val="FF0000"/>
                </a:solidFill>
              </a:rPr>
              <a:t>Conclusion:An</a:t>
            </a:r>
            <a:r>
              <a:rPr lang="en-US" sz="4000" dirty="0">
                <a:solidFill>
                  <a:srgbClr val="FF0000"/>
                </a:solidFill>
              </a:rPr>
              <a:t> online notes sharing platform makes learning easier, faster, and more collaborative, helping students access and share knowledge efficiently.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3200" b="1" dirty="0">
              <a:solidFill>
                <a:schemeClr val="accent2"/>
              </a:solidFill>
              <a:latin typeface="Times New Roman" panose="02020603050405020304" pitchFamily="18" charset="0"/>
              <a:cs typeface="Times New Roman" panose="02020603050405020304" pitchFamily="18" charset="0"/>
            </a:endParaRPr>
          </a:p>
          <a:p>
            <a:endParaRPr lang="en-US" sz="3200" b="1" dirty="0">
              <a:solidFill>
                <a:schemeClr val="accent2"/>
              </a:solidFill>
              <a:latin typeface="Times New Roman" panose="02020603050405020304" pitchFamily="18" charset="0"/>
              <a:cs typeface="Times New Roman" panose="02020603050405020304" pitchFamily="18" charset="0"/>
            </a:endParaRPr>
          </a:p>
          <a:p>
            <a:r>
              <a:rPr lang="en-US" sz="3200" b="1" dirty="0">
                <a:solidFill>
                  <a:schemeClr val="accent2"/>
                </a:solidFill>
                <a:latin typeface="Times New Roman" panose="02020603050405020304" pitchFamily="18" charset="0"/>
                <a:cs typeface="Times New Roman" panose="02020603050405020304" pitchFamily="18" charset="0"/>
              </a:rPr>
              <a:t>ONLINE NOTES SHARING PLATFORM</a:t>
            </a:r>
          </a:p>
          <a:p>
            <a:r>
              <a:rPr lang="en-US" sz="3200" b="1" dirty="0">
                <a:solidFill>
                  <a:schemeClr val="accent2"/>
                </a:solidFill>
                <a:latin typeface="Times New Roman" panose="02020603050405020304" pitchFamily="18" charset="0"/>
                <a:cs typeface="Times New Roman" panose="02020603050405020304" pitchFamily="18" charset="0"/>
              </a:rPr>
              <a:t>                       FOR STUDENTS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59C3-B844-DD72-F3C7-FFD649C82A70}"/>
              </a:ext>
            </a:extLst>
          </p:cNvPr>
          <p:cNvSpPr>
            <a:spLocks noGrp="1"/>
          </p:cNvSpPr>
          <p:nvPr>
            <p:ph type="title"/>
          </p:nvPr>
        </p:nvSpPr>
        <p:spPr>
          <a:xfrm>
            <a:off x="755332" y="385444"/>
            <a:ext cx="10681335" cy="1477328"/>
          </a:xfrm>
        </p:spPr>
        <p:txBody>
          <a:bodyPr/>
          <a:lstStyle/>
          <a:p>
            <a:r>
              <a:rPr lang="en-US" dirty="0">
                <a:solidFill>
                  <a:srgbClr val="7030A0"/>
                </a:solidFill>
              </a:rPr>
              <a:t>ONLINE NOTES SHARING PLATFORM FOR STUDENTS.</a:t>
            </a:r>
          </a:p>
        </p:txBody>
      </p:sp>
    </p:spTree>
    <p:extLst>
      <p:ext uri="{BB962C8B-B14F-4D97-AF65-F5344CB8AC3E}">
        <p14:creationId xmlns:p14="http://schemas.microsoft.com/office/powerpoint/2010/main" val="59212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CAD3-5435-646B-CE63-5DE7CF38A7F2}"/>
              </a:ext>
            </a:extLst>
          </p:cNvPr>
          <p:cNvSpPr>
            <a:spLocks noGrp="1"/>
          </p:cNvSpPr>
          <p:nvPr>
            <p:ph type="title"/>
          </p:nvPr>
        </p:nvSpPr>
        <p:spPr>
          <a:xfrm>
            <a:off x="755332" y="385444"/>
            <a:ext cx="10681335" cy="2954655"/>
          </a:xfrm>
        </p:spPr>
        <p:txBody>
          <a:bodyPr/>
          <a:lstStyle/>
          <a:p>
            <a:r>
              <a:rPr lang="en-US" dirty="0">
                <a:solidFill>
                  <a:schemeClr val="accent3">
                    <a:lumMod val="50000"/>
                  </a:schemeClr>
                </a:solidFill>
              </a:rPr>
              <a:t>“ENHANCES PEER-TO-PEER LEARNING AND SAVES TIME BY PROVIDING QUICK ACCESS TO QUALITY RESOURCES.”</a:t>
            </a:r>
          </a:p>
        </p:txBody>
      </p:sp>
    </p:spTree>
    <p:extLst>
      <p:ext uri="{BB962C8B-B14F-4D97-AF65-F5344CB8AC3E}">
        <p14:creationId xmlns:p14="http://schemas.microsoft.com/office/powerpoint/2010/main" val="292167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C1F2-AEB1-4A25-4FD9-E186F0B1DEC9}"/>
              </a:ext>
            </a:extLst>
          </p:cNvPr>
          <p:cNvSpPr>
            <a:spLocks noGrp="1"/>
          </p:cNvSpPr>
          <p:nvPr>
            <p:ph type="title"/>
          </p:nvPr>
        </p:nvSpPr>
        <p:spPr>
          <a:xfrm>
            <a:off x="755332" y="385444"/>
            <a:ext cx="10681335" cy="2954655"/>
          </a:xfrm>
        </p:spPr>
        <p:txBody>
          <a:bodyPr/>
          <a:lstStyle/>
          <a:p>
            <a:r>
              <a:rPr lang="en-US" dirty="0">
                <a:solidFill>
                  <a:srgbClr val="FFC000"/>
                </a:solidFill>
              </a:rPr>
              <a:t>“AN ONLINE NOTES SHARING PLATFORM HELPS STUDENTS EASILY SHARE AND ACCESS STUDY MATERIALS ANYTIME ANYWHERE.”</a:t>
            </a:r>
          </a:p>
        </p:txBody>
      </p:sp>
    </p:spTree>
    <p:extLst>
      <p:ext uri="{BB962C8B-B14F-4D97-AF65-F5344CB8AC3E}">
        <p14:creationId xmlns:p14="http://schemas.microsoft.com/office/powerpoint/2010/main" val="259992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23857266-04DA-054C-B8D3-1D5592CC3786}"/>
              </a:ext>
            </a:extLst>
          </p:cNvPr>
          <p:cNvSpPr txBox="1"/>
          <p:nvPr/>
        </p:nvSpPr>
        <p:spPr>
          <a:xfrm>
            <a:off x="676275" y="2382559"/>
            <a:ext cx="8473678" cy="2092881"/>
          </a:xfrm>
          <a:prstGeom prst="rect">
            <a:avLst/>
          </a:prstGeom>
          <a:noFill/>
        </p:spPr>
        <p:txBody>
          <a:bodyPr wrap="square">
            <a:spAutoFit/>
          </a:bodyPr>
          <a:lstStyle/>
          <a:p>
            <a:pPr>
              <a:buNone/>
            </a:pPr>
            <a:br>
              <a:rPr lang="en-IN" dirty="0"/>
            </a:br>
            <a:r>
              <a:rPr lang="en-IN" sz="2800" dirty="0">
                <a:solidFill>
                  <a:srgbClr val="C00000"/>
                </a:solidFill>
              </a:rPr>
              <a:t>Students struggle to access and share class notes efficiently using traditional methods. There is a need for an organized online platform that allows easy sharing and retrieval of study materials anytime, anywhere</a:t>
            </a:r>
            <a:r>
              <a:rPr lang="en-IN" sz="2800" dirty="0">
                <a:solidFill>
                  <a:schemeClr val="accent1"/>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D6FB19A0-CB19-F9A9-7000-8F3573655558}"/>
              </a:ext>
            </a:extLst>
          </p:cNvPr>
          <p:cNvSpPr txBox="1"/>
          <p:nvPr/>
        </p:nvSpPr>
        <p:spPr>
          <a:xfrm>
            <a:off x="2641402" y="2365474"/>
            <a:ext cx="6712148" cy="3724096"/>
          </a:xfrm>
          <a:prstGeom prst="rect">
            <a:avLst/>
          </a:prstGeom>
          <a:noFill/>
        </p:spPr>
        <p:txBody>
          <a:bodyPr wrap="square">
            <a:spAutoFit/>
          </a:bodyPr>
          <a:lstStyle/>
          <a:p>
            <a:pPr>
              <a:buNone/>
            </a:pPr>
            <a:br>
              <a:rPr lang="en-IN" dirty="0"/>
            </a:br>
            <a:r>
              <a:rPr lang="en-IN" sz="4000" dirty="0">
                <a:solidFill>
                  <a:schemeClr val="bg2">
                    <a:lumMod val="50000"/>
                  </a:schemeClr>
                </a:solidFill>
              </a:rPr>
              <a:t>An online platform for students to share and access academic notes easily, promoting collaboration and improving learning efficiency.</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866A6E40-DF61-5697-80B1-0A0E374BAE47}"/>
              </a:ext>
            </a:extLst>
          </p:cNvPr>
          <p:cNvSpPr txBox="1"/>
          <p:nvPr/>
        </p:nvSpPr>
        <p:spPr>
          <a:xfrm>
            <a:off x="2378273" y="1600379"/>
            <a:ext cx="7435453" cy="3724096"/>
          </a:xfrm>
          <a:prstGeom prst="rect">
            <a:avLst/>
          </a:prstGeom>
          <a:noFill/>
        </p:spPr>
        <p:txBody>
          <a:bodyPr wrap="square">
            <a:spAutoFit/>
          </a:bodyPr>
          <a:lstStyle/>
          <a:p>
            <a:r>
              <a:rPr lang="en-US" sz="3200" dirty="0"/>
              <a:t>• </a:t>
            </a:r>
            <a:r>
              <a:rPr lang="en-US" sz="3200" dirty="0">
                <a:solidFill>
                  <a:schemeClr val="accent2">
                    <a:lumMod val="50000"/>
                  </a:schemeClr>
                </a:solidFill>
              </a:rPr>
              <a:t>Students, teachers, and exam aspirants who want to share, access, and learn from online notes and study materials.</a:t>
            </a:r>
          </a:p>
          <a:p>
            <a:endParaRPr lang="en-US" sz="3200" dirty="0"/>
          </a:p>
          <a:p>
            <a:r>
              <a:rPr lang="en-US" sz="3600" dirty="0">
                <a:solidFill>
                  <a:schemeClr val="accent6">
                    <a:lumMod val="75000"/>
                  </a:schemeClr>
                </a:solidFill>
              </a:rPr>
              <a:t>•In simple words student’s and teachers accessing and sharing study notes online.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ONLINE NOTES SHARING PLATFORM FOR STUDENTS.</vt:lpstr>
      <vt:lpstr>“ENHANCES PEER-TO-PEER LEARNING AND SAVES TIME BY PROVIDING QUICK ACCESS TO QUALITY RESOURCES.”</vt:lpstr>
      <vt:lpstr>“AN ONLINE NOTES SHARING PLATFORM HELPS STUDENTS EASILY SHARE AND ACCESS STUDY MATERIALS ANYTIME ANYWHERE.”</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Mohamutha Asmitha</cp:lastModifiedBy>
  <cp:revision>42</cp:revision>
  <dcterms:created xsi:type="dcterms:W3CDTF">2024-03-29T15:07:22Z</dcterms:created>
  <dcterms:modified xsi:type="dcterms:W3CDTF">2025-09-01T09:08:26Z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