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d5c64493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d5c64493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d5c64493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4d5c64493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d5c64493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4d5c64493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d5c64493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4d5c64493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d5c64493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d5c64493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d80fb2eb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4d80fb2eb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490200" cy="23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Blind - </a:t>
            </a:r>
            <a:r>
              <a:rPr lang="en"/>
              <a:t>SQL injection attacks on a test database.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Name: K Mohan satya venkat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 No: AP2110010745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2287300" y="625525"/>
            <a:ext cx="694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Mitigation Techniques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Web Application Security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/>
              <a:t>Input Validation &amp; Parameterized Queries</a:t>
            </a:r>
            <a:r>
              <a:rPr lang="en" sz="1500"/>
              <a:t>:</a:t>
            </a:r>
            <a:br>
              <a:rPr lang="en" sz="1500"/>
            </a:br>
            <a:r>
              <a:rPr lang="en" sz="1500"/>
              <a:t> Avoid dynamic SQL queries. Use prepared statements (e.g., with </a:t>
            </a:r>
            <a:r>
              <a:rPr lang="en" sz="1500">
                <a:solidFill>
                  <a:srgbClr val="188038"/>
                </a:solidFill>
              </a:rPr>
              <a:t>PDO</a:t>
            </a:r>
            <a:r>
              <a:rPr lang="en" sz="1500"/>
              <a:t> or </a:t>
            </a:r>
            <a:r>
              <a:rPr lang="en" sz="1500">
                <a:solidFill>
                  <a:srgbClr val="188038"/>
                </a:solidFill>
              </a:rPr>
              <a:t>MySQLi</a:t>
            </a:r>
            <a:r>
              <a:rPr lang="en" sz="1500"/>
              <a:t>) to bind inputs securely, preventing malicious payloads from being executed.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/>
              <a:t>Sanitization and Escaping</a:t>
            </a:r>
            <a:r>
              <a:rPr lang="en" sz="1500"/>
              <a:t>:</a:t>
            </a:r>
            <a:br>
              <a:rPr lang="en" sz="1500"/>
            </a:br>
            <a:r>
              <a:rPr lang="en" sz="1500"/>
              <a:t> Ensure all user input is sanitized. Encode output correctly depending on the context (HTML, URL, JavaScript) to prevent both SQLi and XSS attacks.</a:t>
            </a:r>
            <a:endParaRPr b="1"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2336850" y="635425"/>
            <a:ext cx="694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Mitigation Techniques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  Server &amp; Database Hardening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/>
              <a:t>Cookie Security &amp; Session Management</a:t>
            </a:r>
            <a:r>
              <a:rPr lang="en" sz="1500"/>
              <a:t>:</a:t>
            </a:r>
            <a:br>
              <a:rPr lang="en" sz="1500"/>
            </a:br>
            <a:r>
              <a:rPr lang="en" sz="1500"/>
              <a:t> Mark session cookies as </a:t>
            </a:r>
            <a:r>
              <a:rPr lang="en" sz="1500">
                <a:solidFill>
                  <a:srgbClr val="188038"/>
                </a:solidFill>
              </a:rPr>
              <a:t>HttpOnly</a:t>
            </a:r>
            <a:r>
              <a:rPr lang="en" sz="1500"/>
              <a:t> and </a:t>
            </a:r>
            <a:r>
              <a:rPr lang="en" sz="1500">
                <a:solidFill>
                  <a:srgbClr val="188038"/>
                </a:solidFill>
              </a:rPr>
              <a:t>Secure</a:t>
            </a:r>
            <a:r>
              <a:rPr lang="en" sz="1500"/>
              <a:t> to prevent theft through JavaScript or non-HTTPS channels.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/>
              <a:t>Least Privilege Principle</a:t>
            </a:r>
            <a:r>
              <a:rPr lang="en" sz="1500"/>
              <a:t>:</a:t>
            </a:r>
            <a:br>
              <a:rPr lang="en" sz="1500"/>
            </a:br>
            <a:r>
              <a:rPr lang="en" sz="1500"/>
              <a:t> Ensure database users have only the required permissions (e.g., avoid giving write access to read-only operations) to limit the scope of an attack.</a:t>
            </a:r>
            <a:endParaRPr b="1"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Key Takeaways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400"/>
              <a:t>SQLMap can easily exploit SQLi vulnerabilities if input validation and session handling are weak.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400"/>
              <a:t>DVWA shows how insecure configurations and improper coding practices make applications vulnerable to severe attacks.</a:t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838250" y="331000"/>
            <a:ext cx="3938400" cy="40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“</a:t>
            </a:r>
            <a:r>
              <a:rPr b="1" lang="en" sz="1400"/>
              <a:t>Data is more important than anything else in this Digital era.”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So data is always under the threat by many dangerous attacks and one of them is SQL Injection.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It can leads to Unauthorized data access, data leaks, Full database compromise.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So here in this project we are simulating an SQL Injection attack on an controlled environment where we will be using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DVWA → target website.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/>
              <a:t>SQLMap  → Tool to automate SQL Injection</a:t>
            </a:r>
            <a:endParaRPr b="1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of the Project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Understanding Attacks &amp; Vulnerabilities</a:t>
            </a:r>
            <a:endParaRPr b="1" sz="19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Learn how SQL Injection works by targeting weak input validation.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1200"/>
              </a:spcAft>
              <a:buSzPts val="1400"/>
              <a:buChar char="●"/>
            </a:pPr>
            <a:r>
              <a:rPr lang="en"/>
              <a:t>Simulate a real-world attack scenario using DVWA and captured PHPSESSID.</a:t>
            </a:r>
            <a:endParaRPr/>
          </a:p>
        </p:txBody>
      </p:sp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1900">
                <a:solidFill>
                  <a:schemeClr val="dk1"/>
                </a:solidFill>
              </a:rPr>
              <a:t>Practical Implementation &amp; Insights</a:t>
            </a:r>
            <a:endParaRPr b="1" sz="19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SQLMap to exploit vulnerabilities and extract sensitive database info.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1200"/>
              </a:spcAft>
              <a:buSzPts val="1400"/>
              <a:buChar char="●"/>
            </a:pPr>
            <a:r>
              <a:rPr lang="en"/>
              <a:t>Analyze the security flaws and demonstrate the importance of securing web applications.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Technologies Used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400253" y="153890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Environment &amp; Platform</a:t>
            </a:r>
            <a:endParaRPr b="1" sz="21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/>
              <a:t>DVWA (Damn Vulnerable Web Application):</a:t>
            </a:r>
            <a:r>
              <a:rPr lang="en"/>
              <a:t> Used to simulate a vulnerable web environment.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/>
              <a:t>Apache2 &amp; MySQL:</a:t>
            </a:r>
            <a:r>
              <a:rPr lang="en"/>
              <a:t> Local server and database setup to host and manage DVWA.</a:t>
            </a:r>
            <a:endParaRPr sz="1900"/>
          </a:p>
        </p:txBody>
      </p:sp>
      <p:sp>
        <p:nvSpPr>
          <p:cNvPr id="93" name="Google Shape;93;p16"/>
          <p:cNvSpPr txBox="1"/>
          <p:nvPr>
            <p:ph idx="2" type="body"/>
          </p:nvPr>
        </p:nvSpPr>
        <p:spPr>
          <a:xfrm>
            <a:off x="5650447" y="153890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Exploitation Tools</a:t>
            </a:r>
            <a:endParaRPr b="1" sz="21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SQLMap:</a:t>
            </a:r>
            <a:r>
              <a:rPr lang="en"/>
              <a:t> Automated tool to detect and exploit SQL injection vulnerabilities.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Web Browser (Chrome/Firefox):</a:t>
            </a:r>
            <a:r>
              <a:rPr lang="en"/>
              <a:t> Used to interact with DVWA and extract session information like PHPSESSID.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SQL Injection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What is SQL Injection?</a:t>
            </a:r>
            <a:endParaRPr b="1" sz="20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 attack technique that manipulates SQL queries by injecting malicious inputs.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1200"/>
              </a:spcAft>
              <a:buSzPts val="1500"/>
              <a:buChar char="●"/>
            </a:pPr>
            <a:r>
              <a:rPr lang="en" sz="1500"/>
              <a:t>Occurs when user input is directly used in SQL statements without proper validation.</a:t>
            </a:r>
            <a:endParaRPr sz="1500"/>
          </a:p>
        </p:txBody>
      </p:sp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Types of SQL Injection</a:t>
            </a:r>
            <a:endParaRPr b="1" sz="20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/>
              <a:t>In-band SQLi:</a:t>
            </a:r>
            <a:r>
              <a:rPr lang="en" sz="1500"/>
              <a:t> Direct data extraction (e.g., union-based, error-based).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/>
              <a:t>Blind/Inferential SQLi:</a:t>
            </a:r>
            <a:r>
              <a:rPr lang="en" sz="1500"/>
              <a:t> No visible output, relies on behavior like time delays or boolean responses.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SQLMap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What is SQLMap?</a:t>
            </a:r>
            <a:endParaRPr b="1" sz="20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 open-source penetration testing tool for automating SQL injection detection and exploitation.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Supports various database types like MySQL, PostgreSQL, Oracle, and MSSQL.</a:t>
            </a:r>
            <a:endParaRPr sz="1500"/>
          </a:p>
        </p:txBody>
      </p:sp>
      <p:sp>
        <p:nvSpPr>
          <p:cNvPr id="107" name="Google Shape;107;p18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Key Features</a:t>
            </a:r>
            <a:endParaRPr b="1" sz="20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Detects and exploits multiple SQL injection types, including blind SQLi.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enumerate databases, extract tables/data, and even take over the database under certain conditions.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1676850" y="575950"/>
            <a:ext cx="7045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Steps to Perform the Attack using SQLMap</a:t>
            </a:r>
            <a:endParaRPr sz="2300"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2400250" y="1211350"/>
            <a:ext cx="6321600" cy="3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Step 1:</a:t>
            </a:r>
            <a:r>
              <a:rPr lang="en" sz="1300"/>
              <a:t> First we have to setup the dvwa website</a:t>
            </a:r>
            <a:endParaRPr sz="1100"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Install Apache2, MySQL, and PHP using terminal.</a:t>
            </a:r>
            <a:br>
              <a:rPr lang="en" sz="1100"/>
            </a:b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Place DVWA files in /var/www/html.</a:t>
            </a:r>
            <a:br>
              <a:rPr lang="en" sz="1100"/>
            </a:b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Configure config.inc.php with correct database credentials.</a:t>
            </a:r>
            <a:br>
              <a:rPr lang="en" sz="1100"/>
            </a:b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Create DVWA database and initialize tables.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Step 2: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/>
              <a:t>Start both apache2 server and mysql database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Step 3: </a:t>
            </a:r>
            <a:r>
              <a:rPr lang="en" sz="1100"/>
              <a:t>Open localhost/dvwa in a browser, and login using credentials : admin/password.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Step 4:</a:t>
            </a:r>
            <a:r>
              <a:rPr b="1" lang="en" sz="1100"/>
              <a:t> </a:t>
            </a:r>
            <a:r>
              <a:rPr lang="en" sz="1100"/>
              <a:t>Create a </a:t>
            </a:r>
            <a:r>
              <a:rPr lang="en" sz="1100"/>
              <a:t>database</a:t>
            </a:r>
            <a:r>
              <a:rPr lang="en" sz="1100"/>
              <a:t> in it, keeping security low/medium and go to xss reflected </a:t>
            </a:r>
            <a:r>
              <a:rPr lang="en" sz="1100"/>
              <a:t>injection</a:t>
            </a:r>
            <a:r>
              <a:rPr lang="en" sz="1100"/>
              <a:t> page 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1676850" y="575950"/>
            <a:ext cx="7045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Steps to Perform the Attack using SQLMap</a:t>
            </a:r>
            <a:endParaRPr sz="2300"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2400250" y="1211350"/>
            <a:ext cx="6321600" cy="3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Step 5: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lang="en" sz="1300"/>
              <a:t>Inject XSS to steal the cookie by using this below script:</a:t>
            </a:r>
            <a:endParaRPr sz="1300"/>
          </a:p>
          <a:p>
            <a:pPr indent="-311150" lvl="1" marL="914400" rtl="0" algn="l">
              <a:spcBef>
                <a:spcPts val="12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&lt;script&gt;alert(document.cookie)&lt;/script&gt; (if security is Low)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&lt;sCriPt&gt;alert(document.cookie)&lt;/sCriPt&gt; (if security is Medium)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Step 6</a:t>
            </a:r>
            <a:r>
              <a:rPr b="1" lang="en" sz="1300"/>
              <a:t>:</a:t>
            </a:r>
            <a:r>
              <a:rPr lang="en" sz="1300"/>
              <a:t> So we will get the Session ID of that website and then we can go to terminal and use SQLMap tool with the stolen session ID.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sqlmap -u "http://localhost/dvwa/vulnerabilities/sqli_blind/?id=1&amp;Submit=Submit" \--cookie="PHPSESSID=dc23497a99a456cc7fd32e559a377863; security=low" \ -D dvwa -T users --dump --batch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/>
              <a:t>This shows table names, columns, and full user data.</a:t>
            </a:r>
            <a:endParaRPr sz="1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Alternatives to get the cookies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can use curl method to get the cookies from the website.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curl -c cookies.txt -d "username=admin&amp;password=password&amp;Login=Login" http://localhost/dvwa/login.php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Here we can get </a:t>
            </a:r>
            <a:r>
              <a:rPr lang="en" sz="1600"/>
              <a:t>even</a:t>
            </a:r>
            <a:r>
              <a:rPr lang="en" sz="1600"/>
              <a:t> if the security is high also we can get the cookie from the website and save them into a text file →  cookie.txt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