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6B9-97BA-4475-A71B-73DFF3A2C50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8C08-FB36-4444-9F84-A468DD3E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6B9-97BA-4475-A71B-73DFF3A2C50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8C08-FB36-4444-9F84-A468DD3E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6B9-97BA-4475-A71B-73DFF3A2C50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8C08-FB36-4444-9F84-A468DD3E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8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6B9-97BA-4475-A71B-73DFF3A2C50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8C08-FB36-4444-9F84-A468DD3E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6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6B9-97BA-4475-A71B-73DFF3A2C50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8C08-FB36-4444-9F84-A468DD3E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6B9-97BA-4475-A71B-73DFF3A2C50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8C08-FB36-4444-9F84-A468DD3E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5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6B9-97BA-4475-A71B-73DFF3A2C50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8C08-FB36-4444-9F84-A468DD3E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6B9-97BA-4475-A71B-73DFF3A2C50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8C08-FB36-4444-9F84-A468DD3E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4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6B9-97BA-4475-A71B-73DFF3A2C50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8C08-FB36-4444-9F84-A468DD3E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6B9-97BA-4475-A71B-73DFF3A2C50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8C08-FB36-4444-9F84-A468DD3E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1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6B9-97BA-4475-A71B-73DFF3A2C50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8C08-FB36-4444-9F84-A468DD3E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E26B9-97BA-4475-A71B-73DFF3A2C50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8C08-FB36-4444-9F84-A468DD3E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6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mohan3 </a:t>
            </a:r>
            <a:r>
              <a:rPr lang="en-US" dirty="0" err="1" smtClean="0"/>
              <a:t>registerd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password user_222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9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as mohan3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2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7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submitting answer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7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log out </a:t>
            </a:r>
            <a:br>
              <a:rPr lang="en-US" dirty="0" smtClean="0"/>
            </a:br>
            <a:r>
              <a:rPr lang="en-US" dirty="0" smtClean="0"/>
              <a:t>question and answer visible to anonymous user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2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br>
              <a:rPr lang="en-US" dirty="0" smtClean="0"/>
            </a:br>
            <a:r>
              <a:rPr lang="en-US" dirty="0" err="1" smtClean="0"/>
              <a:t>url</a:t>
            </a:r>
            <a:r>
              <a:rPr lang="en-US" dirty="0" smtClean="0"/>
              <a:t>  </a:t>
            </a:r>
            <a:r>
              <a:rPr lang="en-US" u="sng" dirty="0" smtClean="0"/>
              <a:t>http://127.0.0.1:8000/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1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br>
              <a:rPr lang="en-US" dirty="0" smtClean="0"/>
            </a:br>
            <a:r>
              <a:rPr lang="en-US" dirty="0" smtClean="0"/>
              <a:t>http://127.0.0.1:8000/register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Username:mohan2</a:t>
            </a:r>
            <a:br>
              <a:rPr lang="en-US" dirty="0" smtClean="0"/>
            </a:br>
            <a:r>
              <a:rPr lang="en-US" dirty="0" smtClean="0"/>
              <a:t>password:user_222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7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http://127.0.0.1:8000/login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7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5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posting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4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 out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7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Home page url  http://127.0.0.1:8000/</vt:lpstr>
      <vt:lpstr>Register  http://127.0.0.1:8000/register</vt:lpstr>
      <vt:lpstr>Username:mohan2 password:user_222</vt:lpstr>
      <vt:lpstr>http://127.0.0.1:8000/login</vt:lpstr>
      <vt:lpstr>After login</vt:lpstr>
      <vt:lpstr>PowerPoint Presentation</vt:lpstr>
      <vt:lpstr>After posting</vt:lpstr>
      <vt:lpstr>After Log out </vt:lpstr>
      <vt:lpstr>User mohan3 registerd password user_222</vt:lpstr>
      <vt:lpstr>Login as mohan3</vt:lpstr>
      <vt:lpstr>Answering question</vt:lpstr>
      <vt:lpstr>After submitting answer</vt:lpstr>
      <vt:lpstr>After log out  question and answer visible to anonymous user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2022-02-17T14:30:03Z</dcterms:created>
  <dcterms:modified xsi:type="dcterms:W3CDTF">2022-02-17T15:04:18Z</dcterms:modified>
</cp:coreProperties>
</file>