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9" r:id="rId2"/>
    <p:sldId id="265" r:id="rId3"/>
    <p:sldId id="269" r:id="rId4"/>
    <p:sldId id="264" r:id="rId5"/>
    <p:sldId id="270" r:id="rId6"/>
    <p:sldId id="274" r:id="rId7"/>
    <p:sldId id="275" r:id="rId8"/>
    <p:sldId id="276" r:id="rId9"/>
    <p:sldId id="277" r:id="rId10"/>
    <p:sldId id="273" r:id="rId11"/>
    <p:sldId id="263"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0292" autoAdjust="0"/>
  </p:normalViewPr>
  <p:slideViewPr>
    <p:cSldViewPr snapToGrid="0">
      <p:cViewPr varScale="1">
        <p:scale>
          <a:sx n="103" d="100"/>
          <a:sy n="103" d="100"/>
        </p:scale>
        <p:origin x="1038"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054F2B-C07C-C24F-91AD-DA871BBE915D}"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US"/>
        </a:p>
      </dgm:t>
    </dgm:pt>
    <dgm:pt modelId="{296087A1-DB46-3245-9535-1D47E51EAB81}">
      <dgm:prSet phldrT="[Text]"/>
      <dgm:spPr/>
      <dgm:t>
        <a:bodyPr/>
        <a:lstStyle/>
        <a:p>
          <a:r>
            <a:rPr lang="en-US" dirty="0"/>
            <a:t>Customer Scenario</a:t>
          </a:r>
        </a:p>
      </dgm:t>
    </dgm:pt>
    <dgm:pt modelId="{7A78068A-9FF8-5E4A-8602-32F17CDF1A77}" type="parTrans" cxnId="{6052314F-AE9E-F44D-A650-35A6DE8C856C}">
      <dgm:prSet/>
      <dgm:spPr/>
      <dgm:t>
        <a:bodyPr/>
        <a:lstStyle/>
        <a:p>
          <a:endParaRPr lang="en-US"/>
        </a:p>
      </dgm:t>
    </dgm:pt>
    <dgm:pt modelId="{C1B8F777-B1AE-434B-8D5D-AC51409FE9B9}" type="sibTrans" cxnId="{6052314F-AE9E-F44D-A650-35A6DE8C856C}">
      <dgm:prSet/>
      <dgm:spPr/>
      <dgm:t>
        <a:bodyPr/>
        <a:lstStyle/>
        <a:p>
          <a:endParaRPr lang="en-US"/>
        </a:p>
      </dgm:t>
    </dgm:pt>
    <dgm:pt modelId="{E62B4550-D909-714C-95F5-1A32D8F3B7C8}">
      <dgm:prSet phldrT="[Text]"/>
      <dgm:spPr/>
      <dgm:t>
        <a:bodyPr/>
        <a:lstStyle/>
        <a:p>
          <a:r>
            <a:rPr lang="en-US" dirty="0"/>
            <a:t>Road Blocks / Issues</a:t>
          </a:r>
        </a:p>
      </dgm:t>
    </dgm:pt>
    <dgm:pt modelId="{7AF76336-ABC3-904D-9359-E0BA397E13F3}" type="parTrans" cxnId="{FA146D2B-7C24-5346-9399-51260B030BE5}">
      <dgm:prSet/>
      <dgm:spPr/>
      <dgm:t>
        <a:bodyPr/>
        <a:lstStyle/>
        <a:p>
          <a:endParaRPr lang="en-US"/>
        </a:p>
      </dgm:t>
    </dgm:pt>
    <dgm:pt modelId="{384FB20D-ABB7-2C41-9988-6ECD376378BF}" type="sibTrans" cxnId="{FA146D2B-7C24-5346-9399-51260B030BE5}">
      <dgm:prSet/>
      <dgm:spPr/>
      <dgm:t>
        <a:bodyPr/>
        <a:lstStyle/>
        <a:p>
          <a:endParaRPr lang="en-US"/>
        </a:p>
      </dgm:t>
    </dgm:pt>
    <dgm:pt modelId="{AE63B56D-63A6-0240-AD65-62D21874F254}">
      <dgm:prSet phldrT="[Text]"/>
      <dgm:spPr/>
      <dgm:t>
        <a:bodyPr/>
        <a:lstStyle/>
        <a:p>
          <a:r>
            <a:rPr lang="en-US" dirty="0"/>
            <a:t>Tools &amp; Resources</a:t>
          </a:r>
        </a:p>
      </dgm:t>
    </dgm:pt>
    <dgm:pt modelId="{A94C9228-6DC4-8F41-97A8-ACEF8A1AC378}" type="parTrans" cxnId="{A04A0D82-0074-8344-AC18-8D42311BDEF2}">
      <dgm:prSet/>
      <dgm:spPr/>
      <dgm:t>
        <a:bodyPr/>
        <a:lstStyle/>
        <a:p>
          <a:endParaRPr lang="en-US"/>
        </a:p>
      </dgm:t>
    </dgm:pt>
    <dgm:pt modelId="{4573227D-CD45-304A-B492-FA6DDB6D5D1D}" type="sibTrans" cxnId="{A04A0D82-0074-8344-AC18-8D42311BDEF2}">
      <dgm:prSet/>
      <dgm:spPr/>
      <dgm:t>
        <a:bodyPr/>
        <a:lstStyle/>
        <a:p>
          <a:endParaRPr lang="en-US"/>
        </a:p>
      </dgm:t>
    </dgm:pt>
    <dgm:pt modelId="{0D9D022C-4B2C-3448-AB6E-816BE3E45AC5}">
      <dgm:prSet/>
      <dgm:spPr/>
      <dgm:t>
        <a:bodyPr/>
        <a:lstStyle/>
        <a:p>
          <a:r>
            <a:rPr lang="en-US" dirty="0"/>
            <a:t>Lessons learned</a:t>
          </a:r>
        </a:p>
      </dgm:t>
    </dgm:pt>
    <dgm:pt modelId="{C37A9161-A34E-D849-BEF5-B72C80918BC1}" type="parTrans" cxnId="{5F18906D-6B13-4748-99D6-3156B5947F39}">
      <dgm:prSet/>
      <dgm:spPr/>
      <dgm:t>
        <a:bodyPr/>
        <a:lstStyle/>
        <a:p>
          <a:endParaRPr lang="en-US"/>
        </a:p>
      </dgm:t>
    </dgm:pt>
    <dgm:pt modelId="{8F67FDE8-39E6-0F4D-B6FC-81E45C19ED61}" type="sibTrans" cxnId="{5F18906D-6B13-4748-99D6-3156B5947F39}">
      <dgm:prSet/>
      <dgm:spPr/>
      <dgm:t>
        <a:bodyPr/>
        <a:lstStyle/>
        <a:p>
          <a:endParaRPr lang="en-US"/>
        </a:p>
      </dgm:t>
    </dgm:pt>
    <dgm:pt modelId="{D5DF2CAD-2ACC-2341-91B5-64CB12BA25BD}">
      <dgm:prSet phldrT="[Text]"/>
      <dgm:spPr/>
      <dgm:t>
        <a:bodyPr/>
        <a:lstStyle/>
        <a:p>
          <a:r>
            <a:rPr lang="en-US" dirty="0"/>
            <a:t>AWS Solution</a:t>
          </a:r>
        </a:p>
      </dgm:t>
    </dgm:pt>
    <dgm:pt modelId="{7238D31A-BD7C-3049-998C-B1779670DE67}" type="parTrans" cxnId="{43F3921D-AFCD-A541-92BF-B8E81F86AE38}">
      <dgm:prSet/>
      <dgm:spPr/>
      <dgm:t>
        <a:bodyPr/>
        <a:lstStyle/>
        <a:p>
          <a:endParaRPr lang="en-US"/>
        </a:p>
      </dgm:t>
    </dgm:pt>
    <dgm:pt modelId="{B666845C-4B1B-F942-A88B-03E86C8C806C}" type="sibTrans" cxnId="{43F3921D-AFCD-A541-92BF-B8E81F86AE38}">
      <dgm:prSet/>
      <dgm:spPr/>
      <dgm:t>
        <a:bodyPr/>
        <a:lstStyle/>
        <a:p>
          <a:endParaRPr lang="en-US"/>
        </a:p>
      </dgm:t>
    </dgm:pt>
    <dgm:pt modelId="{21BC8333-AEC3-FE48-9ECF-AF426E4051FA}">
      <dgm:prSet phldrT="[Text]"/>
      <dgm:spPr/>
      <dgm:t>
        <a:bodyPr/>
        <a:lstStyle/>
        <a:p>
          <a:r>
            <a:rPr lang="en-US" dirty="0"/>
            <a:t>Decision Points</a:t>
          </a:r>
        </a:p>
      </dgm:t>
    </dgm:pt>
    <dgm:pt modelId="{4A7F5274-41CA-CB4B-AEBA-712F71408C6B}" type="parTrans" cxnId="{9FA12A76-1EA2-BA4F-B957-EBB241C91788}">
      <dgm:prSet/>
      <dgm:spPr/>
      <dgm:t>
        <a:bodyPr/>
        <a:lstStyle/>
        <a:p>
          <a:endParaRPr lang="en-US"/>
        </a:p>
      </dgm:t>
    </dgm:pt>
    <dgm:pt modelId="{EE2DDB92-5C9E-114E-A551-2933DCE2D94E}" type="sibTrans" cxnId="{9FA12A76-1EA2-BA4F-B957-EBB241C91788}">
      <dgm:prSet/>
      <dgm:spPr/>
      <dgm:t>
        <a:bodyPr/>
        <a:lstStyle/>
        <a:p>
          <a:endParaRPr lang="en-US"/>
        </a:p>
      </dgm:t>
    </dgm:pt>
    <dgm:pt modelId="{95A90C90-FDE1-3D45-8DA2-21D61394EDDD}" type="pres">
      <dgm:prSet presAssocID="{9B054F2B-C07C-C24F-91AD-DA871BBE915D}" presName="Name0" presStyleCnt="0">
        <dgm:presLayoutVars>
          <dgm:dir/>
          <dgm:resizeHandles val="exact"/>
        </dgm:presLayoutVars>
      </dgm:prSet>
      <dgm:spPr/>
    </dgm:pt>
    <dgm:pt modelId="{8DF456FA-F9BA-A045-9D4E-B1B52ADAB7C7}" type="pres">
      <dgm:prSet presAssocID="{9B054F2B-C07C-C24F-91AD-DA871BBE915D}" presName="arrow" presStyleLbl="bgShp" presStyleIdx="0" presStyleCnt="1"/>
      <dgm:spPr/>
    </dgm:pt>
    <dgm:pt modelId="{F433D75F-7778-2943-891B-819F52E2953C}" type="pres">
      <dgm:prSet presAssocID="{9B054F2B-C07C-C24F-91AD-DA871BBE915D}" presName="points" presStyleCnt="0"/>
      <dgm:spPr/>
    </dgm:pt>
    <dgm:pt modelId="{31E416FD-A56B-364B-ADFC-65AF4D618ED0}" type="pres">
      <dgm:prSet presAssocID="{296087A1-DB46-3245-9535-1D47E51EAB81}" presName="compositeA" presStyleCnt="0"/>
      <dgm:spPr/>
    </dgm:pt>
    <dgm:pt modelId="{104FBE9E-F753-8B49-AA5D-6AFFFF5CFAD0}" type="pres">
      <dgm:prSet presAssocID="{296087A1-DB46-3245-9535-1D47E51EAB81}" presName="textA" presStyleLbl="revTx" presStyleIdx="0" presStyleCnt="6">
        <dgm:presLayoutVars>
          <dgm:bulletEnabled val="1"/>
        </dgm:presLayoutVars>
      </dgm:prSet>
      <dgm:spPr/>
    </dgm:pt>
    <dgm:pt modelId="{7C828B88-0A7F-B246-869C-EA2FB995E854}" type="pres">
      <dgm:prSet presAssocID="{296087A1-DB46-3245-9535-1D47E51EAB81}" presName="circleA" presStyleLbl="node1" presStyleIdx="0" presStyleCnt="6"/>
      <dgm:spPr/>
    </dgm:pt>
    <dgm:pt modelId="{4FA54F52-2CCF-5648-B0B1-3AE8FC11EE14}" type="pres">
      <dgm:prSet presAssocID="{296087A1-DB46-3245-9535-1D47E51EAB81}" presName="spaceA" presStyleCnt="0"/>
      <dgm:spPr/>
    </dgm:pt>
    <dgm:pt modelId="{C1494DED-005B-E645-BD54-D5E246867C89}" type="pres">
      <dgm:prSet presAssocID="{C1B8F777-B1AE-434B-8D5D-AC51409FE9B9}" presName="space" presStyleCnt="0"/>
      <dgm:spPr/>
    </dgm:pt>
    <dgm:pt modelId="{FF24FE80-6C4B-B145-B48D-DDBA253C4F25}" type="pres">
      <dgm:prSet presAssocID="{E62B4550-D909-714C-95F5-1A32D8F3B7C8}" presName="compositeB" presStyleCnt="0"/>
      <dgm:spPr/>
    </dgm:pt>
    <dgm:pt modelId="{CA98B5FA-F9E9-274D-A37B-6385DCA7E564}" type="pres">
      <dgm:prSet presAssocID="{E62B4550-D909-714C-95F5-1A32D8F3B7C8}" presName="textB" presStyleLbl="revTx" presStyleIdx="1" presStyleCnt="6">
        <dgm:presLayoutVars>
          <dgm:bulletEnabled val="1"/>
        </dgm:presLayoutVars>
      </dgm:prSet>
      <dgm:spPr/>
    </dgm:pt>
    <dgm:pt modelId="{4B90DBF3-1E01-1C4A-AE5A-F192F01BADCC}" type="pres">
      <dgm:prSet presAssocID="{E62B4550-D909-714C-95F5-1A32D8F3B7C8}" presName="circleB" presStyleLbl="node1" presStyleIdx="1" presStyleCnt="6"/>
      <dgm:spPr/>
    </dgm:pt>
    <dgm:pt modelId="{5D4AC744-0A0A-B345-B19C-679FC3AC098E}" type="pres">
      <dgm:prSet presAssocID="{E62B4550-D909-714C-95F5-1A32D8F3B7C8}" presName="spaceB" presStyleCnt="0"/>
      <dgm:spPr/>
    </dgm:pt>
    <dgm:pt modelId="{1C42C1A4-8A96-DD40-8D9A-08DEA8421D4D}" type="pres">
      <dgm:prSet presAssocID="{384FB20D-ABB7-2C41-9988-6ECD376378BF}" presName="space" presStyleCnt="0"/>
      <dgm:spPr/>
    </dgm:pt>
    <dgm:pt modelId="{E7545F9B-FD70-244B-97A5-C61547C6096B}" type="pres">
      <dgm:prSet presAssocID="{AE63B56D-63A6-0240-AD65-62D21874F254}" presName="compositeA" presStyleCnt="0"/>
      <dgm:spPr/>
    </dgm:pt>
    <dgm:pt modelId="{F1DA2D65-5D65-5F45-90ED-190C8714E441}" type="pres">
      <dgm:prSet presAssocID="{AE63B56D-63A6-0240-AD65-62D21874F254}" presName="textA" presStyleLbl="revTx" presStyleIdx="2" presStyleCnt="6">
        <dgm:presLayoutVars>
          <dgm:bulletEnabled val="1"/>
        </dgm:presLayoutVars>
      </dgm:prSet>
      <dgm:spPr/>
    </dgm:pt>
    <dgm:pt modelId="{58C779F2-6D45-3049-A644-B389228C0D72}" type="pres">
      <dgm:prSet presAssocID="{AE63B56D-63A6-0240-AD65-62D21874F254}" presName="circleA" presStyleLbl="node1" presStyleIdx="2" presStyleCnt="6"/>
      <dgm:spPr/>
    </dgm:pt>
    <dgm:pt modelId="{B8B474A4-A910-524F-8B29-1E0FE3687644}" type="pres">
      <dgm:prSet presAssocID="{AE63B56D-63A6-0240-AD65-62D21874F254}" presName="spaceA" presStyleCnt="0"/>
      <dgm:spPr/>
    </dgm:pt>
    <dgm:pt modelId="{C6CDE2D3-6895-1C45-9EA8-D9CBD24EAA3D}" type="pres">
      <dgm:prSet presAssocID="{4573227D-CD45-304A-B492-FA6DDB6D5D1D}" presName="space" presStyleCnt="0"/>
      <dgm:spPr/>
    </dgm:pt>
    <dgm:pt modelId="{C186F93F-78C5-DD43-88F0-C71654B6F4A0}" type="pres">
      <dgm:prSet presAssocID="{D5DF2CAD-2ACC-2341-91B5-64CB12BA25BD}" presName="compositeB" presStyleCnt="0"/>
      <dgm:spPr/>
    </dgm:pt>
    <dgm:pt modelId="{EF9CC113-4921-0146-BCCB-92E1B6415C08}" type="pres">
      <dgm:prSet presAssocID="{D5DF2CAD-2ACC-2341-91B5-64CB12BA25BD}" presName="textB" presStyleLbl="revTx" presStyleIdx="3" presStyleCnt="6">
        <dgm:presLayoutVars>
          <dgm:bulletEnabled val="1"/>
        </dgm:presLayoutVars>
      </dgm:prSet>
      <dgm:spPr/>
    </dgm:pt>
    <dgm:pt modelId="{67AFCF27-920F-F44F-BB90-E7CEE9C1B3DC}" type="pres">
      <dgm:prSet presAssocID="{D5DF2CAD-2ACC-2341-91B5-64CB12BA25BD}" presName="circleB" presStyleLbl="node1" presStyleIdx="3" presStyleCnt="6"/>
      <dgm:spPr/>
    </dgm:pt>
    <dgm:pt modelId="{D67BFD52-9826-8548-BE94-3CA7576C5568}" type="pres">
      <dgm:prSet presAssocID="{D5DF2CAD-2ACC-2341-91B5-64CB12BA25BD}" presName="spaceB" presStyleCnt="0"/>
      <dgm:spPr/>
    </dgm:pt>
    <dgm:pt modelId="{1BC4C7AB-E924-764B-97ED-779450769C52}" type="pres">
      <dgm:prSet presAssocID="{B666845C-4B1B-F942-A88B-03E86C8C806C}" presName="space" presStyleCnt="0"/>
      <dgm:spPr/>
    </dgm:pt>
    <dgm:pt modelId="{6F5647F2-2C6E-8B42-A7D1-6F735983AB0E}" type="pres">
      <dgm:prSet presAssocID="{21BC8333-AEC3-FE48-9ECF-AF426E4051FA}" presName="compositeA" presStyleCnt="0"/>
      <dgm:spPr/>
    </dgm:pt>
    <dgm:pt modelId="{A4E1959A-5589-C543-8ABE-96B43EDC4A59}" type="pres">
      <dgm:prSet presAssocID="{21BC8333-AEC3-FE48-9ECF-AF426E4051FA}" presName="textA" presStyleLbl="revTx" presStyleIdx="4" presStyleCnt="6">
        <dgm:presLayoutVars>
          <dgm:bulletEnabled val="1"/>
        </dgm:presLayoutVars>
      </dgm:prSet>
      <dgm:spPr/>
    </dgm:pt>
    <dgm:pt modelId="{BEE802E4-3C44-814D-B529-AAADBF502E62}" type="pres">
      <dgm:prSet presAssocID="{21BC8333-AEC3-FE48-9ECF-AF426E4051FA}" presName="circleA" presStyleLbl="node1" presStyleIdx="4" presStyleCnt="6"/>
      <dgm:spPr/>
    </dgm:pt>
    <dgm:pt modelId="{89BD6201-BE07-2440-B633-DA5CB6FA298C}" type="pres">
      <dgm:prSet presAssocID="{21BC8333-AEC3-FE48-9ECF-AF426E4051FA}" presName="spaceA" presStyleCnt="0"/>
      <dgm:spPr/>
    </dgm:pt>
    <dgm:pt modelId="{EE2FE125-9E30-8247-9B49-9C8BE942AD5D}" type="pres">
      <dgm:prSet presAssocID="{EE2DDB92-5C9E-114E-A551-2933DCE2D94E}" presName="space" presStyleCnt="0"/>
      <dgm:spPr/>
    </dgm:pt>
    <dgm:pt modelId="{4397DCF7-CE1B-3C47-B841-CFA74E7C30F4}" type="pres">
      <dgm:prSet presAssocID="{0D9D022C-4B2C-3448-AB6E-816BE3E45AC5}" presName="compositeB" presStyleCnt="0"/>
      <dgm:spPr/>
    </dgm:pt>
    <dgm:pt modelId="{C4E65D8F-71B7-A444-A6DB-EB99FE6A6CE0}" type="pres">
      <dgm:prSet presAssocID="{0D9D022C-4B2C-3448-AB6E-816BE3E45AC5}" presName="textB" presStyleLbl="revTx" presStyleIdx="5" presStyleCnt="6">
        <dgm:presLayoutVars>
          <dgm:bulletEnabled val="1"/>
        </dgm:presLayoutVars>
      </dgm:prSet>
      <dgm:spPr/>
    </dgm:pt>
    <dgm:pt modelId="{9AA1BC0D-2324-3E44-A1AA-750E17300362}" type="pres">
      <dgm:prSet presAssocID="{0D9D022C-4B2C-3448-AB6E-816BE3E45AC5}" presName="circleB" presStyleLbl="node1" presStyleIdx="5" presStyleCnt="6"/>
      <dgm:spPr/>
    </dgm:pt>
    <dgm:pt modelId="{F471ECDD-C9D3-F64C-8409-619EE7202D5A}" type="pres">
      <dgm:prSet presAssocID="{0D9D022C-4B2C-3448-AB6E-816BE3E45AC5}" presName="spaceB" presStyleCnt="0"/>
      <dgm:spPr/>
    </dgm:pt>
  </dgm:ptLst>
  <dgm:cxnLst>
    <dgm:cxn modelId="{55B43503-15F5-204A-92CB-41F0F8610A0C}" type="presOf" srcId="{AE63B56D-63A6-0240-AD65-62D21874F254}" destId="{F1DA2D65-5D65-5F45-90ED-190C8714E441}" srcOrd="0" destOrd="0" presId="urn:microsoft.com/office/officeart/2005/8/layout/hProcess11"/>
    <dgm:cxn modelId="{6D1B5007-4FD9-8945-9C37-0B1C877103D7}" type="presOf" srcId="{0D9D022C-4B2C-3448-AB6E-816BE3E45AC5}" destId="{C4E65D8F-71B7-A444-A6DB-EB99FE6A6CE0}" srcOrd="0" destOrd="0" presId="urn:microsoft.com/office/officeart/2005/8/layout/hProcess11"/>
    <dgm:cxn modelId="{43F3921D-AFCD-A541-92BF-B8E81F86AE38}" srcId="{9B054F2B-C07C-C24F-91AD-DA871BBE915D}" destId="{D5DF2CAD-2ACC-2341-91B5-64CB12BA25BD}" srcOrd="3" destOrd="0" parTransId="{7238D31A-BD7C-3049-998C-B1779670DE67}" sibTransId="{B666845C-4B1B-F942-A88B-03E86C8C806C}"/>
    <dgm:cxn modelId="{FA146D2B-7C24-5346-9399-51260B030BE5}" srcId="{9B054F2B-C07C-C24F-91AD-DA871BBE915D}" destId="{E62B4550-D909-714C-95F5-1A32D8F3B7C8}" srcOrd="1" destOrd="0" parTransId="{7AF76336-ABC3-904D-9359-E0BA397E13F3}" sibTransId="{384FB20D-ABB7-2C41-9988-6ECD376378BF}"/>
    <dgm:cxn modelId="{4080CC5B-EE53-A441-88AF-5CB02F492FED}" type="presOf" srcId="{D5DF2CAD-2ACC-2341-91B5-64CB12BA25BD}" destId="{EF9CC113-4921-0146-BCCB-92E1B6415C08}" srcOrd="0" destOrd="0" presId="urn:microsoft.com/office/officeart/2005/8/layout/hProcess11"/>
    <dgm:cxn modelId="{5F18906D-6B13-4748-99D6-3156B5947F39}" srcId="{9B054F2B-C07C-C24F-91AD-DA871BBE915D}" destId="{0D9D022C-4B2C-3448-AB6E-816BE3E45AC5}" srcOrd="5" destOrd="0" parTransId="{C37A9161-A34E-D849-BEF5-B72C80918BC1}" sibTransId="{8F67FDE8-39E6-0F4D-B6FC-81E45C19ED61}"/>
    <dgm:cxn modelId="{6052314F-AE9E-F44D-A650-35A6DE8C856C}" srcId="{9B054F2B-C07C-C24F-91AD-DA871BBE915D}" destId="{296087A1-DB46-3245-9535-1D47E51EAB81}" srcOrd="0" destOrd="0" parTransId="{7A78068A-9FF8-5E4A-8602-32F17CDF1A77}" sibTransId="{C1B8F777-B1AE-434B-8D5D-AC51409FE9B9}"/>
    <dgm:cxn modelId="{9FA12A76-1EA2-BA4F-B957-EBB241C91788}" srcId="{9B054F2B-C07C-C24F-91AD-DA871BBE915D}" destId="{21BC8333-AEC3-FE48-9ECF-AF426E4051FA}" srcOrd="4" destOrd="0" parTransId="{4A7F5274-41CA-CB4B-AEBA-712F71408C6B}" sibTransId="{EE2DDB92-5C9E-114E-A551-2933DCE2D94E}"/>
    <dgm:cxn modelId="{E616FF7D-069C-6C40-8054-342A7EAD3369}" type="presOf" srcId="{296087A1-DB46-3245-9535-1D47E51EAB81}" destId="{104FBE9E-F753-8B49-AA5D-6AFFFF5CFAD0}" srcOrd="0" destOrd="0" presId="urn:microsoft.com/office/officeart/2005/8/layout/hProcess11"/>
    <dgm:cxn modelId="{A04A0D82-0074-8344-AC18-8D42311BDEF2}" srcId="{9B054F2B-C07C-C24F-91AD-DA871BBE915D}" destId="{AE63B56D-63A6-0240-AD65-62D21874F254}" srcOrd="2" destOrd="0" parTransId="{A94C9228-6DC4-8F41-97A8-ACEF8A1AC378}" sibTransId="{4573227D-CD45-304A-B492-FA6DDB6D5D1D}"/>
    <dgm:cxn modelId="{34D23988-36D7-9A48-9C4D-4BBD1BD2E45D}" type="presOf" srcId="{9B054F2B-C07C-C24F-91AD-DA871BBE915D}" destId="{95A90C90-FDE1-3D45-8DA2-21D61394EDDD}" srcOrd="0" destOrd="0" presId="urn:microsoft.com/office/officeart/2005/8/layout/hProcess11"/>
    <dgm:cxn modelId="{E78FC5BA-687E-974C-83CC-E7AA18A7E30E}" type="presOf" srcId="{E62B4550-D909-714C-95F5-1A32D8F3B7C8}" destId="{CA98B5FA-F9E9-274D-A37B-6385DCA7E564}" srcOrd="0" destOrd="0" presId="urn:microsoft.com/office/officeart/2005/8/layout/hProcess11"/>
    <dgm:cxn modelId="{9A0172BD-A8F6-BF40-864D-F558F49E3C31}" type="presOf" srcId="{21BC8333-AEC3-FE48-9ECF-AF426E4051FA}" destId="{A4E1959A-5589-C543-8ABE-96B43EDC4A59}" srcOrd="0" destOrd="0" presId="urn:microsoft.com/office/officeart/2005/8/layout/hProcess11"/>
    <dgm:cxn modelId="{2ECA4B69-9839-3948-AB1D-EF9F90511931}" type="presParOf" srcId="{95A90C90-FDE1-3D45-8DA2-21D61394EDDD}" destId="{8DF456FA-F9BA-A045-9D4E-B1B52ADAB7C7}" srcOrd="0" destOrd="0" presId="urn:microsoft.com/office/officeart/2005/8/layout/hProcess11"/>
    <dgm:cxn modelId="{C6074E90-D546-BB4F-A708-C87C16678605}" type="presParOf" srcId="{95A90C90-FDE1-3D45-8DA2-21D61394EDDD}" destId="{F433D75F-7778-2943-891B-819F52E2953C}" srcOrd="1" destOrd="0" presId="urn:microsoft.com/office/officeart/2005/8/layout/hProcess11"/>
    <dgm:cxn modelId="{BB481011-D575-D74C-8F97-31EB5A847FB9}" type="presParOf" srcId="{F433D75F-7778-2943-891B-819F52E2953C}" destId="{31E416FD-A56B-364B-ADFC-65AF4D618ED0}" srcOrd="0" destOrd="0" presId="urn:microsoft.com/office/officeart/2005/8/layout/hProcess11"/>
    <dgm:cxn modelId="{AFBD99E6-343E-BF4C-A0FD-8769E746997C}" type="presParOf" srcId="{31E416FD-A56B-364B-ADFC-65AF4D618ED0}" destId="{104FBE9E-F753-8B49-AA5D-6AFFFF5CFAD0}" srcOrd="0" destOrd="0" presId="urn:microsoft.com/office/officeart/2005/8/layout/hProcess11"/>
    <dgm:cxn modelId="{DA284F0D-88A0-F240-8FAA-5AE0E2A64296}" type="presParOf" srcId="{31E416FD-A56B-364B-ADFC-65AF4D618ED0}" destId="{7C828B88-0A7F-B246-869C-EA2FB995E854}" srcOrd="1" destOrd="0" presId="urn:microsoft.com/office/officeart/2005/8/layout/hProcess11"/>
    <dgm:cxn modelId="{F9E52CAA-73EE-9047-8A06-36CD029550D0}" type="presParOf" srcId="{31E416FD-A56B-364B-ADFC-65AF4D618ED0}" destId="{4FA54F52-2CCF-5648-B0B1-3AE8FC11EE14}" srcOrd="2" destOrd="0" presId="urn:microsoft.com/office/officeart/2005/8/layout/hProcess11"/>
    <dgm:cxn modelId="{5B1618D9-2902-0040-BA5B-F5FC3F87DF19}" type="presParOf" srcId="{F433D75F-7778-2943-891B-819F52E2953C}" destId="{C1494DED-005B-E645-BD54-D5E246867C89}" srcOrd="1" destOrd="0" presId="urn:microsoft.com/office/officeart/2005/8/layout/hProcess11"/>
    <dgm:cxn modelId="{23DF4EA0-E3D5-8942-A2D1-E3B578B5F2C7}" type="presParOf" srcId="{F433D75F-7778-2943-891B-819F52E2953C}" destId="{FF24FE80-6C4B-B145-B48D-DDBA253C4F25}" srcOrd="2" destOrd="0" presId="urn:microsoft.com/office/officeart/2005/8/layout/hProcess11"/>
    <dgm:cxn modelId="{19790501-3187-634A-8239-A14CA59FA01B}" type="presParOf" srcId="{FF24FE80-6C4B-B145-B48D-DDBA253C4F25}" destId="{CA98B5FA-F9E9-274D-A37B-6385DCA7E564}" srcOrd="0" destOrd="0" presId="urn:microsoft.com/office/officeart/2005/8/layout/hProcess11"/>
    <dgm:cxn modelId="{B74240B9-3CF0-5B4C-80D1-5E9CA0489C07}" type="presParOf" srcId="{FF24FE80-6C4B-B145-B48D-DDBA253C4F25}" destId="{4B90DBF3-1E01-1C4A-AE5A-F192F01BADCC}" srcOrd="1" destOrd="0" presId="urn:microsoft.com/office/officeart/2005/8/layout/hProcess11"/>
    <dgm:cxn modelId="{20E89B74-06CA-4D4D-85DB-F73428911189}" type="presParOf" srcId="{FF24FE80-6C4B-B145-B48D-DDBA253C4F25}" destId="{5D4AC744-0A0A-B345-B19C-679FC3AC098E}" srcOrd="2" destOrd="0" presId="urn:microsoft.com/office/officeart/2005/8/layout/hProcess11"/>
    <dgm:cxn modelId="{2FF693E2-63A8-564B-B37D-B96073E51FE3}" type="presParOf" srcId="{F433D75F-7778-2943-891B-819F52E2953C}" destId="{1C42C1A4-8A96-DD40-8D9A-08DEA8421D4D}" srcOrd="3" destOrd="0" presId="urn:microsoft.com/office/officeart/2005/8/layout/hProcess11"/>
    <dgm:cxn modelId="{B1BE1DF2-7F93-A541-AC83-C185FFE69E8D}" type="presParOf" srcId="{F433D75F-7778-2943-891B-819F52E2953C}" destId="{E7545F9B-FD70-244B-97A5-C61547C6096B}" srcOrd="4" destOrd="0" presId="urn:microsoft.com/office/officeart/2005/8/layout/hProcess11"/>
    <dgm:cxn modelId="{73F91DE5-9954-8E4C-9144-139A62896C89}" type="presParOf" srcId="{E7545F9B-FD70-244B-97A5-C61547C6096B}" destId="{F1DA2D65-5D65-5F45-90ED-190C8714E441}" srcOrd="0" destOrd="0" presId="urn:microsoft.com/office/officeart/2005/8/layout/hProcess11"/>
    <dgm:cxn modelId="{5F0E97ED-4B0B-594B-81C4-CE3C277D01CC}" type="presParOf" srcId="{E7545F9B-FD70-244B-97A5-C61547C6096B}" destId="{58C779F2-6D45-3049-A644-B389228C0D72}" srcOrd="1" destOrd="0" presId="urn:microsoft.com/office/officeart/2005/8/layout/hProcess11"/>
    <dgm:cxn modelId="{3BCA5090-6542-3947-8268-F5B1B4D7A0DD}" type="presParOf" srcId="{E7545F9B-FD70-244B-97A5-C61547C6096B}" destId="{B8B474A4-A910-524F-8B29-1E0FE3687644}" srcOrd="2" destOrd="0" presId="urn:microsoft.com/office/officeart/2005/8/layout/hProcess11"/>
    <dgm:cxn modelId="{AAC93CFE-DB40-E14F-AB6F-0B159539BBF6}" type="presParOf" srcId="{F433D75F-7778-2943-891B-819F52E2953C}" destId="{C6CDE2D3-6895-1C45-9EA8-D9CBD24EAA3D}" srcOrd="5" destOrd="0" presId="urn:microsoft.com/office/officeart/2005/8/layout/hProcess11"/>
    <dgm:cxn modelId="{DE26D420-9D49-9D47-8DE2-1314D5558DA4}" type="presParOf" srcId="{F433D75F-7778-2943-891B-819F52E2953C}" destId="{C186F93F-78C5-DD43-88F0-C71654B6F4A0}" srcOrd="6" destOrd="0" presId="urn:microsoft.com/office/officeart/2005/8/layout/hProcess11"/>
    <dgm:cxn modelId="{2A2DDF86-2C1C-C045-A77A-0B4B3154D786}" type="presParOf" srcId="{C186F93F-78C5-DD43-88F0-C71654B6F4A0}" destId="{EF9CC113-4921-0146-BCCB-92E1B6415C08}" srcOrd="0" destOrd="0" presId="urn:microsoft.com/office/officeart/2005/8/layout/hProcess11"/>
    <dgm:cxn modelId="{6FC28E79-68E9-5C4E-8068-AC69098AC6D3}" type="presParOf" srcId="{C186F93F-78C5-DD43-88F0-C71654B6F4A0}" destId="{67AFCF27-920F-F44F-BB90-E7CEE9C1B3DC}" srcOrd="1" destOrd="0" presId="urn:microsoft.com/office/officeart/2005/8/layout/hProcess11"/>
    <dgm:cxn modelId="{FE2E63E6-CC30-B04C-A1FF-5753ECAB4B06}" type="presParOf" srcId="{C186F93F-78C5-DD43-88F0-C71654B6F4A0}" destId="{D67BFD52-9826-8548-BE94-3CA7576C5568}" srcOrd="2" destOrd="0" presId="urn:microsoft.com/office/officeart/2005/8/layout/hProcess11"/>
    <dgm:cxn modelId="{47B23511-DFAF-614B-BB27-3220499AA2F9}" type="presParOf" srcId="{F433D75F-7778-2943-891B-819F52E2953C}" destId="{1BC4C7AB-E924-764B-97ED-779450769C52}" srcOrd="7" destOrd="0" presId="urn:microsoft.com/office/officeart/2005/8/layout/hProcess11"/>
    <dgm:cxn modelId="{E6AB7E77-4A6F-184D-8D21-080235BF1A06}" type="presParOf" srcId="{F433D75F-7778-2943-891B-819F52E2953C}" destId="{6F5647F2-2C6E-8B42-A7D1-6F735983AB0E}" srcOrd="8" destOrd="0" presId="urn:microsoft.com/office/officeart/2005/8/layout/hProcess11"/>
    <dgm:cxn modelId="{16E2E3A2-EF2F-2143-8F6B-FB365DAF035B}" type="presParOf" srcId="{6F5647F2-2C6E-8B42-A7D1-6F735983AB0E}" destId="{A4E1959A-5589-C543-8ABE-96B43EDC4A59}" srcOrd="0" destOrd="0" presId="urn:microsoft.com/office/officeart/2005/8/layout/hProcess11"/>
    <dgm:cxn modelId="{0A390B3A-97CF-3947-B96B-0505FD95F131}" type="presParOf" srcId="{6F5647F2-2C6E-8B42-A7D1-6F735983AB0E}" destId="{BEE802E4-3C44-814D-B529-AAADBF502E62}" srcOrd="1" destOrd="0" presId="urn:microsoft.com/office/officeart/2005/8/layout/hProcess11"/>
    <dgm:cxn modelId="{88799F49-D728-CA43-8CBD-66CDC16A0149}" type="presParOf" srcId="{6F5647F2-2C6E-8B42-A7D1-6F735983AB0E}" destId="{89BD6201-BE07-2440-B633-DA5CB6FA298C}" srcOrd="2" destOrd="0" presId="urn:microsoft.com/office/officeart/2005/8/layout/hProcess11"/>
    <dgm:cxn modelId="{3EFEDE04-3C2B-5040-AFB2-E2D3A0696324}" type="presParOf" srcId="{F433D75F-7778-2943-891B-819F52E2953C}" destId="{EE2FE125-9E30-8247-9B49-9C8BE942AD5D}" srcOrd="9" destOrd="0" presId="urn:microsoft.com/office/officeart/2005/8/layout/hProcess11"/>
    <dgm:cxn modelId="{35F82A21-455A-8048-B087-44ABE0A39D74}" type="presParOf" srcId="{F433D75F-7778-2943-891B-819F52E2953C}" destId="{4397DCF7-CE1B-3C47-B841-CFA74E7C30F4}" srcOrd="10" destOrd="0" presId="urn:microsoft.com/office/officeart/2005/8/layout/hProcess11"/>
    <dgm:cxn modelId="{7398CE4B-552C-D44A-A003-79225956A5F6}" type="presParOf" srcId="{4397DCF7-CE1B-3C47-B841-CFA74E7C30F4}" destId="{C4E65D8F-71B7-A444-A6DB-EB99FE6A6CE0}" srcOrd="0" destOrd="0" presId="urn:microsoft.com/office/officeart/2005/8/layout/hProcess11"/>
    <dgm:cxn modelId="{03C2B3BB-0F01-4F4D-ABFA-2883CEAB4896}" type="presParOf" srcId="{4397DCF7-CE1B-3C47-B841-CFA74E7C30F4}" destId="{9AA1BC0D-2324-3E44-A1AA-750E17300362}" srcOrd="1" destOrd="0" presId="urn:microsoft.com/office/officeart/2005/8/layout/hProcess11"/>
    <dgm:cxn modelId="{A83CEABA-7B84-1B4E-96E4-8B932F4AD4EB}" type="presParOf" srcId="{4397DCF7-CE1B-3C47-B841-CFA74E7C30F4}" destId="{F471ECDD-C9D3-F64C-8409-619EE7202D5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456FA-F9BA-A045-9D4E-B1B52ADAB7C7}">
      <dsp:nvSpPr>
        <dsp:cNvPr id="0" name=""/>
        <dsp:cNvSpPr/>
      </dsp:nvSpPr>
      <dsp:spPr>
        <a:xfrm>
          <a:off x="0" y="1625600"/>
          <a:ext cx="8920264" cy="21674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FBE9E-F753-8B49-AA5D-6AFFFF5CFAD0}">
      <dsp:nvSpPr>
        <dsp:cNvPr id="0" name=""/>
        <dsp:cNvSpPr/>
      </dsp:nvSpPr>
      <dsp:spPr>
        <a:xfrm>
          <a:off x="2205" y="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t>Customer Scenario</a:t>
          </a:r>
        </a:p>
      </dsp:txBody>
      <dsp:txXfrm>
        <a:off x="2205" y="0"/>
        <a:ext cx="1283812" cy="2167466"/>
      </dsp:txXfrm>
    </dsp:sp>
    <dsp:sp modelId="{7C828B88-0A7F-B246-869C-EA2FB995E854}">
      <dsp:nvSpPr>
        <dsp:cNvPr id="0" name=""/>
        <dsp:cNvSpPr/>
      </dsp:nvSpPr>
      <dsp:spPr>
        <a:xfrm>
          <a:off x="373177"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8B5FA-F9E9-274D-A37B-6385DCA7E564}">
      <dsp:nvSpPr>
        <dsp:cNvPr id="0" name=""/>
        <dsp:cNvSpPr/>
      </dsp:nvSpPr>
      <dsp:spPr>
        <a:xfrm>
          <a:off x="1350208" y="325120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Road Blocks / Issues</a:t>
          </a:r>
        </a:p>
      </dsp:txBody>
      <dsp:txXfrm>
        <a:off x="1350208" y="3251200"/>
        <a:ext cx="1283812" cy="2167466"/>
      </dsp:txXfrm>
    </dsp:sp>
    <dsp:sp modelId="{4B90DBF3-1E01-1C4A-AE5A-F192F01BADCC}">
      <dsp:nvSpPr>
        <dsp:cNvPr id="0" name=""/>
        <dsp:cNvSpPr/>
      </dsp:nvSpPr>
      <dsp:spPr>
        <a:xfrm>
          <a:off x="1721180"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A2D65-5D65-5F45-90ED-190C8714E441}">
      <dsp:nvSpPr>
        <dsp:cNvPr id="0" name=""/>
        <dsp:cNvSpPr/>
      </dsp:nvSpPr>
      <dsp:spPr>
        <a:xfrm>
          <a:off x="2698211" y="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t>Tools &amp; Resources</a:t>
          </a:r>
        </a:p>
      </dsp:txBody>
      <dsp:txXfrm>
        <a:off x="2698211" y="0"/>
        <a:ext cx="1283812" cy="2167466"/>
      </dsp:txXfrm>
    </dsp:sp>
    <dsp:sp modelId="{58C779F2-6D45-3049-A644-B389228C0D72}">
      <dsp:nvSpPr>
        <dsp:cNvPr id="0" name=""/>
        <dsp:cNvSpPr/>
      </dsp:nvSpPr>
      <dsp:spPr>
        <a:xfrm>
          <a:off x="3069183"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9CC113-4921-0146-BCCB-92E1B6415C08}">
      <dsp:nvSpPr>
        <dsp:cNvPr id="0" name=""/>
        <dsp:cNvSpPr/>
      </dsp:nvSpPr>
      <dsp:spPr>
        <a:xfrm>
          <a:off x="4046214" y="325120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AWS Solution</a:t>
          </a:r>
        </a:p>
      </dsp:txBody>
      <dsp:txXfrm>
        <a:off x="4046214" y="3251200"/>
        <a:ext cx="1283812" cy="2167466"/>
      </dsp:txXfrm>
    </dsp:sp>
    <dsp:sp modelId="{67AFCF27-920F-F44F-BB90-E7CEE9C1B3DC}">
      <dsp:nvSpPr>
        <dsp:cNvPr id="0" name=""/>
        <dsp:cNvSpPr/>
      </dsp:nvSpPr>
      <dsp:spPr>
        <a:xfrm>
          <a:off x="4417186"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E1959A-5589-C543-8ABE-96B43EDC4A59}">
      <dsp:nvSpPr>
        <dsp:cNvPr id="0" name=""/>
        <dsp:cNvSpPr/>
      </dsp:nvSpPr>
      <dsp:spPr>
        <a:xfrm>
          <a:off x="5394217" y="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t>Decision Points</a:t>
          </a:r>
        </a:p>
      </dsp:txBody>
      <dsp:txXfrm>
        <a:off x="5394217" y="0"/>
        <a:ext cx="1283812" cy="2167466"/>
      </dsp:txXfrm>
    </dsp:sp>
    <dsp:sp modelId="{BEE802E4-3C44-814D-B529-AAADBF502E62}">
      <dsp:nvSpPr>
        <dsp:cNvPr id="0" name=""/>
        <dsp:cNvSpPr/>
      </dsp:nvSpPr>
      <dsp:spPr>
        <a:xfrm>
          <a:off x="5765189"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5D8F-71B7-A444-A6DB-EB99FE6A6CE0}">
      <dsp:nvSpPr>
        <dsp:cNvPr id="0" name=""/>
        <dsp:cNvSpPr/>
      </dsp:nvSpPr>
      <dsp:spPr>
        <a:xfrm>
          <a:off x="6742220" y="3251200"/>
          <a:ext cx="128381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Lessons learned</a:t>
          </a:r>
        </a:p>
      </dsp:txBody>
      <dsp:txXfrm>
        <a:off x="6742220" y="3251200"/>
        <a:ext cx="1283812" cy="2167466"/>
      </dsp:txXfrm>
    </dsp:sp>
    <dsp:sp modelId="{9AA1BC0D-2324-3E44-A1AA-750E17300362}">
      <dsp:nvSpPr>
        <dsp:cNvPr id="0" name=""/>
        <dsp:cNvSpPr/>
      </dsp:nvSpPr>
      <dsp:spPr>
        <a:xfrm>
          <a:off x="7113193" y="2438400"/>
          <a:ext cx="541866" cy="54186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68E22-FA48-4F59-B457-F331049265A1}"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3946D-D175-4C53-9C45-3A28A4EF2B25}" type="slidenum">
              <a:rPr lang="en-US" smtClean="0"/>
              <a:t>‹#›</a:t>
            </a:fld>
            <a:endParaRPr lang="en-US"/>
          </a:p>
        </p:txBody>
      </p:sp>
    </p:spTree>
    <p:extLst>
      <p:ext uri="{BB962C8B-B14F-4D97-AF65-F5344CB8AC3E}">
        <p14:creationId xmlns:p14="http://schemas.microsoft.com/office/powerpoint/2010/main" val="62569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04:08:15 --------------------</a:t>
            </a:r>
          </a:p>
          <a:p/>
          <a:p>
            <a:r>
              <a:t> This is The slide number one.</a:t>
            </a:r>
          </a:p>
          <a:p/>
          <a:p>
            <a:r>
              <a:t>###################################### END NOTES ######################################################</a:t>
            </a:r>
          </a:p>
          <a:p/>
          <a:p/>
          <a:p/>
          <a:p>
            <a:r>
              <a:t>#################################### BEGIN NOTES ######################################################</a:t>
            </a:r>
          </a:p>
          <a:p>
            <a:r>
              <a:t>-------------- NOTE ADDED ON: Mar 29 2022 04:09:53 --------------------</a:t>
            </a:r>
          </a:p>
          <a:p/>
          <a:p>
            <a:r>
              <a:t> This is The slide number one.</a:t>
            </a:r>
          </a:p>
          <a:p/>
          <a:p>
            <a:r>
              <a:t>###################################### END NOTES ######################################################</a:t>
            </a:r>
          </a:p>
          <a:p/>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Arial" panose="020B0604020202020204" pitchFamily="34" charset="0"/>
              <a:ea typeface="Segoe UI" pitchFamily="34" charset="0"/>
            </a:endParaRPr>
          </a:p>
        </p:txBody>
      </p:sp>
      <p:sp>
        <p:nvSpPr>
          <p:cNvPr id="6" name="Date Placeholder 5"/>
          <p:cNvSpPr>
            <a:spLocks noGrp="1"/>
          </p:cNvSpPr>
          <p:nvPr>
            <p:ph type="dt" idx="12"/>
          </p:nvPr>
        </p:nvSpPr>
        <p:spPr/>
        <p:txBody>
          <a:bodyPr/>
          <a:lstStyle/>
          <a:p>
            <a:fld id="{01882E56-9BBC-5549-962E-8E06798B1869}" type="datetime8">
              <a:rPr lang="en-US" smtClean="0"/>
              <a:t>3/28/2022 12:16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2260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04:08:17 --------------------</a:t>
            </a:r>
          </a:p>
          <a:p/>
          <a:p>
            <a:r>
              <a:t>This is a slide number 10.</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10</a:t>
            </a:fld>
            <a:endParaRPr lang="en-US"/>
          </a:p>
        </p:txBody>
      </p:sp>
    </p:spTree>
    <p:extLst>
      <p:ext uri="{BB962C8B-B14F-4D97-AF65-F5344CB8AC3E}">
        <p14:creationId xmlns:p14="http://schemas.microsoft.com/office/powerpoint/2010/main" val="3812603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04:08:18 --------------------</a:t>
            </a:r>
          </a:p>
          <a:p/>
          <a:p>
            <a:r>
              <a:t>This is slide number 11.</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11</a:t>
            </a:fld>
            <a:endParaRPr lang="en-US"/>
          </a:p>
        </p:txBody>
      </p:sp>
    </p:spTree>
    <p:extLst>
      <p:ext uri="{BB962C8B-B14F-4D97-AF65-F5344CB8AC3E}">
        <p14:creationId xmlns:p14="http://schemas.microsoft.com/office/powerpoint/2010/main" val="297831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04:08:18 --------------------</a:t>
            </a:r>
          </a:p>
          <a:p/>
          <a:p>
            <a:r>
              <a:t>This is a slide number 12. End of the presentation.</a:t>
            </a:r>
          </a:p>
          <a:p/>
          <a:p>
            <a:r>
              <a:t>###################################### END NOTES ######################################################</a:t>
            </a:r>
          </a:p>
          <a:p/>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Arial" panose="020B0604020202020204" pitchFamily="34" charset="0"/>
              <a:ea typeface="Segoe UI" pitchFamily="34" charset="0"/>
            </a:endParaRPr>
          </a:p>
        </p:txBody>
      </p:sp>
      <p:sp>
        <p:nvSpPr>
          <p:cNvPr id="6" name="Date Placeholder 5"/>
          <p:cNvSpPr>
            <a:spLocks noGrp="1"/>
          </p:cNvSpPr>
          <p:nvPr>
            <p:ph type="dt" idx="12"/>
          </p:nvPr>
        </p:nvSpPr>
        <p:spPr/>
        <p:txBody>
          <a:bodyPr/>
          <a:lstStyle/>
          <a:p>
            <a:fld id="{01882E56-9BBC-5549-962E-8E06798B1869}" type="datetime8">
              <a:rPr lang="en-US" smtClean="0"/>
              <a:t>3/28/2022 12:16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2424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04:08:15 --------------------</a:t>
            </a:r>
          </a:p>
          <a:p/>
          <a:p>
            <a:r>
              <a:t>This is slide number two.</a:t>
            </a:r>
          </a:p>
          <a:p/>
          <a:p>
            <a:r>
              <a:t>###################################### END NOTES ######################################################</a:t>
            </a:r>
          </a:p>
          <a:p/>
          <a:p/>
          <a:p/>
          <a:p>
            <a:r>
              <a:t>#################################### BEGIN NOTES ######################################################</a:t>
            </a:r>
          </a:p>
          <a:p>
            <a:r>
              <a:t>-------------- NOTE ADDED ON: Mar 29 2022 04:09:53 --------------------</a:t>
            </a:r>
          </a:p>
          <a:p/>
          <a:p>
            <a:r>
              <a:t>This is slide number two.</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2</a:t>
            </a:fld>
            <a:endParaRPr lang="en-US"/>
          </a:p>
        </p:txBody>
      </p:sp>
    </p:spTree>
    <p:extLst>
      <p:ext uri="{BB962C8B-B14F-4D97-AF65-F5344CB8AC3E}">
        <p14:creationId xmlns:p14="http://schemas.microsoft.com/office/powerpoint/2010/main" val="92062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04:08:15 --------------------</a:t>
            </a:r>
          </a:p>
          <a:p/>
          <a:p>
            <a:r>
              <a:t>This is a slide number three.</a:t>
            </a:r>
          </a:p>
          <a:p/>
          <a:p>
            <a:r>
              <a:t>###################################### END NOTES ######################################################</a:t>
            </a:r>
          </a:p>
          <a:p/>
          <a:p/>
          <a:p/>
          <a:p>
            <a:r>
              <a:t>#################################### BEGIN NOTES ######################################################</a:t>
            </a:r>
          </a:p>
          <a:p>
            <a:r>
              <a:t>-------------- NOTE ADDED ON: Mar 29 2022 04:09:53 --------------------</a:t>
            </a:r>
          </a:p>
          <a:p/>
          <a:p>
            <a:r>
              <a:t>This is a slide number three.</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3</a:t>
            </a:fld>
            <a:endParaRPr lang="en-US"/>
          </a:p>
        </p:txBody>
      </p:sp>
    </p:spTree>
    <p:extLst>
      <p:ext uri="{BB962C8B-B14F-4D97-AF65-F5344CB8AC3E}">
        <p14:creationId xmlns:p14="http://schemas.microsoft.com/office/powerpoint/2010/main" val="2530812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04:08:16 --------------------</a:t>
            </a:r>
          </a:p>
          <a:p/>
          <a:p>
            <a:r>
              <a:t>This is slide number four.</a:t>
            </a:r>
          </a:p>
          <a:p/>
          <a:p>
            <a:r>
              <a:t>###################################### END NOTES ######################################################</a:t>
            </a:r>
          </a:p>
          <a:p/>
          <a:p/>
          <a:p/>
          <a:p>
            <a:r>
              <a:t>#################################### BEGIN NOTES ######################################################</a:t>
            </a:r>
          </a:p>
          <a:p>
            <a:r>
              <a:t>-------------- NOTE ADDED ON: Mar 29 2022 04:09:54 --------------------</a:t>
            </a:r>
          </a:p>
          <a:p/>
          <a:p>
            <a:r>
              <a:t>This is slide number four.</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4</a:t>
            </a:fld>
            <a:endParaRPr lang="en-US"/>
          </a:p>
        </p:txBody>
      </p:sp>
    </p:spTree>
    <p:extLst>
      <p:ext uri="{BB962C8B-B14F-4D97-AF65-F5344CB8AC3E}">
        <p14:creationId xmlns:p14="http://schemas.microsoft.com/office/powerpoint/2010/main" val="179392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04:08:16 --------------------</a:t>
            </a:r>
          </a:p>
          <a:p/>
          <a:p>
            <a:r>
              <a:t>This is a slide number five.</a:t>
            </a:r>
          </a:p>
          <a:p/>
          <a:p>
            <a:r>
              <a:t>###################################### END NOTES ######################################################</a:t>
            </a:r>
          </a:p>
          <a:p/>
          <a:p/>
          <a:p/>
          <a:p>
            <a:r>
              <a:t>#################################### BEGIN NOTES ######################################################</a:t>
            </a:r>
          </a:p>
          <a:p>
            <a:r>
              <a:t>-------------- NOTE ADDED ON: Mar 29 2022 04:09:54 --------------------</a:t>
            </a:r>
          </a:p>
          <a:p/>
          <a:p>
            <a:r>
              <a:t>This is a slide number five.</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5</a:t>
            </a:fld>
            <a:endParaRPr lang="en-US"/>
          </a:p>
        </p:txBody>
      </p:sp>
    </p:spTree>
    <p:extLst>
      <p:ext uri="{BB962C8B-B14F-4D97-AF65-F5344CB8AC3E}">
        <p14:creationId xmlns:p14="http://schemas.microsoft.com/office/powerpoint/2010/main" val="11808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Requirements</a:t>
            </a:r>
          </a:p>
          <a:p>
            <a:r>
              <a:t>So let's let me talk a little bit about the technical requirements for this project. </a:t>
            </a:r>
          </a:p>
          <a:p>
            <a:r>
              <a:t>The first requirement was In a nutshell, the basic goal was to be able to scan the incoming data that could be already residing in EG systems or this could be new data that's coming in from external sources, goal was to basically scan and identify if this has any PII or PCI. Information.  </a:t>
            </a:r>
          </a:p>
          <a:p>
            <a:r>
              <a:t>There second requirement for this project was to deploy the entire solution as infrastructure as code and as an organization they have decided to use terra form as their standard.</a:t>
            </a:r>
          </a:p>
          <a:p/>
          <a:p>
            <a:r>
              <a:t>Challenges</a:t>
            </a:r>
          </a:p>
          <a:p>
            <a:r>
              <a:t>Let us take a look at some of the challenges we faced during the early stages of this project. </a:t>
            </a:r>
          </a:p>
          <a:p/>
          <a:p>
            <a:r>
              <a:t>First and foremost, they wanted to have an event driven type architecture. Now, what do we mean by that?</a:t>
            </a:r>
          </a:p>
          <a:p>
            <a:r>
              <a:t>In a typical Macie workflow you would have an S3 bucket and you would point Macie to it and it would go ahead and scan based on certain filters and file types and prefixes, It will scan the files and we'll kind of report its findings, So it is not an event driven sort of a workflow, it is more of a batch job type workflow. In EG’s case they really wanted to have a granular control of every file that's being scanned, what is not being scanned, how long it is taking to scan these files and all the metrics around it. So they wanted us to have a workflow where they would drop some files in a S3 bucket and it triggers the whole Macie workflow and we'll talk about that in more detail when it comes to architecture.</a:t>
            </a:r>
          </a:p>
          <a:p/>
          <a:p>
            <a:r>
              <a:t>The next one was there was a certain amount of ambiguity with how this would work upstream and downstream. So we weren't sure what we're going to be the sources of data and after the findings are processed, how is easy going to handle them? Is there anything that we needed to know?  So there was definitely some ambiguity around that. </a:t>
            </a:r>
          </a:p>
          <a:p/>
          <a:p>
            <a:r>
              <a:t>Lastly there was a lot of ambiguity around the metrics and scaling aspect of it. So what amount of data are we expecting? What is going to be the data, file sizes and what are the systems that are going to be pushing the data in and how is this finding is going to be extracted? So there were a lot of these things that were kind of challenging in terms of when we started this project. </a:t>
            </a:r>
          </a:p>
          <a:p>
            <a:r>
              <a:t>Solution Architecture</a:t>
            </a:r>
          </a:p>
          <a:p>
            <a:r>
              <a:t>Now let's get to the meat of this presentation which is the solution and architecture that we proposed to kind of solve this problem for EG</a:t>
            </a:r>
          </a:p>
          <a:p/>
          <a:p>
            <a:r>
              <a:t>#################################### BEGIN NOTES ######################################################</a:t>
            </a:r>
          </a:p>
          <a:p>
            <a:r>
              <a:t>-------------- NOTE ADDED ON: Mar 29 2022 04:08:16 --------------------</a:t>
            </a:r>
          </a:p>
          <a:p/>
          <a:p>
            <a:r>
              <a:t>That is slide number six.</a:t>
            </a:r>
          </a:p>
          <a:p/>
          <a:p>
            <a:r>
              <a:t>###################################### END NOTES ######################################################</a:t>
            </a:r>
          </a:p>
          <a:p/>
          <a:p/>
          <a:p/>
          <a:p>
            <a:r>
              <a:t>#################################### BEGIN NOTES ######################################################</a:t>
            </a:r>
          </a:p>
          <a:p>
            <a:r>
              <a:t>-------------- NOTE ADDED ON: Mar 29 2022 04:09:54 --------------------</a:t>
            </a:r>
          </a:p>
          <a:p/>
          <a:p>
            <a:r>
              <a:t>That is slide number six.</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6</a:t>
            </a:fld>
            <a:endParaRPr lang="en-US"/>
          </a:p>
        </p:txBody>
      </p:sp>
    </p:spTree>
    <p:extLst>
      <p:ext uri="{BB962C8B-B14F-4D97-AF65-F5344CB8AC3E}">
        <p14:creationId xmlns:p14="http://schemas.microsoft.com/office/powerpoint/2010/main" val="413606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04:08:17 --------------------</a:t>
            </a:r>
          </a:p>
          <a:p/>
          <a:p>
            <a:r>
              <a:t>Yes, is slide number seven</a:t>
            </a:r>
          </a:p>
          <a:p/>
          <a:p>
            <a:r>
              <a:t>###################################### END NOTES ######################################################</a:t>
            </a:r>
          </a:p>
          <a:p/>
          <a:p/>
          <a:p/>
          <a:p>
            <a:r>
              <a:t>#################################### BEGIN NOTES ######################################################</a:t>
            </a:r>
          </a:p>
          <a:p>
            <a:r>
              <a:t>-------------- NOTE ADDED ON: Mar 29 2022 04:09:54 --------------------</a:t>
            </a:r>
          </a:p>
          <a:p/>
          <a:p>
            <a:r>
              <a:t>Yes, is slide number seven</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7</a:t>
            </a:fld>
            <a:endParaRPr lang="en-US"/>
          </a:p>
        </p:txBody>
      </p:sp>
    </p:spTree>
    <p:extLst>
      <p:ext uri="{BB962C8B-B14F-4D97-AF65-F5344CB8AC3E}">
        <p14:creationId xmlns:p14="http://schemas.microsoft.com/office/powerpoint/2010/main" val="424218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04:08:17 --------------------</a:t>
            </a:r>
          </a:p>
          <a:p/>
          <a:p>
            <a:r>
              <a:t>and slide number eight.</a:t>
            </a:r>
          </a:p>
          <a:p/>
          <a:p>
            <a:r>
              <a:t>###################################### END NOTES ######################################################</a:t>
            </a:r>
          </a:p>
          <a:p/>
          <a:p/>
          <a:p/>
          <a:p>
            <a:r>
              <a:t>#################################### BEGIN NOTES ######################################################</a:t>
            </a:r>
          </a:p>
          <a:p>
            <a:r>
              <a:t>-------------- NOTE ADDED ON: Mar 29 2022 04:09:55 --------------------</a:t>
            </a:r>
          </a:p>
          <a:p/>
          <a:p>
            <a:r>
              <a:t>and slide number eight.</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8</a:t>
            </a:fld>
            <a:endParaRPr lang="en-US"/>
          </a:p>
        </p:txBody>
      </p:sp>
    </p:spTree>
    <p:extLst>
      <p:ext uri="{BB962C8B-B14F-4D97-AF65-F5344CB8AC3E}">
        <p14:creationId xmlns:p14="http://schemas.microsoft.com/office/powerpoint/2010/main" val="383336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r>
              <a:t>#################################### BEGIN NOTES ######################################################</a:t>
            </a:r>
          </a:p>
          <a:p>
            <a:r>
              <a:t>-------------- NOTE ADDED ON: Mar 29 2022 04:08:17 --------------------</a:t>
            </a:r>
          </a:p>
          <a:p/>
          <a:p>
            <a:r>
              <a:t>This is slide number nine.</a:t>
            </a:r>
          </a:p>
          <a:p/>
          <a:p>
            <a:r>
              <a:t>###################################### END NOTES ######################################################</a:t>
            </a:r>
          </a:p>
          <a:p/>
          <a:p/>
          <a:p/>
          <a:p>
            <a:r>
              <a:t>#################################### BEGIN NOTES ######################################################</a:t>
            </a:r>
          </a:p>
          <a:p>
            <a:r>
              <a:t>-------------- NOTE ADDED ON: Mar 29 2022 04:09:55 --------------------</a:t>
            </a:r>
          </a:p>
          <a:p/>
          <a:p>
            <a:r>
              <a:t>This is slide number nine.</a:t>
            </a:r>
          </a:p>
          <a:p/>
          <a:p>
            <a:r>
              <a:t>###################################### END NOTES ######################################################</a:t>
            </a:r>
          </a:p>
          <a:p/>
          <a:p/>
        </p:txBody>
      </p:sp>
      <p:sp>
        <p:nvSpPr>
          <p:cNvPr id="4" name="Slide Number Placeholder 3"/>
          <p:cNvSpPr>
            <a:spLocks noGrp="1"/>
          </p:cNvSpPr>
          <p:nvPr>
            <p:ph type="sldNum" sz="quarter" idx="5"/>
          </p:nvPr>
        </p:nvSpPr>
        <p:spPr/>
        <p:txBody>
          <a:bodyPr/>
          <a:lstStyle/>
          <a:p>
            <a:fld id="{AAA3946D-D175-4C53-9C45-3A28A4EF2B25}" type="slidenum">
              <a:rPr lang="en-US" smtClean="0"/>
              <a:t>9</a:t>
            </a:fld>
            <a:endParaRPr lang="en-US"/>
          </a:p>
        </p:txBody>
      </p:sp>
    </p:spTree>
    <p:extLst>
      <p:ext uri="{BB962C8B-B14F-4D97-AF65-F5344CB8AC3E}">
        <p14:creationId xmlns:p14="http://schemas.microsoft.com/office/powerpoint/2010/main" val="354186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2.png"/><Relationship Id="rId4"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828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and_Full_Image">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AA35186C-ECB0-4E0C-B713-18574AB95FE4}"/>
              </a:ext>
            </a:extLst>
          </p:cNvPr>
          <p:cNvSpPr>
            <a:spLocks noGrp="1"/>
          </p:cNvSpPr>
          <p:nvPr>
            <p:ph type="pic" sz="quarter" idx="10" hasCustomPrompt="1"/>
          </p:nvPr>
        </p:nvSpPr>
        <p:spPr bwMode="ltGray">
          <a:xfrm>
            <a:off x="269240" y="1189176"/>
            <a:ext cx="11681460" cy="4763389"/>
          </a:xfrm>
          <a:blipFill>
            <a:blip r:embed="rId2"/>
            <a:stretch>
              <a:fillRect/>
            </a:stretch>
          </a:blipFill>
        </p:spPr>
        <p:txBody>
          <a:bodyPr anchor="ctr" anchorCtr="0">
            <a:noAutofit/>
          </a:bodyPr>
          <a:lstStyle>
            <a:lvl1pPr algn="ctr">
              <a:defRPr>
                <a:solidFill>
                  <a:schemeClr val="bg1"/>
                </a:solidFill>
              </a:defRPr>
            </a:lvl1pPr>
          </a:lstStyle>
          <a:p>
            <a:r>
              <a:rPr lang="en-US" dirty="0"/>
              <a:t>Click to insert image</a:t>
            </a:r>
          </a:p>
        </p:txBody>
      </p:sp>
      <p:sp>
        <p:nvSpPr>
          <p:cNvPr id="2" name="Title 1"/>
          <p:cNvSpPr>
            <a:spLocks noGrp="1"/>
          </p:cNvSpPr>
          <p:nvPr>
            <p:ph type="title" hasCustomPrompt="1"/>
          </p:nvPr>
        </p:nvSpPr>
        <p:spPr>
          <a:xfrm>
            <a:off x="269240" y="289511"/>
            <a:ext cx="11681460" cy="899665"/>
          </a:xfrm>
        </p:spPr>
        <p:txBody>
          <a:bodyPr vert="horz" wrap="square" lIns="182880" tIns="146304" rIns="182880" bIns="146304" rtlCol="0" anchor="t">
            <a:noAutofit/>
          </a:bodyPr>
          <a:lstStyle>
            <a:lvl1pPr>
              <a:defRPr lang="en-US" dirty="0"/>
            </a:lvl1pPr>
          </a:lstStyle>
          <a:p>
            <a:pPr lvl="0"/>
            <a:r>
              <a:rPr lang="en-US" dirty="0"/>
              <a:t>Click to edit master title style</a:t>
            </a:r>
          </a:p>
        </p:txBody>
      </p:sp>
      <p:sp>
        <p:nvSpPr>
          <p:cNvPr id="4" name="Text Placeholder 3">
            <a:extLst>
              <a:ext uri="{FF2B5EF4-FFF2-40B4-BE49-F238E27FC236}">
                <a16:creationId xmlns:a16="http://schemas.microsoft.com/office/drawing/2014/main" id="{7A725D63-A1DD-47DB-847A-93B4DF9A2FCF}"/>
              </a:ext>
            </a:extLst>
          </p:cNvPr>
          <p:cNvSpPr>
            <a:spLocks noGrp="1"/>
          </p:cNvSpPr>
          <p:nvPr>
            <p:ph type="body" idx="1" hasCustomPrompt="1"/>
          </p:nvPr>
        </p:nvSpPr>
        <p:spPr bwMode="auto">
          <a:xfrm>
            <a:off x="269240" y="1189176"/>
            <a:ext cx="6092031" cy="1218667"/>
          </a:xfrm>
          <a:prstGeom prst="rect">
            <a:avLst/>
          </a:prstGeom>
        </p:spPr>
        <p:txBody>
          <a:bodyPr vert="horz" wrap="square" lIns="182880" tIns="146304" rIns="182880" bIns="146304" rtlCol="0">
            <a:spAutoFit/>
          </a:bodyPr>
          <a:lstStyle>
            <a:lvl1pPr>
              <a:defRPr sz="3333">
                <a:solidFill>
                  <a:schemeClr val="bg1"/>
                </a:solidFill>
              </a:defRPr>
            </a:lvl1pPr>
            <a:lvl2pPr>
              <a:defRPr sz="2333">
                <a:solidFill>
                  <a:schemeClr val="bg1"/>
                </a:solidFill>
              </a:defRPr>
            </a:lvl2pPr>
            <a:lvl3pPr>
              <a:defRPr sz="2333">
                <a:solidFill>
                  <a:schemeClr val="bg1"/>
                </a:solidFill>
              </a:defRPr>
            </a:lvl3pPr>
            <a:lvl4pPr>
              <a:defRPr sz="2000">
                <a:solidFill>
                  <a:schemeClr val="bg1"/>
                </a:solidFill>
              </a:defRPr>
            </a:lvl4pPr>
            <a:lvl5pPr>
              <a:defRPr sz="20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9613534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5217158" cy="1348789"/>
          </a:xfrm>
        </p:spPr>
        <p:txBody>
          <a:bodyPr vert="horz" wrap="square" lIns="182880" tIns="146304" rIns="182880" bIns="146304" rtlCol="0" anchor="t">
            <a:noAutofit/>
          </a:bodyPr>
          <a:lstStyle>
            <a:lvl1pPr>
              <a:defRPr lang="en-US" dirty="0"/>
            </a:lvl1pPr>
          </a:lstStyle>
          <a:p>
            <a:pPr lvl="0"/>
            <a:r>
              <a:rPr lang="en-US" dirty="0"/>
              <a:t>Click to edit master title style</a:t>
            </a:r>
          </a:p>
        </p:txBody>
      </p:sp>
      <p:sp>
        <p:nvSpPr>
          <p:cNvPr id="8" name="Picture Placeholder 7">
            <a:extLst>
              <a:ext uri="{FF2B5EF4-FFF2-40B4-BE49-F238E27FC236}">
                <a16:creationId xmlns:a16="http://schemas.microsoft.com/office/drawing/2014/main" id="{43AEA6AC-FBE3-42D3-8F8F-4CE26A444274}"/>
              </a:ext>
            </a:extLst>
          </p:cNvPr>
          <p:cNvSpPr>
            <a:spLocks noGrp="1"/>
          </p:cNvSpPr>
          <p:nvPr>
            <p:ph type="pic" sz="quarter" idx="10" hasCustomPrompt="1"/>
          </p:nvPr>
        </p:nvSpPr>
        <p:spPr bwMode="ltGray">
          <a:xfrm>
            <a:off x="6096000" y="0"/>
            <a:ext cx="6096000" cy="6858000"/>
          </a:xfrm>
          <a:blipFill>
            <a:blip r:embed="rId2" cstate="print">
              <a:extLst>
                <a:ext uri="{28A0092B-C50C-407E-A947-70E740481C1C}">
                  <a14:useLocalDpi xmlns:a14="http://schemas.microsoft.com/office/drawing/2010/main"/>
                </a:ext>
              </a:extLst>
            </a:blip>
            <a:stretch>
              <a:fillRect/>
            </a:stretch>
          </a:blipFill>
        </p:spPr>
        <p:txBody>
          <a:bodyPr anchor="ctr" anchorCtr="0">
            <a:noAutofit/>
          </a:bodyPr>
          <a:lstStyle>
            <a:lvl1pPr algn="ctr">
              <a:defRPr>
                <a:solidFill>
                  <a:schemeClr val="bg1"/>
                </a:solidFill>
              </a:defRPr>
            </a:lvl1pPr>
          </a:lstStyle>
          <a:p>
            <a:r>
              <a:rPr lang="en-US" dirty="0"/>
              <a:t>Click to insert image</a:t>
            </a:r>
          </a:p>
        </p:txBody>
      </p:sp>
      <p:sp>
        <p:nvSpPr>
          <p:cNvPr id="12" name="Text Placeholder 3">
            <a:extLst>
              <a:ext uri="{FF2B5EF4-FFF2-40B4-BE49-F238E27FC236}">
                <a16:creationId xmlns:a16="http://schemas.microsoft.com/office/drawing/2014/main" id="{714BFDE4-EF97-4A84-B9A4-E36284741950}"/>
              </a:ext>
            </a:extLst>
          </p:cNvPr>
          <p:cNvSpPr>
            <a:spLocks noGrp="1"/>
          </p:cNvSpPr>
          <p:nvPr>
            <p:ph type="body" idx="1" hasCustomPrompt="1"/>
          </p:nvPr>
        </p:nvSpPr>
        <p:spPr>
          <a:xfrm>
            <a:off x="269241" y="2027379"/>
            <a:ext cx="5217159" cy="1937133"/>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B93707AB-34EF-4E8D-BEA8-EB5DED1BCE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spTree>
    <p:extLst>
      <p:ext uri="{BB962C8B-B14F-4D97-AF65-F5344CB8AC3E}">
        <p14:creationId xmlns:p14="http://schemas.microsoft.com/office/powerpoint/2010/main" val="26115491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0BD8948-597D-4B30-8B6E-BDB22A958C0F}"/>
              </a:ext>
            </a:extLst>
          </p:cNvPr>
          <p:cNvSpPr>
            <a:spLocks noGrp="1"/>
          </p:cNvSpPr>
          <p:nvPr>
            <p:ph type="pic" sz="quarter" idx="10" hasCustomPrompt="1"/>
          </p:nvPr>
        </p:nvSpPr>
        <p:spPr bwMode="ltGray">
          <a:xfrm>
            <a:off x="0" y="0"/>
            <a:ext cx="12192000" cy="6858000"/>
          </a:xfrm>
          <a:blipFill>
            <a:blip r:embed="rId2"/>
            <a:stretch>
              <a:fillRect/>
            </a:stretch>
          </a:blipFill>
        </p:spPr>
        <p:txBody>
          <a:bodyPr anchor="ctr" anchorCtr="0">
            <a:noAutofit/>
          </a:bodyPr>
          <a:lstStyle>
            <a:lvl1pPr algn="ctr">
              <a:defRPr>
                <a:solidFill>
                  <a:schemeClr val="bg1"/>
                </a:solidFill>
              </a:defRPr>
            </a:lvl1pPr>
          </a:lstStyle>
          <a:p>
            <a:r>
              <a:rPr lang="en-US" dirty="0"/>
              <a:t>Click </a:t>
            </a:r>
            <a:r>
              <a:rPr lang="en-US"/>
              <a:t>to insert </a:t>
            </a:r>
            <a:r>
              <a:rPr lang="en-US" dirty="0"/>
              <a:t>image</a:t>
            </a:r>
          </a:p>
        </p:txBody>
      </p:sp>
      <p:sp>
        <p:nvSpPr>
          <p:cNvPr id="6" name="Text Placeholder 3">
            <a:extLst>
              <a:ext uri="{FF2B5EF4-FFF2-40B4-BE49-F238E27FC236}">
                <a16:creationId xmlns:a16="http://schemas.microsoft.com/office/drawing/2014/main" id="{305C438C-5785-440F-97CD-7B887B1888D4}"/>
              </a:ext>
            </a:extLst>
          </p:cNvPr>
          <p:cNvSpPr>
            <a:spLocks noGrp="1"/>
          </p:cNvSpPr>
          <p:nvPr>
            <p:ph type="body" idx="1" hasCustomPrompt="1"/>
          </p:nvPr>
        </p:nvSpPr>
        <p:spPr bwMode="auto">
          <a:xfrm>
            <a:off x="269240" y="1189176"/>
            <a:ext cx="6092031" cy="1218667"/>
          </a:xfrm>
          <a:prstGeom prst="rect">
            <a:avLst/>
          </a:prstGeom>
        </p:spPr>
        <p:txBody>
          <a:bodyPr vert="horz" wrap="square" lIns="182880" tIns="146304" rIns="182880" bIns="146304" rtlCol="0">
            <a:spAutoFit/>
          </a:bodyPr>
          <a:lstStyle>
            <a:lvl1pPr>
              <a:defRPr sz="3333">
                <a:solidFill>
                  <a:schemeClr val="bg1"/>
                </a:solidFill>
              </a:defRPr>
            </a:lvl1pPr>
            <a:lvl2pPr>
              <a:defRPr sz="2333">
                <a:solidFill>
                  <a:schemeClr val="bg1"/>
                </a:solidFill>
              </a:defRPr>
            </a:lvl2pPr>
            <a:lvl3pPr>
              <a:defRPr sz="2333">
                <a:solidFill>
                  <a:schemeClr val="bg1"/>
                </a:solidFill>
              </a:defRPr>
            </a:lvl3pPr>
            <a:lvl4pPr>
              <a:defRPr sz="2000">
                <a:solidFill>
                  <a:schemeClr val="bg1"/>
                </a:solidFill>
              </a:defRPr>
            </a:lvl4pPr>
            <a:lvl5pPr>
              <a:defRPr sz="2000">
                <a:solidFill>
                  <a:schemeClr val="bg1"/>
                </a:solidFill>
              </a:defRPr>
            </a:lvl5pPr>
          </a:lstStyle>
          <a:p>
            <a:pPr lvl="0"/>
            <a:r>
              <a:rPr lang="en-US" dirty="0"/>
              <a:t>Click to edit master text styles</a:t>
            </a:r>
          </a:p>
        </p:txBody>
      </p:sp>
      <p:sp>
        <p:nvSpPr>
          <p:cNvPr id="5" name="Title 1">
            <a:extLst>
              <a:ext uri="{FF2B5EF4-FFF2-40B4-BE49-F238E27FC236}">
                <a16:creationId xmlns:a16="http://schemas.microsoft.com/office/drawing/2014/main" id="{E9F7D3E0-85A7-4888-9332-9B0C252C20EA}"/>
              </a:ext>
            </a:extLst>
          </p:cNvPr>
          <p:cNvSpPr>
            <a:spLocks noGrp="1"/>
          </p:cNvSpPr>
          <p:nvPr>
            <p:ph type="title"/>
          </p:nvPr>
        </p:nvSpPr>
        <p:spPr bwMode="auto">
          <a:xfrm>
            <a:off x="269240" y="289511"/>
            <a:ext cx="11681460" cy="899665"/>
          </a:xfrm>
        </p:spPr>
        <p:txBody>
          <a:bodyPr vert="horz" wrap="square" lIns="182880" tIns="146304" rIns="182880" bIns="146304" rtlCol="0" anchor="t">
            <a:noAutofit/>
          </a:bodyPr>
          <a:lstStyle>
            <a:lvl1pPr>
              <a:defRPr lang="en-US" dirty="0">
                <a:solidFill>
                  <a:schemeClr val="bg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9899355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mbed_Video">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0AC034E-E54C-4458-8A41-EB0300702CFF}"/>
              </a:ext>
            </a:extLst>
          </p:cNvPr>
          <p:cNvSpPr/>
          <p:nvPr userDrawn="1"/>
        </p:nvSpPr>
        <p:spPr bwMode="auto">
          <a:xfrm rot="5400000">
            <a:off x="5073650" y="2406650"/>
            <a:ext cx="2044700" cy="2044700"/>
          </a:xfrm>
          <a:custGeom>
            <a:avLst/>
            <a:gdLst>
              <a:gd name="connsiteX0" fmla="*/ 696468 w 2453640"/>
              <a:gd name="connsiteY0" fmla="*/ 1493520 h 2453640"/>
              <a:gd name="connsiteX1" fmla="*/ 1757172 w 2453640"/>
              <a:gd name="connsiteY1" fmla="*/ 1493520 h 2453640"/>
              <a:gd name="connsiteX2" fmla="*/ 1226820 w 2453640"/>
              <a:gd name="connsiteY2" fmla="*/ 701040 h 2453640"/>
              <a:gd name="connsiteX3" fmla="*/ 0 w 2453640"/>
              <a:gd name="connsiteY3" fmla="*/ 1226820 h 2453640"/>
              <a:gd name="connsiteX4" fmla="*/ 1226820 w 2453640"/>
              <a:gd name="connsiteY4" fmla="*/ 0 h 2453640"/>
              <a:gd name="connsiteX5" fmla="*/ 2453640 w 2453640"/>
              <a:gd name="connsiteY5" fmla="*/ 1226820 h 2453640"/>
              <a:gd name="connsiteX6" fmla="*/ 1226820 w 2453640"/>
              <a:gd name="connsiteY6" fmla="*/ 2453640 h 2453640"/>
              <a:gd name="connsiteX7" fmla="*/ 0 w 2453640"/>
              <a:gd name="connsiteY7" fmla="*/ 1226820 h 245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3640" h="2453640">
                <a:moveTo>
                  <a:pt x="696468" y="1493520"/>
                </a:moveTo>
                <a:lnTo>
                  <a:pt x="1757172" y="1493520"/>
                </a:lnTo>
                <a:lnTo>
                  <a:pt x="1226820" y="701040"/>
                </a:lnTo>
                <a:close/>
                <a:moveTo>
                  <a:pt x="0" y="1226820"/>
                </a:moveTo>
                <a:cubicBezTo>
                  <a:pt x="0" y="549266"/>
                  <a:pt x="549266" y="0"/>
                  <a:pt x="1226820" y="0"/>
                </a:cubicBezTo>
                <a:cubicBezTo>
                  <a:pt x="1904374" y="0"/>
                  <a:pt x="2453640" y="549266"/>
                  <a:pt x="2453640" y="1226820"/>
                </a:cubicBezTo>
                <a:cubicBezTo>
                  <a:pt x="2453640" y="1904374"/>
                  <a:pt x="1904374" y="2453640"/>
                  <a:pt x="1226820" y="2453640"/>
                </a:cubicBezTo>
                <a:cubicBezTo>
                  <a:pt x="549266" y="2453640"/>
                  <a:pt x="0" y="1904374"/>
                  <a:pt x="0" y="122682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Media Placeholder 3">
            <a:extLst>
              <a:ext uri="{FF2B5EF4-FFF2-40B4-BE49-F238E27FC236}">
                <a16:creationId xmlns:a16="http://schemas.microsoft.com/office/drawing/2014/main" id="{62EA48BA-8AA5-4D2B-BA49-A7696755D9F4}"/>
              </a:ext>
            </a:extLst>
          </p:cNvPr>
          <p:cNvSpPr>
            <a:spLocks noGrp="1"/>
          </p:cNvSpPr>
          <p:nvPr userDrawn="1">
            <p:ph type="media" sz="quarter" idx="10" hasCustomPrompt="1"/>
          </p:nvPr>
        </p:nvSpPr>
        <p:spPr>
          <a:xfrm>
            <a:off x="0" y="3151969"/>
            <a:ext cx="12192000" cy="554062"/>
          </a:xfrm>
        </p:spPr>
        <p:txBody>
          <a:bodyPr anchor="ctr" anchorCtr="0"/>
          <a:lstStyle>
            <a:lvl1pPr algn="ctr">
              <a:defRPr>
                <a:solidFill>
                  <a:schemeClr val="tx1"/>
                </a:solidFill>
              </a:defRPr>
            </a:lvl1pPr>
          </a:lstStyle>
          <a:p>
            <a:r>
              <a:rPr lang="en-US" dirty="0"/>
              <a:t>Click to add video</a:t>
            </a:r>
          </a:p>
        </p:txBody>
      </p:sp>
      <p:sp>
        <p:nvSpPr>
          <p:cNvPr id="5" name="TextBox 3">
            <a:extLst>
              <a:ext uri="{FF2B5EF4-FFF2-40B4-BE49-F238E27FC236}">
                <a16:creationId xmlns:a16="http://schemas.microsoft.com/office/drawing/2014/main" id="{9FB34985-3B07-4A24-9A91-70C09FFCF492}"/>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2020, Amazon Web Services, Inc. or its affiliates. All rights reserved.</a:t>
            </a:r>
          </a:p>
        </p:txBody>
      </p:sp>
      <p:pic>
        <p:nvPicPr>
          <p:cNvPr id="6" name="Graphic 5">
            <a:extLst>
              <a:ext uri="{FF2B5EF4-FFF2-40B4-BE49-F238E27FC236}">
                <a16:creationId xmlns:a16="http://schemas.microsoft.com/office/drawing/2014/main" id="{A5C0AED7-82C7-485A-9EE0-165A1C18D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448469" y="6269812"/>
            <a:ext cx="520700" cy="312420"/>
          </a:xfrm>
          <a:prstGeom prst="rect">
            <a:avLst/>
          </a:prstGeom>
        </p:spPr>
      </p:pic>
    </p:spTree>
    <p:extLst>
      <p:ext uri="{BB962C8B-B14F-4D97-AF65-F5344CB8AC3E}">
        <p14:creationId xmlns:p14="http://schemas.microsoft.com/office/powerpoint/2010/main" val="40946325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_1">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0721108-6E69-4056-855D-158EB29E3B8F}"/>
              </a:ext>
            </a:extLst>
          </p:cNvPr>
          <p:cNvSpPr>
            <a:spLocks noGrp="1"/>
          </p:cNvSpPr>
          <p:nvPr>
            <p:ph type="title" hasCustomPrompt="1"/>
          </p:nvPr>
        </p:nvSpPr>
        <p:spPr bwMode="auto">
          <a:xfrm>
            <a:off x="717365" y="3004269"/>
            <a:ext cx="10757271" cy="849463"/>
          </a:xfrm>
          <a:noFill/>
        </p:spPr>
        <p:txBody>
          <a:bodyPr wrap="square" lIns="182880" tIns="146304" rIns="182880" bIns="146304" anchor="ctr" anchorCtr="0">
            <a:spAutoFit/>
          </a:bodyPr>
          <a:lstStyle>
            <a:lvl1pPr algn="ctr">
              <a:defRPr sz="4000" cap="all" spc="-98" baseline="0">
                <a:solidFill>
                  <a:schemeClr val="tx1"/>
                </a:solidFill>
              </a:defRPr>
            </a:lvl1pPr>
          </a:lstStyle>
          <a:p>
            <a:r>
              <a:rPr lang="en-US" dirty="0"/>
              <a:t>Section</a:t>
            </a:r>
          </a:p>
        </p:txBody>
      </p:sp>
      <p:cxnSp>
        <p:nvCxnSpPr>
          <p:cNvPr id="8" name="Straight Connector 7">
            <a:extLst>
              <a:ext uri="{FF2B5EF4-FFF2-40B4-BE49-F238E27FC236}">
                <a16:creationId xmlns:a16="http://schemas.microsoft.com/office/drawing/2014/main" id="{3DF736FC-3162-43CE-9EED-1D73DE2C20E1}"/>
              </a:ext>
            </a:extLst>
          </p:cNvPr>
          <p:cNvCxnSpPr/>
          <p:nvPr userDrawn="1"/>
        </p:nvCxnSpPr>
        <p:spPr>
          <a:xfrm>
            <a:off x="2600194" y="3898359"/>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24885D5-6910-45C4-B01E-860AC662A8F2}"/>
              </a:ext>
            </a:extLst>
          </p:cNvPr>
          <p:cNvCxnSpPr/>
          <p:nvPr userDrawn="1"/>
        </p:nvCxnSpPr>
        <p:spPr>
          <a:xfrm>
            <a:off x="2600194" y="2959641"/>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3">
            <a:extLst>
              <a:ext uri="{FF2B5EF4-FFF2-40B4-BE49-F238E27FC236}">
                <a16:creationId xmlns:a16="http://schemas.microsoft.com/office/drawing/2014/main" id="{4146460D-0A3E-4372-ACCA-BA81A2CECDC0}"/>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2020, Amazon Web Services, Inc. or its affiliates. All rights reserved.</a:t>
            </a:r>
          </a:p>
        </p:txBody>
      </p:sp>
      <p:pic>
        <p:nvPicPr>
          <p:cNvPr id="11" name="Graphic 10">
            <a:extLst>
              <a:ext uri="{FF2B5EF4-FFF2-40B4-BE49-F238E27FC236}">
                <a16:creationId xmlns:a16="http://schemas.microsoft.com/office/drawing/2014/main" id="{CF1132B8-9F70-4177-93D2-27FC510D098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spTree>
    <p:extLst>
      <p:ext uri="{BB962C8B-B14F-4D97-AF65-F5344CB8AC3E}">
        <p14:creationId xmlns:p14="http://schemas.microsoft.com/office/powerpoint/2010/main" val="237098488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ideo_1">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DA83261-5476-4C08-8B47-87A7A736F589}"/>
              </a:ext>
            </a:extLst>
          </p:cNvPr>
          <p:cNvSpPr>
            <a:spLocks noGrp="1"/>
          </p:cNvSpPr>
          <p:nvPr>
            <p:ph type="title" hasCustomPrompt="1"/>
          </p:nvPr>
        </p:nvSpPr>
        <p:spPr bwMode="auto">
          <a:xfrm>
            <a:off x="717365" y="3004269"/>
            <a:ext cx="10757271" cy="849463"/>
          </a:xfrm>
          <a:noFill/>
        </p:spPr>
        <p:txBody>
          <a:bodyPr vert="horz" wrap="square" lIns="182880" tIns="146304" rIns="182880" bIns="146304" rtlCol="0" anchor="ctr" anchorCtr="0">
            <a:spAutoFit/>
          </a:bodyPr>
          <a:lstStyle>
            <a:lvl1pPr algn="ctr">
              <a:defRPr lang="en-US" cap="all" spc="-98" dirty="0">
                <a:solidFill>
                  <a:schemeClr val="tx1"/>
                </a:solidFill>
              </a:defRPr>
            </a:lvl1pPr>
          </a:lstStyle>
          <a:p>
            <a:pPr lvl="0" algn="ctr"/>
            <a:r>
              <a:rPr lang="en-US" dirty="0"/>
              <a:t>Video</a:t>
            </a:r>
          </a:p>
        </p:txBody>
      </p:sp>
      <p:pic>
        <p:nvPicPr>
          <p:cNvPr id="9" name="Graphic 8">
            <a:extLst>
              <a:ext uri="{FF2B5EF4-FFF2-40B4-BE49-F238E27FC236}">
                <a16:creationId xmlns:a16="http://schemas.microsoft.com/office/drawing/2014/main" id="{3DD098EA-4DF2-4CA0-BF59-338DC91C28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sp>
        <p:nvSpPr>
          <p:cNvPr id="10" name="TextBox 3">
            <a:extLst>
              <a:ext uri="{FF2B5EF4-FFF2-40B4-BE49-F238E27FC236}">
                <a16:creationId xmlns:a16="http://schemas.microsoft.com/office/drawing/2014/main" id="{A2D61AD8-9AD6-4777-AF52-C77F06696D4C}"/>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2020, Amazon Web Services, Inc. or its affiliates. All rights reserved.</a:t>
            </a:r>
          </a:p>
        </p:txBody>
      </p:sp>
      <p:cxnSp>
        <p:nvCxnSpPr>
          <p:cNvPr id="11" name="Straight Connector 10">
            <a:extLst>
              <a:ext uri="{FF2B5EF4-FFF2-40B4-BE49-F238E27FC236}">
                <a16:creationId xmlns:a16="http://schemas.microsoft.com/office/drawing/2014/main" id="{80FC7D47-C56D-4038-896B-208C13CB5589}"/>
              </a:ext>
            </a:extLst>
          </p:cNvPr>
          <p:cNvCxnSpPr/>
          <p:nvPr userDrawn="1"/>
        </p:nvCxnSpPr>
        <p:spPr>
          <a:xfrm>
            <a:off x="2600194" y="3898359"/>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20F555-1E69-434D-AFD2-9306F1ED802F}"/>
              </a:ext>
            </a:extLst>
          </p:cNvPr>
          <p:cNvCxnSpPr/>
          <p:nvPr userDrawn="1"/>
        </p:nvCxnSpPr>
        <p:spPr>
          <a:xfrm>
            <a:off x="2600194" y="2959641"/>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3838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mo_1">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F7726A5-4725-4B31-B365-B823DDDF5254}"/>
              </a:ext>
            </a:extLst>
          </p:cNvPr>
          <p:cNvSpPr>
            <a:spLocks noGrp="1"/>
          </p:cNvSpPr>
          <p:nvPr>
            <p:ph type="title" hasCustomPrompt="1"/>
          </p:nvPr>
        </p:nvSpPr>
        <p:spPr bwMode="auto">
          <a:xfrm>
            <a:off x="717365" y="3004269"/>
            <a:ext cx="10757271" cy="849463"/>
          </a:xfrm>
          <a:noFill/>
        </p:spPr>
        <p:txBody>
          <a:bodyPr vert="horz" wrap="square" lIns="182880" tIns="146304" rIns="182880" bIns="146304" rtlCol="0" anchor="ctr" anchorCtr="0">
            <a:spAutoFit/>
          </a:bodyPr>
          <a:lstStyle>
            <a:lvl1pPr algn="ctr">
              <a:defRPr lang="en-US" cap="all" spc="-98" dirty="0">
                <a:solidFill>
                  <a:schemeClr val="tx1"/>
                </a:solidFill>
              </a:defRPr>
            </a:lvl1pPr>
          </a:lstStyle>
          <a:p>
            <a:pPr lvl="0" algn="ctr"/>
            <a:r>
              <a:rPr lang="en-US" dirty="0"/>
              <a:t>Demo</a:t>
            </a:r>
          </a:p>
        </p:txBody>
      </p:sp>
      <p:pic>
        <p:nvPicPr>
          <p:cNvPr id="7" name="Graphic 6">
            <a:extLst>
              <a:ext uri="{FF2B5EF4-FFF2-40B4-BE49-F238E27FC236}">
                <a16:creationId xmlns:a16="http://schemas.microsoft.com/office/drawing/2014/main" id="{AB7D6CC2-F3D0-478A-8BAA-A64D06EA88B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sp>
        <p:nvSpPr>
          <p:cNvPr id="8" name="TextBox 3">
            <a:extLst>
              <a:ext uri="{FF2B5EF4-FFF2-40B4-BE49-F238E27FC236}">
                <a16:creationId xmlns:a16="http://schemas.microsoft.com/office/drawing/2014/main" id="{84DB9152-8B30-4698-9FD3-E85242D3B776}"/>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2020, Amazon Web Services, Inc. or its affiliates. All rights reserved.</a:t>
            </a:r>
          </a:p>
        </p:txBody>
      </p:sp>
      <p:cxnSp>
        <p:nvCxnSpPr>
          <p:cNvPr id="9" name="Straight Connector 8">
            <a:extLst>
              <a:ext uri="{FF2B5EF4-FFF2-40B4-BE49-F238E27FC236}">
                <a16:creationId xmlns:a16="http://schemas.microsoft.com/office/drawing/2014/main" id="{F46E2FB3-7641-489A-8B61-1DD7AF7E3B98}"/>
              </a:ext>
            </a:extLst>
          </p:cNvPr>
          <p:cNvCxnSpPr/>
          <p:nvPr userDrawn="1"/>
        </p:nvCxnSpPr>
        <p:spPr>
          <a:xfrm>
            <a:off x="2600194" y="3898359"/>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DF1524-202A-4886-BB44-CF049B111636}"/>
              </a:ext>
            </a:extLst>
          </p:cNvPr>
          <p:cNvCxnSpPr/>
          <p:nvPr userDrawn="1"/>
        </p:nvCxnSpPr>
        <p:spPr>
          <a:xfrm>
            <a:off x="2600194" y="2959641"/>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2503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DB0438D-0AA4-40DE-B859-53B4B25058B8}"/>
              </a:ext>
            </a:extLst>
          </p:cNvPr>
          <p:cNvSpPr>
            <a:spLocks noGrp="1"/>
          </p:cNvSpPr>
          <p:nvPr>
            <p:ph sz="quarter" idx="10" hasCustomPrompt="1"/>
          </p:nvPr>
        </p:nvSpPr>
        <p:spPr>
          <a:xfrm>
            <a:off x="270130" y="1508126"/>
            <a:ext cx="11651996" cy="3938001"/>
          </a:xfrm>
        </p:spPr>
        <p:txBody>
          <a:bodyPr lIns="182880" tIns="146304" rIns="182880" bIns="146304"/>
          <a:lstStyle>
            <a:lvl1pPr>
              <a:spcBef>
                <a:spcPts val="2000"/>
              </a:spcBef>
              <a:defRPr sz="1667">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en-US" dirty="0"/>
              <a:t>Edit var pd = require('pretty-data').pd;</a:t>
            </a:r>
          </a:p>
          <a:p>
            <a:pPr lvl="0"/>
            <a:r>
              <a:rPr lang="en-US" dirty="0"/>
              <a:t>var </a:t>
            </a:r>
            <a:r>
              <a:rPr lang="en-US" dirty="0" err="1"/>
              <a:t>xml_pp</a:t>
            </a:r>
            <a:r>
              <a:rPr lang="en-US" dirty="0"/>
              <a:t> = pd.xml(data);</a:t>
            </a:r>
          </a:p>
          <a:p>
            <a:pPr lvl="0"/>
            <a:r>
              <a:rPr lang="en-US" dirty="0"/>
              <a:t>var </a:t>
            </a:r>
            <a:r>
              <a:rPr lang="en-US" dirty="0" err="1"/>
              <a:t>xml_min</a:t>
            </a:r>
            <a:r>
              <a:rPr lang="en-US" dirty="0"/>
              <a:t> = </a:t>
            </a:r>
            <a:r>
              <a:rPr lang="en-US" dirty="0" err="1"/>
              <a:t>pd.xmlmin</a:t>
            </a:r>
            <a:r>
              <a:rPr lang="en-US" dirty="0"/>
              <a:t>(data [,true]);</a:t>
            </a:r>
          </a:p>
          <a:p>
            <a:pPr lvl="0"/>
            <a:r>
              <a:rPr lang="en-US" dirty="0"/>
              <a:t>var </a:t>
            </a:r>
            <a:r>
              <a:rPr lang="en-US" dirty="0" err="1"/>
              <a:t>json_pp</a:t>
            </a:r>
            <a:r>
              <a:rPr lang="en-US" dirty="0"/>
              <a:t> = </a:t>
            </a:r>
            <a:r>
              <a:rPr lang="en-US" dirty="0" err="1"/>
              <a:t>pd.json</a:t>
            </a:r>
            <a:r>
              <a:rPr lang="en-US" dirty="0"/>
              <a:t>(data);</a:t>
            </a:r>
          </a:p>
          <a:p>
            <a:pPr lvl="0"/>
            <a:r>
              <a:rPr lang="en-US" dirty="0"/>
              <a:t>var </a:t>
            </a:r>
            <a:r>
              <a:rPr lang="en-US" dirty="0" err="1"/>
              <a:t>json_min</a:t>
            </a:r>
            <a:r>
              <a:rPr lang="en-US" dirty="0"/>
              <a:t> = </a:t>
            </a:r>
            <a:r>
              <a:rPr lang="en-US" dirty="0" err="1"/>
              <a:t>pd.jsonmin</a:t>
            </a:r>
            <a:r>
              <a:rPr lang="en-US" dirty="0"/>
              <a:t>(data);</a:t>
            </a:r>
          </a:p>
          <a:p>
            <a:pPr lvl="0"/>
            <a:r>
              <a:rPr lang="en-US" dirty="0"/>
              <a:t>var </a:t>
            </a:r>
            <a:r>
              <a:rPr lang="en-US" dirty="0" err="1"/>
              <a:t>css_pp</a:t>
            </a:r>
            <a:r>
              <a:rPr lang="en-US" dirty="0"/>
              <a:t> = pd.css(data);</a:t>
            </a:r>
          </a:p>
          <a:p>
            <a:pPr lvl="0"/>
            <a:r>
              <a:rPr lang="en-US" dirty="0"/>
              <a:t>var </a:t>
            </a:r>
            <a:r>
              <a:rPr lang="en-US" dirty="0" err="1"/>
              <a:t>css_min</a:t>
            </a:r>
            <a:r>
              <a:rPr lang="en-US" dirty="0"/>
              <a:t> = </a:t>
            </a:r>
            <a:r>
              <a:rPr lang="en-US" dirty="0" err="1"/>
              <a:t>pd.cssmin</a:t>
            </a:r>
            <a:r>
              <a:rPr lang="en-US" dirty="0"/>
              <a:t>(data [, true]);</a:t>
            </a:r>
          </a:p>
          <a:p>
            <a:pPr lvl="0"/>
            <a:r>
              <a:rPr lang="en-US" dirty="0"/>
              <a:t>var </a:t>
            </a:r>
            <a:r>
              <a:rPr lang="en-US" dirty="0" err="1"/>
              <a:t>sql_pp</a:t>
            </a:r>
            <a:r>
              <a:rPr lang="en-US" dirty="0"/>
              <a:t> = </a:t>
            </a:r>
            <a:r>
              <a:rPr lang="en-US" dirty="0" err="1"/>
              <a:t>pd.sql</a:t>
            </a:r>
            <a:r>
              <a:rPr lang="en-US" dirty="0"/>
              <a:t>(data);</a:t>
            </a:r>
          </a:p>
        </p:txBody>
      </p:sp>
      <p:sp>
        <p:nvSpPr>
          <p:cNvPr id="2" name="Title 1">
            <a:extLst>
              <a:ext uri="{FF2B5EF4-FFF2-40B4-BE49-F238E27FC236}">
                <a16:creationId xmlns:a16="http://schemas.microsoft.com/office/drawing/2014/main" id="{E7E63177-F9B5-41D2-A742-D770E5A384A5}"/>
              </a:ext>
            </a:extLst>
          </p:cNvPr>
          <p:cNvSpPr>
            <a:spLocks noGrp="1"/>
          </p:cNvSpPr>
          <p:nvPr>
            <p:ph type="title" hasCustomPrompt="1"/>
          </p:nvPr>
        </p:nvSpPr>
        <p:spPr>
          <a:xfrm>
            <a:off x="269875" y="289511"/>
            <a:ext cx="11655205" cy="899665"/>
          </a:xfrm>
        </p:spPr>
        <p:txBody>
          <a:bodyPr/>
          <a:lstStyle/>
          <a:p>
            <a:r>
              <a:rPr lang="en-US" dirty="0"/>
              <a:t>Click to edit master title style</a:t>
            </a:r>
          </a:p>
        </p:txBody>
      </p:sp>
    </p:spTree>
    <p:extLst>
      <p:ext uri="{BB962C8B-B14F-4D97-AF65-F5344CB8AC3E}">
        <p14:creationId xmlns:p14="http://schemas.microsoft.com/office/powerpoint/2010/main" val="27504433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2_Colum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DB0438D-0AA4-40DE-B859-53B4B25058B8}"/>
              </a:ext>
            </a:extLst>
          </p:cNvPr>
          <p:cNvSpPr>
            <a:spLocks noGrp="1"/>
          </p:cNvSpPr>
          <p:nvPr>
            <p:ph sz="quarter" idx="10" hasCustomPrompt="1"/>
          </p:nvPr>
        </p:nvSpPr>
        <p:spPr>
          <a:xfrm>
            <a:off x="269875" y="1508125"/>
            <a:ext cx="5715000" cy="3938001"/>
          </a:xfrm>
        </p:spPr>
        <p:txBody>
          <a:bodyPr lIns="182880" tIns="146304" rIns="182880" bIns="146304"/>
          <a:lstStyle>
            <a:lvl1pPr>
              <a:spcBef>
                <a:spcPts val="2000"/>
              </a:spcBef>
              <a:defRPr sz="1667">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en-US" dirty="0"/>
              <a:t>Edit var pd = require('pretty-data').pd;</a:t>
            </a:r>
          </a:p>
          <a:p>
            <a:pPr lvl="0"/>
            <a:r>
              <a:rPr lang="en-US" dirty="0"/>
              <a:t>var </a:t>
            </a:r>
            <a:r>
              <a:rPr lang="en-US" dirty="0" err="1"/>
              <a:t>xml_pp</a:t>
            </a:r>
            <a:r>
              <a:rPr lang="en-US" dirty="0"/>
              <a:t> = pd.xml(data);</a:t>
            </a:r>
          </a:p>
          <a:p>
            <a:pPr lvl="0"/>
            <a:r>
              <a:rPr lang="en-US" dirty="0"/>
              <a:t>var </a:t>
            </a:r>
            <a:r>
              <a:rPr lang="en-US" dirty="0" err="1"/>
              <a:t>xml_min</a:t>
            </a:r>
            <a:r>
              <a:rPr lang="en-US" dirty="0"/>
              <a:t> = </a:t>
            </a:r>
            <a:r>
              <a:rPr lang="en-US" dirty="0" err="1"/>
              <a:t>pd.xmlmin</a:t>
            </a:r>
            <a:r>
              <a:rPr lang="en-US" dirty="0"/>
              <a:t>(data [,true]);</a:t>
            </a:r>
          </a:p>
          <a:p>
            <a:pPr lvl="0"/>
            <a:r>
              <a:rPr lang="en-US" dirty="0"/>
              <a:t>var </a:t>
            </a:r>
            <a:r>
              <a:rPr lang="en-US" dirty="0" err="1"/>
              <a:t>json_pp</a:t>
            </a:r>
            <a:r>
              <a:rPr lang="en-US" dirty="0"/>
              <a:t> = </a:t>
            </a:r>
            <a:r>
              <a:rPr lang="en-US" dirty="0" err="1"/>
              <a:t>pd.json</a:t>
            </a:r>
            <a:r>
              <a:rPr lang="en-US" dirty="0"/>
              <a:t>(data);</a:t>
            </a:r>
          </a:p>
          <a:p>
            <a:pPr lvl="0"/>
            <a:r>
              <a:rPr lang="en-US" dirty="0"/>
              <a:t>var </a:t>
            </a:r>
            <a:r>
              <a:rPr lang="en-US" dirty="0" err="1"/>
              <a:t>json_min</a:t>
            </a:r>
            <a:r>
              <a:rPr lang="en-US" dirty="0"/>
              <a:t> = </a:t>
            </a:r>
            <a:r>
              <a:rPr lang="en-US" dirty="0" err="1"/>
              <a:t>pd.jsonmin</a:t>
            </a:r>
            <a:r>
              <a:rPr lang="en-US" dirty="0"/>
              <a:t>(data);</a:t>
            </a:r>
          </a:p>
          <a:p>
            <a:pPr lvl="0"/>
            <a:r>
              <a:rPr lang="en-US" dirty="0"/>
              <a:t>var </a:t>
            </a:r>
            <a:r>
              <a:rPr lang="en-US" dirty="0" err="1"/>
              <a:t>css_pp</a:t>
            </a:r>
            <a:r>
              <a:rPr lang="en-US" dirty="0"/>
              <a:t> = pd.css(data);</a:t>
            </a:r>
          </a:p>
          <a:p>
            <a:pPr lvl="0"/>
            <a:r>
              <a:rPr lang="en-US" dirty="0"/>
              <a:t>var </a:t>
            </a:r>
            <a:r>
              <a:rPr lang="en-US" dirty="0" err="1"/>
              <a:t>css_min</a:t>
            </a:r>
            <a:r>
              <a:rPr lang="en-US" dirty="0"/>
              <a:t> = </a:t>
            </a:r>
            <a:r>
              <a:rPr lang="en-US" dirty="0" err="1"/>
              <a:t>pd.cssmin</a:t>
            </a:r>
            <a:r>
              <a:rPr lang="en-US" dirty="0"/>
              <a:t>(data [, true]);</a:t>
            </a:r>
          </a:p>
          <a:p>
            <a:pPr lvl="0"/>
            <a:r>
              <a:rPr lang="en-US" dirty="0"/>
              <a:t>var </a:t>
            </a:r>
            <a:r>
              <a:rPr lang="en-US" dirty="0" err="1"/>
              <a:t>sql_pp</a:t>
            </a:r>
            <a:r>
              <a:rPr lang="en-US" dirty="0"/>
              <a:t> = </a:t>
            </a:r>
            <a:r>
              <a:rPr lang="en-US" dirty="0" err="1"/>
              <a:t>pd.sql</a:t>
            </a:r>
            <a:r>
              <a:rPr lang="en-US" dirty="0"/>
              <a:t>(data);</a:t>
            </a:r>
          </a:p>
        </p:txBody>
      </p:sp>
      <p:sp>
        <p:nvSpPr>
          <p:cNvPr id="7" name="Content Placeholder 10">
            <a:extLst>
              <a:ext uri="{FF2B5EF4-FFF2-40B4-BE49-F238E27FC236}">
                <a16:creationId xmlns:a16="http://schemas.microsoft.com/office/drawing/2014/main" id="{37C8F698-9535-4EA1-A06D-92ABCB324DB2}"/>
              </a:ext>
            </a:extLst>
          </p:cNvPr>
          <p:cNvSpPr>
            <a:spLocks noGrp="1"/>
          </p:cNvSpPr>
          <p:nvPr>
            <p:ph sz="quarter" idx="11" hasCustomPrompt="1"/>
          </p:nvPr>
        </p:nvSpPr>
        <p:spPr>
          <a:xfrm>
            <a:off x="6210080" y="1508125"/>
            <a:ext cx="5715000" cy="3938001"/>
          </a:xfrm>
        </p:spPr>
        <p:txBody>
          <a:bodyPr lIns="182880" tIns="146304" rIns="182880" bIns="146304"/>
          <a:lstStyle>
            <a:lvl1pPr>
              <a:spcBef>
                <a:spcPts val="2000"/>
              </a:spcBef>
              <a:defRPr sz="1667">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en-US" dirty="0"/>
              <a:t>Edit var pd = require('pretty-data').pd;</a:t>
            </a:r>
          </a:p>
          <a:p>
            <a:pPr lvl="0"/>
            <a:r>
              <a:rPr lang="en-US" dirty="0"/>
              <a:t>var </a:t>
            </a:r>
            <a:r>
              <a:rPr lang="en-US" dirty="0" err="1"/>
              <a:t>xml_pp</a:t>
            </a:r>
            <a:r>
              <a:rPr lang="en-US" dirty="0"/>
              <a:t> = pd.xml(data);</a:t>
            </a:r>
          </a:p>
          <a:p>
            <a:pPr lvl="0"/>
            <a:r>
              <a:rPr lang="en-US" dirty="0"/>
              <a:t>var </a:t>
            </a:r>
            <a:r>
              <a:rPr lang="en-US" dirty="0" err="1"/>
              <a:t>xml_min</a:t>
            </a:r>
            <a:r>
              <a:rPr lang="en-US" dirty="0"/>
              <a:t> = </a:t>
            </a:r>
            <a:r>
              <a:rPr lang="en-US" dirty="0" err="1"/>
              <a:t>pd.xmlmin</a:t>
            </a:r>
            <a:r>
              <a:rPr lang="en-US" dirty="0"/>
              <a:t>(data [,true]);</a:t>
            </a:r>
          </a:p>
          <a:p>
            <a:pPr lvl="0"/>
            <a:r>
              <a:rPr lang="en-US" dirty="0"/>
              <a:t>var </a:t>
            </a:r>
            <a:r>
              <a:rPr lang="en-US" dirty="0" err="1"/>
              <a:t>json_pp</a:t>
            </a:r>
            <a:r>
              <a:rPr lang="en-US" dirty="0"/>
              <a:t> = </a:t>
            </a:r>
            <a:r>
              <a:rPr lang="en-US" dirty="0" err="1"/>
              <a:t>pd.json</a:t>
            </a:r>
            <a:r>
              <a:rPr lang="en-US" dirty="0"/>
              <a:t>(data);</a:t>
            </a:r>
          </a:p>
          <a:p>
            <a:pPr lvl="0"/>
            <a:r>
              <a:rPr lang="en-US" dirty="0"/>
              <a:t>var </a:t>
            </a:r>
            <a:r>
              <a:rPr lang="en-US" dirty="0" err="1"/>
              <a:t>json_min</a:t>
            </a:r>
            <a:r>
              <a:rPr lang="en-US" dirty="0"/>
              <a:t> = </a:t>
            </a:r>
            <a:r>
              <a:rPr lang="en-US" dirty="0" err="1"/>
              <a:t>pd.jsonmin</a:t>
            </a:r>
            <a:r>
              <a:rPr lang="en-US" dirty="0"/>
              <a:t>(data);</a:t>
            </a:r>
          </a:p>
          <a:p>
            <a:pPr lvl="0"/>
            <a:r>
              <a:rPr lang="en-US" dirty="0"/>
              <a:t>var </a:t>
            </a:r>
            <a:r>
              <a:rPr lang="en-US" dirty="0" err="1"/>
              <a:t>css_pp</a:t>
            </a:r>
            <a:r>
              <a:rPr lang="en-US" dirty="0"/>
              <a:t> = pd.css(data);</a:t>
            </a:r>
          </a:p>
          <a:p>
            <a:pPr lvl="0"/>
            <a:r>
              <a:rPr lang="en-US" dirty="0"/>
              <a:t>var </a:t>
            </a:r>
            <a:r>
              <a:rPr lang="en-US" dirty="0" err="1"/>
              <a:t>css_min</a:t>
            </a:r>
            <a:r>
              <a:rPr lang="en-US" dirty="0"/>
              <a:t> = </a:t>
            </a:r>
            <a:r>
              <a:rPr lang="en-US" dirty="0" err="1"/>
              <a:t>pd.cssmin</a:t>
            </a:r>
            <a:r>
              <a:rPr lang="en-US" dirty="0"/>
              <a:t>(data [, true]);</a:t>
            </a:r>
          </a:p>
          <a:p>
            <a:pPr lvl="0"/>
            <a:r>
              <a:rPr lang="en-US" dirty="0"/>
              <a:t>var </a:t>
            </a:r>
            <a:r>
              <a:rPr lang="en-US" dirty="0" err="1"/>
              <a:t>sql_pp</a:t>
            </a:r>
            <a:r>
              <a:rPr lang="en-US" dirty="0"/>
              <a:t> = </a:t>
            </a:r>
            <a:r>
              <a:rPr lang="en-US" dirty="0" err="1"/>
              <a:t>pd.sql</a:t>
            </a:r>
            <a:r>
              <a:rPr lang="en-US" dirty="0"/>
              <a:t>(data);</a:t>
            </a:r>
          </a:p>
        </p:txBody>
      </p:sp>
      <p:sp>
        <p:nvSpPr>
          <p:cNvPr id="2" name="Title 1">
            <a:extLst>
              <a:ext uri="{FF2B5EF4-FFF2-40B4-BE49-F238E27FC236}">
                <a16:creationId xmlns:a16="http://schemas.microsoft.com/office/drawing/2014/main" id="{23C9344D-70CE-4ADD-B92E-329B6F53D928}"/>
              </a:ext>
            </a:extLst>
          </p:cNvPr>
          <p:cNvSpPr>
            <a:spLocks noGrp="1"/>
          </p:cNvSpPr>
          <p:nvPr>
            <p:ph type="title" hasCustomPrompt="1"/>
          </p:nvPr>
        </p:nvSpPr>
        <p:spPr>
          <a:xfrm>
            <a:off x="269875" y="289511"/>
            <a:ext cx="11655205" cy="899665"/>
          </a:xfrm>
        </p:spPr>
        <p:txBody>
          <a:bodyPr/>
          <a:lstStyle/>
          <a:p>
            <a:r>
              <a:rPr lang="en-US" dirty="0"/>
              <a:t>Click to edit master title style</a:t>
            </a:r>
          </a:p>
        </p:txBody>
      </p:sp>
    </p:spTree>
    <p:extLst>
      <p:ext uri="{BB962C8B-B14F-4D97-AF65-F5344CB8AC3E}">
        <p14:creationId xmlns:p14="http://schemas.microsoft.com/office/powerpoint/2010/main" val="2121771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1">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40F0A962-F39A-4F7C-AFB8-1D55B110FA1F}"/>
              </a:ext>
            </a:extLst>
          </p:cNvPr>
          <p:cNvSpPr>
            <a:spLocks noGrp="1"/>
          </p:cNvSpPr>
          <p:nvPr>
            <p:ph type="title" hasCustomPrompt="1"/>
          </p:nvPr>
        </p:nvSpPr>
        <p:spPr bwMode="auto">
          <a:xfrm>
            <a:off x="269875" y="1854993"/>
            <a:ext cx="8334375" cy="2669382"/>
          </a:xfrm>
        </p:spPr>
        <p:txBody>
          <a:bodyPr lIns="182880" tIns="146304" rIns="182880" bIns="146304"/>
          <a:lstStyle>
            <a:lvl1pPr marL="142869" indent="-142869" algn="l">
              <a:defRPr sz="4500">
                <a:solidFill>
                  <a:schemeClr val="tx1"/>
                </a:solidFill>
              </a:defRPr>
            </a:lvl1pPr>
          </a:lstStyle>
          <a:p>
            <a:r>
              <a:rPr lang="en-US" dirty="0"/>
              <a:t>“Lorem ipsum dolor sit </a:t>
            </a:r>
            <a:r>
              <a:rPr lang="en-US" dirty="0" err="1"/>
              <a:t>amet</a:t>
            </a:r>
            <a:r>
              <a:rPr lang="en-US" dirty="0"/>
              <a:t>, </a:t>
            </a:r>
            <a:r>
              <a:rPr lang="en-US" dirty="0" err="1"/>
              <a:t>consectetuer</a:t>
            </a:r>
            <a:r>
              <a:rPr lang="en-US" dirty="0"/>
              <a:t> adipiscing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p>
        </p:txBody>
      </p:sp>
      <p:sp>
        <p:nvSpPr>
          <p:cNvPr id="11" name="Text Placeholder 6">
            <a:extLst>
              <a:ext uri="{FF2B5EF4-FFF2-40B4-BE49-F238E27FC236}">
                <a16:creationId xmlns:a16="http://schemas.microsoft.com/office/drawing/2014/main" id="{26FA47B6-AF7F-4583-B619-AA67D7C65CDC}"/>
              </a:ext>
            </a:extLst>
          </p:cNvPr>
          <p:cNvSpPr>
            <a:spLocks noGrp="1"/>
          </p:cNvSpPr>
          <p:nvPr>
            <p:ph type="body" sz="quarter" idx="10" hasCustomPrompt="1"/>
          </p:nvPr>
        </p:nvSpPr>
        <p:spPr bwMode="auto">
          <a:xfrm>
            <a:off x="3436143" y="4700537"/>
            <a:ext cx="5168107" cy="618567"/>
          </a:xfrm>
        </p:spPr>
        <p:txBody>
          <a:bodyPr lIns="182880" tIns="146304" rIns="182880" bIns="146304"/>
          <a:lstStyle>
            <a:lvl1pPr marL="190492" indent="0" algn="r">
              <a:buNone/>
              <a:defRPr sz="2333" b="1">
                <a:solidFill>
                  <a:schemeClr val="tx1"/>
                </a:solidFill>
                <a:latin typeface="+mn-lt"/>
              </a:defRPr>
            </a:lvl1pPr>
            <a:lvl2pPr marL="336143" indent="0">
              <a:buNone/>
              <a:defRPr>
                <a:gradFill>
                  <a:gsLst>
                    <a:gs pos="1250">
                      <a:schemeClr val="bg1"/>
                    </a:gs>
                    <a:gs pos="100000">
                      <a:schemeClr val="bg1"/>
                    </a:gs>
                  </a:gsLst>
                  <a:lin ang="5400000" scaled="0"/>
                </a:gradFill>
              </a:defRPr>
            </a:lvl2pPr>
            <a:lvl3pPr marL="560238" indent="0">
              <a:buNone/>
              <a:defRPr>
                <a:gradFill>
                  <a:gsLst>
                    <a:gs pos="1250">
                      <a:schemeClr val="bg1"/>
                    </a:gs>
                    <a:gs pos="100000">
                      <a:schemeClr val="bg1"/>
                    </a:gs>
                  </a:gsLst>
                  <a:lin ang="5400000" scaled="0"/>
                </a:gradFill>
              </a:defRPr>
            </a:lvl3pPr>
            <a:lvl4pPr marL="784334" indent="0">
              <a:buNone/>
              <a:defRPr>
                <a:gradFill>
                  <a:gsLst>
                    <a:gs pos="1250">
                      <a:schemeClr val="bg1"/>
                    </a:gs>
                    <a:gs pos="100000">
                      <a:schemeClr val="bg1"/>
                    </a:gs>
                  </a:gsLst>
                  <a:lin ang="5400000" scaled="0"/>
                </a:gradFill>
              </a:defRPr>
            </a:lvl4pPr>
            <a:lvl5pPr marL="1008429" indent="0">
              <a:buNone/>
              <a:defRPr>
                <a:gradFill>
                  <a:gsLst>
                    <a:gs pos="1250">
                      <a:schemeClr val="bg1"/>
                    </a:gs>
                    <a:gs pos="100000">
                      <a:schemeClr val="bg1"/>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29333189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OneSpeak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597671E-0E52-49EB-9EDA-4A61696D250F}"/>
              </a:ext>
            </a:extLst>
          </p:cNvPr>
          <p:cNvSpPr>
            <a:spLocks noGrp="1"/>
          </p:cNvSpPr>
          <p:nvPr>
            <p:ph type="title" hasCustomPrompt="1"/>
          </p:nvPr>
        </p:nvSpPr>
        <p:spPr bwMode="auto">
          <a:xfrm>
            <a:off x="269240" y="1803253"/>
            <a:ext cx="8718498" cy="985842"/>
          </a:xfrm>
          <a:noFill/>
        </p:spPr>
        <p:txBody>
          <a:bodyPr lIns="182880" tIns="146304" rIns="182880" bIns="0" anchor="b" anchorCtr="0"/>
          <a:lstStyle>
            <a:lvl1pPr>
              <a:defRPr sz="4500" spc="-98" baseline="0">
                <a:solidFill>
                  <a:schemeClr val="tx1"/>
                </a:solidFill>
              </a:defRPr>
            </a:lvl1pPr>
          </a:lstStyle>
          <a:p>
            <a:r>
              <a:rPr lang="en-US" dirty="0"/>
              <a:t>Presentation title here</a:t>
            </a:r>
          </a:p>
        </p:txBody>
      </p:sp>
      <p:sp>
        <p:nvSpPr>
          <p:cNvPr id="15" name="Text Placeholder 2">
            <a:extLst>
              <a:ext uri="{FF2B5EF4-FFF2-40B4-BE49-F238E27FC236}">
                <a16:creationId xmlns:a16="http://schemas.microsoft.com/office/drawing/2014/main" id="{D6B07F55-9734-4F2D-AF1E-28F0D5389938}"/>
              </a:ext>
            </a:extLst>
          </p:cNvPr>
          <p:cNvSpPr>
            <a:spLocks noGrp="1"/>
          </p:cNvSpPr>
          <p:nvPr>
            <p:ph type="body" sz="quarter" idx="14" hasCustomPrompt="1"/>
          </p:nvPr>
        </p:nvSpPr>
        <p:spPr bwMode="auto">
          <a:xfrm>
            <a:off x="269875" y="3778620"/>
            <a:ext cx="8715373" cy="1150620"/>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16" name="Text Placeholder 3">
            <a:extLst>
              <a:ext uri="{FF2B5EF4-FFF2-40B4-BE49-F238E27FC236}">
                <a16:creationId xmlns:a16="http://schemas.microsoft.com/office/drawing/2014/main" id="{676A594D-095C-4919-88A2-D3E868BF166C}"/>
              </a:ext>
            </a:extLst>
          </p:cNvPr>
          <p:cNvSpPr>
            <a:spLocks noGrp="1"/>
          </p:cNvSpPr>
          <p:nvPr>
            <p:ph type="body" sz="quarter" idx="15" hasCustomPrompt="1"/>
          </p:nvPr>
        </p:nvSpPr>
        <p:spPr bwMode="auto">
          <a:xfrm>
            <a:off x="269239" y="2889994"/>
            <a:ext cx="8718498" cy="572464"/>
          </a:xfrm>
        </p:spPr>
        <p:txBody>
          <a:bodyPr vert="horz" wrap="square" lIns="182880" tIns="146304" rIns="182880" bIns="146304" rtlCol="0">
            <a:spAutoFit/>
          </a:bodyPr>
          <a:lstStyle>
            <a:lvl1pPr>
              <a:defRPr lang="en-US" sz="2000" cap="all" spc="250" baseline="0" dirty="0">
                <a:solidFill>
                  <a:schemeClr val="tx1"/>
                </a:solidFill>
              </a:defRPr>
            </a:lvl1pPr>
          </a:lstStyle>
          <a:p>
            <a:pPr marL="0" lvl="0" indent="0">
              <a:buNone/>
            </a:pPr>
            <a:r>
              <a:rPr lang="en-US" dirty="0"/>
              <a:t>Presentation subtitle</a:t>
            </a:r>
          </a:p>
        </p:txBody>
      </p:sp>
      <p:sp>
        <p:nvSpPr>
          <p:cNvPr id="9" name="TextBox 3">
            <a:extLst>
              <a:ext uri="{FF2B5EF4-FFF2-40B4-BE49-F238E27FC236}">
                <a16:creationId xmlns:a16="http://schemas.microsoft.com/office/drawing/2014/main" id="{BB0AB250-FEC0-4887-8A6A-AFF0918E5671}"/>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0" name="Graphic 9">
            <a:extLst>
              <a:ext uri="{FF2B5EF4-FFF2-40B4-BE49-F238E27FC236}">
                <a16:creationId xmlns:a16="http://schemas.microsoft.com/office/drawing/2014/main" id="{7F0D687C-2550-4944-9B53-B4E676C94A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cxnSp>
        <p:nvCxnSpPr>
          <p:cNvPr id="3" name="Straight Connector 2">
            <a:extLst>
              <a:ext uri="{FF2B5EF4-FFF2-40B4-BE49-F238E27FC236}">
                <a16:creationId xmlns:a16="http://schemas.microsoft.com/office/drawing/2014/main" id="{5439A574-698C-4011-86FB-B36AB3F7694D}"/>
              </a:ext>
            </a:extLst>
          </p:cNvPr>
          <p:cNvCxnSpPr/>
          <p:nvPr userDrawn="1"/>
        </p:nvCxnSpPr>
        <p:spPr>
          <a:xfrm>
            <a:off x="448470" y="3604381"/>
            <a:ext cx="699161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51576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_You">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FAAD6B90-3239-487B-90E2-DA3FBBFC9D3B}"/>
              </a:ext>
            </a:extLst>
          </p:cNvPr>
          <p:cNvSpPr>
            <a:spLocks noGrp="1"/>
          </p:cNvSpPr>
          <p:nvPr>
            <p:ph type="body" sz="quarter" idx="14" hasCustomPrompt="1"/>
          </p:nvPr>
        </p:nvSpPr>
        <p:spPr bwMode="auto">
          <a:xfrm>
            <a:off x="269876" y="3529327"/>
            <a:ext cx="5108699" cy="1387928"/>
          </a:xfrm>
        </p:spPr>
        <p:txBody>
          <a:bodyPr lIns="182880" tIns="146304" rIns="182880" bIns="146304">
            <a:noAutofit/>
          </a:bodyPr>
          <a:lstStyle>
            <a:lvl1pPr marL="0" indent="0">
              <a:spcBef>
                <a:spcPts val="0"/>
              </a:spcBef>
              <a:buNone/>
              <a:defRPr lang="en-US" sz="2333"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Contact information</a:t>
            </a:r>
          </a:p>
        </p:txBody>
      </p:sp>
      <p:sp>
        <p:nvSpPr>
          <p:cNvPr id="16" name="TextBox 15">
            <a:extLst>
              <a:ext uri="{FF2B5EF4-FFF2-40B4-BE49-F238E27FC236}">
                <a16:creationId xmlns:a16="http://schemas.microsoft.com/office/drawing/2014/main" id="{038B4B94-EB11-421A-9F05-9547D4AD928A}"/>
              </a:ext>
            </a:extLst>
          </p:cNvPr>
          <p:cNvSpPr txBox="1"/>
          <p:nvPr userDrawn="1"/>
        </p:nvSpPr>
        <p:spPr bwMode="auto">
          <a:xfrm>
            <a:off x="269239" y="1841350"/>
            <a:ext cx="9979661" cy="1587651"/>
          </a:xfrm>
          <a:prstGeom prst="rect">
            <a:avLst/>
          </a:prstGeom>
          <a:noFill/>
        </p:spPr>
        <p:txBody>
          <a:bodyPr vert="horz" wrap="square" lIns="152400" tIns="76200" rIns="121920" bIns="76200" rtlCol="0" anchor="t" anchorCtr="0">
            <a:noAutofit/>
          </a:bodyPr>
          <a:lstStyle>
            <a:lvl1pPr defTabSz="1097278">
              <a:lnSpc>
                <a:spcPct val="90000"/>
              </a:lnSpc>
              <a:spcBef>
                <a:spcPct val="0"/>
              </a:spcBef>
              <a:buNone/>
              <a:defRPr lang="en-US" sz="6600" b="0" cap="none" spc="-118" baseline="0" dirty="0" smtClean="0">
                <a:ln w="3175">
                  <a:noFill/>
                </a:ln>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lvl="0"/>
            <a:r>
              <a:rPr lang="en-US" sz="9583" dirty="0">
                <a:solidFill>
                  <a:schemeClr val="tx1"/>
                </a:solidFill>
                <a:latin typeface="+mj-lt"/>
              </a:rPr>
              <a:t>Thank you!</a:t>
            </a:r>
          </a:p>
        </p:txBody>
      </p:sp>
    </p:spTree>
    <p:extLst>
      <p:ext uri="{BB962C8B-B14F-4D97-AF65-F5344CB8AC3E}">
        <p14:creationId xmlns:p14="http://schemas.microsoft.com/office/powerpoint/2010/main" val="30856557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rvey Reminder Layou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90BD94-FE02-40EF-8864-19A140D9257A}"/>
              </a:ext>
            </a:extLst>
          </p:cNvPr>
          <p:cNvSpPr txBox="1"/>
          <p:nvPr userDrawn="1"/>
        </p:nvSpPr>
        <p:spPr bwMode="white">
          <a:xfrm>
            <a:off x="2345605" y="3273402"/>
            <a:ext cx="7500791" cy="1492716"/>
          </a:xfrm>
          <a:prstGeom prst="rect">
            <a:avLst/>
          </a:prstGeom>
          <a:noFill/>
        </p:spPr>
        <p:txBody>
          <a:bodyPr wrap="square" lIns="152400" tIns="121920" rIns="152400" bIns="121920" rtlCol="0">
            <a:spAutoFit/>
          </a:bodyPr>
          <a:lstStyle/>
          <a:p>
            <a:pPr algn="ctr">
              <a:lnSpc>
                <a:spcPct val="90000"/>
              </a:lnSpc>
              <a:spcAft>
                <a:spcPts val="1500"/>
              </a:spcAft>
            </a:pPr>
            <a:r>
              <a:rPr lang="en-US" sz="4500" dirty="0">
                <a:solidFill>
                  <a:schemeClr val="tx1"/>
                </a:solidFill>
                <a:latin typeface="+mj-lt"/>
              </a:rPr>
              <a:t>Please complete the </a:t>
            </a:r>
            <a:br>
              <a:rPr lang="en-US" sz="4500" dirty="0">
                <a:solidFill>
                  <a:schemeClr val="tx1"/>
                </a:solidFill>
                <a:latin typeface="+mj-lt"/>
              </a:rPr>
            </a:br>
            <a:r>
              <a:rPr lang="en-US" sz="4500" dirty="0">
                <a:solidFill>
                  <a:schemeClr val="tx1"/>
                </a:solidFill>
                <a:latin typeface="+mj-lt"/>
              </a:rPr>
              <a:t>session survey.</a:t>
            </a:r>
          </a:p>
        </p:txBody>
      </p:sp>
      <p:sp>
        <p:nvSpPr>
          <p:cNvPr id="7" name="Oval 6">
            <a:extLst>
              <a:ext uri="{FF2B5EF4-FFF2-40B4-BE49-F238E27FC236}">
                <a16:creationId xmlns:a16="http://schemas.microsoft.com/office/drawing/2014/main" id="{181F530C-163A-46D8-A212-E6C9A14BF8BD}"/>
              </a:ext>
            </a:extLst>
          </p:cNvPr>
          <p:cNvSpPr/>
          <p:nvPr userDrawn="1"/>
        </p:nvSpPr>
        <p:spPr bwMode="auto">
          <a:xfrm>
            <a:off x="5308600" y="1204866"/>
            <a:ext cx="1574800" cy="1574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30480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9583" b="1"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23547239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white page copy">
    <p:bg>
      <p:bgPr>
        <a:solidFill>
          <a:srgbClr val="000000"/>
        </a:solidFill>
        <a:effectLst/>
      </p:bgPr>
    </p:bg>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98419092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 No Logo">
    <p:spTree>
      <p:nvGrpSpPr>
        <p:cNvPr id="1" name=""/>
        <p:cNvGrpSpPr/>
        <p:nvPr/>
      </p:nvGrpSpPr>
      <p:grpSpPr>
        <a:xfrm>
          <a:off x="0" y="0"/>
          <a:ext cx="0" cy="0"/>
          <a:chOff x="0" y="0"/>
          <a:chExt cx="0" cy="0"/>
        </a:xfrm>
      </p:grpSpPr>
      <p:sp>
        <p:nvSpPr>
          <p:cNvPr id="5" name="TextBox 4"/>
          <p:cNvSpPr txBox="1"/>
          <p:nvPr userDrawn="1"/>
        </p:nvSpPr>
        <p:spPr>
          <a:xfrm>
            <a:off x="652200" y="6403251"/>
            <a:ext cx="4037032" cy="143565"/>
          </a:xfrm>
          <a:prstGeom prst="rect">
            <a:avLst/>
          </a:prstGeom>
          <a:noFill/>
        </p:spPr>
        <p:txBody>
          <a:bodyPr wrap="square" lIns="0" tIns="0" rIns="0" bIns="0" rtlCol="0">
            <a:spAutoFit/>
          </a:bodyPr>
          <a:lstStyle/>
          <a:p>
            <a:r>
              <a:rPr lang="en-US" sz="933" b="0" i="0" dirty="0">
                <a:solidFill>
                  <a:schemeClr val="accent6">
                    <a:lumMod val="60000"/>
                    <a:lumOff val="40000"/>
                  </a:schemeClr>
                </a:solidFill>
                <a:latin typeface="Amazon Ember Regular" charset="0"/>
              </a:rPr>
              <a:t>© 2019, Amazon Web Services, Inc. or its Affiliates. All rights reserved.</a:t>
            </a:r>
          </a:p>
        </p:txBody>
      </p:sp>
    </p:spTree>
    <p:extLst>
      <p:ext uri="{BB962C8B-B14F-4D97-AF65-F5344CB8AC3E}">
        <p14:creationId xmlns:p14="http://schemas.microsoft.com/office/powerpoint/2010/main" val="3562165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1436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83BEFE-7AB7-4E02-BB0A-D6E3C6243A7E}"/>
              </a:ext>
            </a:extLst>
          </p:cNvPr>
          <p:cNvSpPr/>
          <p:nvPr userDrawn="1"/>
        </p:nvSpPr>
        <p:spPr>
          <a:xfrm>
            <a:off x="262467" y="262466"/>
            <a:ext cx="11667067" cy="1166092"/>
          </a:xfrm>
          <a:prstGeom prst="rect">
            <a:avLst/>
          </a:prstGeom>
          <a:solidFill>
            <a:srgbClr val="141B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6" name="Isosceles Triangle 5">
            <a:extLst>
              <a:ext uri="{FF2B5EF4-FFF2-40B4-BE49-F238E27FC236}">
                <a16:creationId xmlns:a16="http://schemas.microsoft.com/office/drawing/2014/main" id="{66BFCC6D-D541-4C83-AE28-884A0DF983CA}"/>
              </a:ext>
            </a:extLst>
          </p:cNvPr>
          <p:cNvSpPr/>
          <p:nvPr userDrawn="1"/>
        </p:nvSpPr>
        <p:spPr>
          <a:xfrm flipH="1">
            <a:off x="11693559" y="1172919"/>
            <a:ext cx="235975" cy="255638"/>
          </a:xfrm>
          <a:prstGeom prst="triangle">
            <a:avLst>
              <a:gd name="adj" fmla="val 0"/>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11" name="Title 1"/>
          <p:cNvSpPr>
            <a:spLocks noGrp="1"/>
          </p:cNvSpPr>
          <p:nvPr>
            <p:ph type="title"/>
          </p:nvPr>
        </p:nvSpPr>
        <p:spPr>
          <a:xfrm>
            <a:off x="449053" y="262465"/>
            <a:ext cx="10940405" cy="1166092"/>
          </a:xfrm>
        </p:spPr>
        <p:txBody>
          <a:bodyPr anchor="ctr" anchorCtr="0">
            <a:normAutofit/>
          </a:bodyPr>
          <a:lstStyle>
            <a:lvl1pPr>
              <a:defRPr lang="en-US" sz="32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Tree>
    <p:extLst>
      <p:ext uri="{BB962C8B-B14F-4D97-AF65-F5344CB8AC3E}">
        <p14:creationId xmlns:p14="http://schemas.microsoft.com/office/powerpoint/2010/main" val="2968342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mage slide (center)">
    <p:spTree>
      <p:nvGrpSpPr>
        <p:cNvPr id="1" name=""/>
        <p:cNvGrpSpPr/>
        <p:nvPr/>
      </p:nvGrpSpPr>
      <p:grpSpPr>
        <a:xfrm>
          <a:off x="0" y="0"/>
          <a:ext cx="0" cy="0"/>
          <a:chOff x="0" y="0"/>
          <a:chExt cx="0" cy="0"/>
        </a:xfrm>
      </p:grpSpPr>
      <p:sp>
        <p:nvSpPr>
          <p:cNvPr id="11" name="Title 1"/>
          <p:cNvSpPr>
            <a:spLocks noGrp="1"/>
          </p:cNvSpPr>
          <p:nvPr>
            <p:ph type="title"/>
          </p:nvPr>
        </p:nvSpPr>
        <p:spPr>
          <a:xfrm>
            <a:off x="449053" y="153248"/>
            <a:ext cx="10940405" cy="727655"/>
          </a:xfrm>
        </p:spPr>
        <p:txBody>
          <a:bodyPr>
            <a:normAutofit/>
          </a:bodyPr>
          <a:lstStyle>
            <a:lvl1pPr>
              <a:defRPr sz="32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48733" y="1492722"/>
            <a:ext cx="11193627" cy="554062"/>
          </a:xfrm>
          <a:prstGeom prst="rect">
            <a:avLst/>
          </a:prstGeom>
        </p:spPr>
        <p:txBody>
          <a:bodyPr/>
          <a:lstStyle/>
          <a:p>
            <a:endParaRPr lang="en-US"/>
          </a:p>
        </p:txBody>
      </p:sp>
    </p:spTree>
    <p:extLst>
      <p:ext uri="{BB962C8B-B14F-4D97-AF65-F5344CB8AC3E}">
        <p14:creationId xmlns:p14="http://schemas.microsoft.com/office/powerpoint/2010/main" val="1568006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83BEFE-7AB7-4E02-BB0A-D6E3C6243A7E}"/>
              </a:ext>
            </a:extLst>
          </p:cNvPr>
          <p:cNvSpPr/>
          <p:nvPr userDrawn="1"/>
        </p:nvSpPr>
        <p:spPr>
          <a:xfrm>
            <a:off x="262467" y="262466"/>
            <a:ext cx="11667067" cy="1166092"/>
          </a:xfrm>
          <a:prstGeom prst="rect">
            <a:avLst/>
          </a:prstGeom>
          <a:solidFill>
            <a:srgbClr val="141B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6" name="Isosceles Triangle 5">
            <a:extLst>
              <a:ext uri="{FF2B5EF4-FFF2-40B4-BE49-F238E27FC236}">
                <a16:creationId xmlns:a16="http://schemas.microsoft.com/office/drawing/2014/main" id="{66BFCC6D-D541-4C83-AE28-884A0DF983CA}"/>
              </a:ext>
            </a:extLst>
          </p:cNvPr>
          <p:cNvSpPr/>
          <p:nvPr userDrawn="1"/>
        </p:nvSpPr>
        <p:spPr>
          <a:xfrm flipH="1">
            <a:off x="11693559" y="1172919"/>
            <a:ext cx="235975" cy="255638"/>
          </a:xfrm>
          <a:prstGeom prst="triangle">
            <a:avLst>
              <a:gd name="adj" fmla="val 0"/>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11" name="Title 1"/>
          <p:cNvSpPr>
            <a:spLocks noGrp="1"/>
          </p:cNvSpPr>
          <p:nvPr>
            <p:ph type="title"/>
          </p:nvPr>
        </p:nvSpPr>
        <p:spPr>
          <a:xfrm>
            <a:off x="449053" y="262465"/>
            <a:ext cx="10940405" cy="1166092"/>
          </a:xfrm>
        </p:spPr>
        <p:txBody>
          <a:bodyPr anchor="ctr" anchorCtr="0">
            <a:normAutofit/>
          </a:bodyPr>
          <a:lstStyle>
            <a:lvl1pPr>
              <a:defRPr lang="en-US" sz="3200" b="0" i="0" kern="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0" name="Rectangle 9">
            <a:extLst>
              <a:ext uri="{FF2B5EF4-FFF2-40B4-BE49-F238E27FC236}">
                <a16:creationId xmlns:a16="http://schemas.microsoft.com/office/drawing/2014/main" id="{C2B3A0CC-43DB-4F42-9A5B-E1B586507504}"/>
              </a:ext>
            </a:extLst>
          </p:cNvPr>
          <p:cNvSpPr/>
          <p:nvPr userDrawn="1"/>
        </p:nvSpPr>
        <p:spPr>
          <a:xfrm>
            <a:off x="250342" y="1603411"/>
            <a:ext cx="11667067" cy="4443428"/>
          </a:xfrm>
          <a:prstGeom prst="rect">
            <a:avLst/>
          </a:prstGeom>
          <a:solidFill>
            <a:srgbClr val="141B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12" name="Isosceles Triangle 11">
            <a:extLst>
              <a:ext uri="{FF2B5EF4-FFF2-40B4-BE49-F238E27FC236}">
                <a16:creationId xmlns:a16="http://schemas.microsoft.com/office/drawing/2014/main" id="{A2CB8AF2-A5AA-4CB5-B819-7C834F59F010}"/>
              </a:ext>
            </a:extLst>
          </p:cNvPr>
          <p:cNvSpPr/>
          <p:nvPr userDrawn="1"/>
        </p:nvSpPr>
        <p:spPr>
          <a:xfrm flipH="1">
            <a:off x="11681433" y="5791201"/>
            <a:ext cx="235975" cy="255638"/>
          </a:xfrm>
          <a:prstGeom prst="triangle">
            <a:avLst>
              <a:gd name="adj" fmla="val 0"/>
            </a:avLst>
          </a:prstGeom>
          <a:solidFill>
            <a:srgbClr val="004B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24" dirty="0"/>
          </a:p>
        </p:txBody>
      </p:sp>
      <p:sp>
        <p:nvSpPr>
          <p:cNvPr id="13" name="Text Placeholder 4">
            <a:extLst>
              <a:ext uri="{FF2B5EF4-FFF2-40B4-BE49-F238E27FC236}">
                <a16:creationId xmlns:a16="http://schemas.microsoft.com/office/drawing/2014/main" id="{93F950F5-1855-469A-83A2-784098634CE9}"/>
              </a:ext>
            </a:extLst>
          </p:cNvPr>
          <p:cNvSpPr>
            <a:spLocks noGrp="1"/>
          </p:cNvSpPr>
          <p:nvPr>
            <p:ph type="body" sz="quarter" idx="10"/>
          </p:nvPr>
        </p:nvSpPr>
        <p:spPr>
          <a:xfrm>
            <a:off x="448734" y="1766229"/>
            <a:ext cx="10941051" cy="182633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60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01 - Road">
    <p:spTree>
      <p:nvGrpSpPr>
        <p:cNvPr id="1" name=""/>
        <p:cNvGrpSpPr/>
        <p:nvPr/>
      </p:nvGrpSpPr>
      <p:grpSpPr>
        <a:xfrm>
          <a:off x="0" y="0"/>
          <a:ext cx="0" cy="0"/>
          <a:chOff x="0" y="0"/>
          <a:chExt cx="0" cy="0"/>
        </a:xfrm>
      </p:grpSpPr>
      <p:sp>
        <p:nvSpPr>
          <p:cNvPr id="15" name="Rectangle 14"/>
          <p:cNvSpPr/>
          <p:nvPr userDrawn="1"/>
        </p:nvSpPr>
        <p:spPr>
          <a:xfrm rot="10800000">
            <a:off x="7418733" y="2120901"/>
            <a:ext cx="4773268" cy="2013351"/>
          </a:xfrm>
          <a:prstGeom prst="rect">
            <a:avLst/>
          </a:prstGeom>
          <a:gradFill flip="none" rotWithShape="1">
            <a:gsLst>
              <a:gs pos="0">
                <a:schemeClr val="bg1"/>
              </a:gs>
              <a:gs pos="100000">
                <a:schemeClr val="bg1">
                  <a:alpha val="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858" tIns="60929" rIns="121858" bIns="60929" numCol="1" spcCol="0" rtlCol="0" fromWordArt="0" anchor="ctr" anchorCtr="0" forceAA="0" compatLnSpc="1">
            <a:prstTxWarp prst="textNoShape">
              <a:avLst/>
            </a:prstTxWarp>
            <a:noAutofit/>
          </a:bodyPr>
          <a:lstStyle/>
          <a:p>
            <a:pPr algn="ctr"/>
            <a:endParaRPr lang="en-US" sz="1800" dirty="0">
              <a:solidFill>
                <a:srgbClr val="FFFFFF"/>
              </a:solidFill>
              <a:latin typeface="Arial"/>
            </a:endParaRPr>
          </a:p>
        </p:txBody>
      </p:sp>
      <p:sp>
        <p:nvSpPr>
          <p:cNvPr id="2" name="Chevron 1"/>
          <p:cNvSpPr/>
          <p:nvPr userDrawn="1"/>
        </p:nvSpPr>
        <p:spPr>
          <a:xfrm>
            <a:off x="162597" y="690880"/>
            <a:ext cx="203242" cy="243840"/>
          </a:xfrm>
          <a:prstGeom prst="chevron">
            <a:avLst/>
          </a:prstGeom>
          <a:solidFill>
            <a:srgbClr val="0A235C"/>
          </a:solidFill>
          <a:ln>
            <a:noFill/>
          </a:ln>
          <a:effectLst/>
        </p:spPr>
        <p:style>
          <a:lnRef idx="1">
            <a:schemeClr val="accent1"/>
          </a:lnRef>
          <a:fillRef idx="3">
            <a:schemeClr val="accent1"/>
          </a:fillRef>
          <a:effectRef idx="2">
            <a:schemeClr val="accent1"/>
          </a:effectRef>
          <a:fontRef idx="minor">
            <a:schemeClr val="lt1"/>
          </a:fontRef>
        </p:style>
        <p:txBody>
          <a:bodyPr lIns="91418" tIns="45708" rIns="91418" bIns="45708" rtlCol="0" anchor="ctr"/>
          <a:lstStyle/>
          <a:p>
            <a:pPr algn="ctr"/>
            <a:endParaRPr lang="en-US" sz="1800">
              <a:solidFill>
                <a:schemeClr val="tx1"/>
              </a:solidFill>
            </a:endParaRPr>
          </a:p>
        </p:txBody>
      </p:sp>
      <p:sp>
        <p:nvSpPr>
          <p:cNvPr id="12" name="Isosceles Triangle 11"/>
          <p:cNvSpPr/>
          <p:nvPr userDrawn="1"/>
        </p:nvSpPr>
        <p:spPr>
          <a:xfrm rot="16200000">
            <a:off x="11975579" y="6558597"/>
            <a:ext cx="285318" cy="147527"/>
          </a:xfrm>
          <a:prstGeom prst="triangle">
            <a:avLst/>
          </a:prstGeom>
          <a:solidFill>
            <a:srgbClr val="0A235C"/>
          </a:solidFill>
          <a:ln>
            <a:noFill/>
          </a:ln>
          <a:effectLst/>
        </p:spPr>
        <p:style>
          <a:lnRef idx="1">
            <a:schemeClr val="accent1"/>
          </a:lnRef>
          <a:fillRef idx="3">
            <a:schemeClr val="accent1"/>
          </a:fillRef>
          <a:effectRef idx="2">
            <a:schemeClr val="accent1"/>
          </a:effectRef>
          <a:fontRef idx="minor">
            <a:schemeClr val="lt1"/>
          </a:fontRef>
        </p:style>
        <p:txBody>
          <a:bodyPr lIns="45703" tIns="22851" rIns="45703" bIns="22851" rtlCol="0" anchor="ctr"/>
          <a:lstStyle/>
          <a:p>
            <a:pPr algn="ctr"/>
            <a:endParaRPr lang="en-US" sz="1800"/>
          </a:p>
        </p:txBody>
      </p:sp>
      <p:sp>
        <p:nvSpPr>
          <p:cNvPr id="16" name="Rectangle 3"/>
          <p:cNvSpPr txBox="1">
            <a:spLocks/>
          </p:cNvSpPr>
          <p:nvPr userDrawn="1"/>
        </p:nvSpPr>
        <p:spPr bwMode="auto">
          <a:xfrm>
            <a:off x="11656609" y="6535564"/>
            <a:ext cx="327907" cy="19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defPPr>
              <a:defRPr lang="en-US"/>
            </a:defPPr>
            <a:lvl1pPr marL="0" algn="ctr" defTabSz="609265" rtl="0" eaLnBrk="1" latinLnBrk="0" hangingPunct="1">
              <a:lnSpc>
                <a:spcPct val="110000"/>
              </a:lnSpc>
              <a:defRPr sz="1000" b="1" kern="1200">
                <a:solidFill>
                  <a:schemeClr val="bg1">
                    <a:lumMod val="50000"/>
                  </a:schemeClr>
                </a:solidFill>
                <a:latin typeface="Arial"/>
                <a:ea typeface="Arial"/>
                <a:cs typeface="Arial"/>
              </a:defRPr>
            </a:lvl1pPr>
            <a:lvl2pPr marL="609265" algn="l" defTabSz="609265" rtl="0" eaLnBrk="1" latinLnBrk="0" hangingPunct="1">
              <a:defRPr sz="2400" kern="1200">
                <a:solidFill>
                  <a:schemeClr val="tx1"/>
                </a:solidFill>
                <a:latin typeface="+mn-lt"/>
                <a:ea typeface="+mn-ea"/>
                <a:cs typeface="+mn-cs"/>
              </a:defRPr>
            </a:lvl2pPr>
            <a:lvl3pPr marL="1218530" algn="l" defTabSz="609265" rtl="0" eaLnBrk="1" latinLnBrk="0" hangingPunct="1">
              <a:defRPr sz="2400" kern="1200">
                <a:solidFill>
                  <a:schemeClr val="tx1"/>
                </a:solidFill>
                <a:latin typeface="+mn-lt"/>
                <a:ea typeface="+mn-ea"/>
                <a:cs typeface="+mn-cs"/>
              </a:defRPr>
            </a:lvl3pPr>
            <a:lvl4pPr marL="1827795" algn="l" defTabSz="609265" rtl="0" eaLnBrk="1" latinLnBrk="0" hangingPunct="1">
              <a:defRPr sz="2400" kern="1200">
                <a:solidFill>
                  <a:schemeClr val="tx1"/>
                </a:solidFill>
                <a:latin typeface="+mn-lt"/>
                <a:ea typeface="+mn-ea"/>
                <a:cs typeface="+mn-cs"/>
              </a:defRPr>
            </a:lvl4pPr>
            <a:lvl5pPr marL="2437060" algn="l" defTabSz="609265" rtl="0" eaLnBrk="1" latinLnBrk="0" hangingPunct="1">
              <a:defRPr sz="2400" kern="1200">
                <a:solidFill>
                  <a:schemeClr val="tx1"/>
                </a:solidFill>
                <a:latin typeface="+mn-lt"/>
                <a:ea typeface="+mn-ea"/>
                <a:cs typeface="+mn-cs"/>
              </a:defRPr>
            </a:lvl5pPr>
            <a:lvl6pPr marL="3046323" algn="l" defTabSz="609265" rtl="0" eaLnBrk="1" latinLnBrk="0" hangingPunct="1">
              <a:defRPr sz="2400" kern="1200">
                <a:solidFill>
                  <a:schemeClr val="tx1"/>
                </a:solidFill>
                <a:latin typeface="+mn-lt"/>
                <a:ea typeface="+mn-ea"/>
                <a:cs typeface="+mn-cs"/>
              </a:defRPr>
            </a:lvl6pPr>
            <a:lvl7pPr marL="3655590" algn="l" defTabSz="609265" rtl="0" eaLnBrk="1" latinLnBrk="0" hangingPunct="1">
              <a:defRPr sz="2400" kern="1200">
                <a:solidFill>
                  <a:schemeClr val="tx1"/>
                </a:solidFill>
                <a:latin typeface="+mn-lt"/>
                <a:ea typeface="+mn-ea"/>
                <a:cs typeface="+mn-cs"/>
              </a:defRPr>
            </a:lvl7pPr>
            <a:lvl8pPr marL="4264853" algn="l" defTabSz="609265" rtl="0" eaLnBrk="1" latinLnBrk="0" hangingPunct="1">
              <a:defRPr sz="2400" kern="1200">
                <a:solidFill>
                  <a:schemeClr val="tx1"/>
                </a:solidFill>
                <a:latin typeface="+mn-lt"/>
                <a:ea typeface="+mn-ea"/>
                <a:cs typeface="+mn-cs"/>
              </a:defRPr>
            </a:lvl8pPr>
            <a:lvl9pPr marL="4874119" algn="l" defTabSz="609265" rtl="0" eaLnBrk="1" latinLnBrk="0" hangingPunct="1">
              <a:defRPr sz="2400" kern="1200">
                <a:solidFill>
                  <a:schemeClr val="tx1"/>
                </a:solidFill>
                <a:latin typeface="+mn-lt"/>
                <a:ea typeface="+mn-ea"/>
                <a:cs typeface="+mn-cs"/>
              </a:defRPr>
            </a:lvl9pPr>
          </a:lstStyle>
          <a:p>
            <a:fld id="{E6DD4D75-3289-42DC-8D20-6576264FDBE3}" type="slidenum">
              <a:rPr lang="en-US" sz="1000" smtClean="0"/>
              <a:pPr/>
              <a:t>‹#›</a:t>
            </a:fld>
            <a:endParaRPr lang="en-US" sz="1000" dirty="0"/>
          </a:p>
        </p:txBody>
      </p:sp>
      <p:sp>
        <p:nvSpPr>
          <p:cNvPr id="17" name="Title Placeholder 1"/>
          <p:cNvSpPr>
            <a:spLocks noGrp="1"/>
          </p:cNvSpPr>
          <p:nvPr>
            <p:ph type="title"/>
          </p:nvPr>
        </p:nvSpPr>
        <p:spPr>
          <a:xfrm>
            <a:off x="482726" y="395111"/>
            <a:ext cx="11688952" cy="762000"/>
          </a:xfrm>
          <a:prstGeom prst="rect">
            <a:avLst/>
          </a:prstGeom>
        </p:spPr>
        <p:txBody>
          <a:bodyPr vert="horz" lIns="121842" tIns="60921" rIns="121842" bIns="60921" rtlCol="0" anchor="ctr">
            <a:normAutofit/>
          </a:bodyPr>
          <a:lstStyle>
            <a:lvl1pPr algn="l">
              <a:defRPr sz="3200" b="0" i="0">
                <a:latin typeface="Helvetica Neue Light" charset="0"/>
                <a:ea typeface="Helvetica Neue Light" charset="0"/>
                <a:cs typeface="Helvetica Neue Light" charset="0"/>
              </a:defRPr>
            </a:lvl1pPr>
          </a:lstStyle>
          <a:p>
            <a:r>
              <a:rPr lang="en-US" dirty="0"/>
              <a:t>Click to edit Master title style</a:t>
            </a:r>
          </a:p>
        </p:txBody>
      </p:sp>
      <p:sp>
        <p:nvSpPr>
          <p:cNvPr id="19" name="Content Placeholder 18"/>
          <p:cNvSpPr>
            <a:spLocks noGrp="1"/>
          </p:cNvSpPr>
          <p:nvPr>
            <p:ph sz="quarter" idx="10"/>
          </p:nvPr>
        </p:nvSpPr>
        <p:spPr>
          <a:xfrm>
            <a:off x="495430" y="1483364"/>
            <a:ext cx="11050291" cy="424707"/>
          </a:xfrm>
          <a:prstGeom prst="rect">
            <a:avLst/>
          </a:prstGeom>
        </p:spPr>
        <p:txBody>
          <a:bodyPr vert="horz" lIns="91417" tIns="45708" rIns="91417" bIns="45708"/>
          <a:lstStyle>
            <a:lvl1pPr marL="0" indent="0">
              <a:buFontTx/>
              <a:buNone/>
              <a:defRPr sz="2400" b="0" i="0">
                <a:solidFill>
                  <a:srgbClr val="7F7F7F"/>
                </a:solidFill>
                <a:latin typeface="Helvetica Neue Light" charset="0"/>
                <a:ea typeface="Helvetica Neue Light" charset="0"/>
                <a:cs typeface="Helvetica Neue Light" charset="0"/>
              </a:defRPr>
            </a:lvl1pPr>
            <a:lvl2pPr>
              <a:defRPr sz="2400"/>
            </a:lvl2pPr>
            <a:lvl3pPr>
              <a:defRPr sz="1800"/>
            </a:lvl3pPr>
            <a:lvl4pPr>
              <a:defRPr sz="1800"/>
            </a:lvl4pPr>
            <a:lvl5pPr>
              <a:defRPr sz="1800"/>
            </a:lvl5pPr>
          </a:lstStyle>
          <a:p>
            <a:pPr lvl="0"/>
            <a:r>
              <a:rPr lang="en-US" dirty="0"/>
              <a:t>Click to edit Master text styles</a:t>
            </a:r>
          </a:p>
        </p:txBody>
      </p:sp>
      <p:pic>
        <p:nvPicPr>
          <p:cNvPr id="11" name="Picture 10" descr="CAI-Dept-ID_ProductGroup_InlineRt-2C-LtB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63" y="6297528"/>
            <a:ext cx="5106729" cy="535072"/>
          </a:xfrm>
          <a:prstGeom prst="rect">
            <a:avLst/>
          </a:prstGeom>
        </p:spPr>
      </p:pic>
    </p:spTree>
    <p:extLst>
      <p:ext uri="{BB962C8B-B14F-4D97-AF65-F5344CB8AC3E}">
        <p14:creationId xmlns:p14="http://schemas.microsoft.com/office/powerpoint/2010/main" val="44007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AB20-1B70-C648-A1A2-31E830E67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0B8B5-4E93-8845-BC34-46726890152E}"/>
              </a:ext>
            </a:extLst>
          </p:cNvPr>
          <p:cNvSpPr>
            <a:spLocks noGrp="1"/>
          </p:cNvSpPr>
          <p:nvPr>
            <p:ph type="subTitle" idx="1"/>
          </p:nvPr>
        </p:nvSpPr>
        <p:spPr>
          <a:xfrm>
            <a:off x="1524000" y="3602039"/>
            <a:ext cx="9144000" cy="517065"/>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599D8-9726-9146-99CB-86E006CB90EB}"/>
              </a:ext>
            </a:extLst>
          </p:cNvPr>
          <p:cNvSpPr>
            <a:spLocks noGrp="1"/>
          </p:cNvSpPr>
          <p:nvPr>
            <p:ph type="dt" sz="half" idx="10"/>
          </p:nvPr>
        </p:nvSpPr>
        <p:spPr/>
        <p:txBody>
          <a:bodyPr/>
          <a:lstStyle/>
          <a:p>
            <a:fld id="{014FEFFE-87C5-DF4B-B882-86ED826C4F37}" type="datetimeFigureOut">
              <a:rPr lang="en-US" smtClean="0"/>
              <a:t>3/28/2022</a:t>
            </a:fld>
            <a:endParaRPr lang="en-US"/>
          </a:p>
        </p:txBody>
      </p:sp>
      <p:sp>
        <p:nvSpPr>
          <p:cNvPr id="5" name="Footer Placeholder 4">
            <a:extLst>
              <a:ext uri="{FF2B5EF4-FFF2-40B4-BE49-F238E27FC236}">
                <a16:creationId xmlns:a16="http://schemas.microsoft.com/office/drawing/2014/main" id="{8F346DD3-101F-8D41-A3FA-435222AB4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AFE76-24BE-4F4D-93D9-F26E9EC25284}"/>
              </a:ext>
            </a:extLst>
          </p:cNvPr>
          <p:cNvSpPr>
            <a:spLocks noGrp="1"/>
          </p:cNvSpPr>
          <p:nvPr>
            <p:ph type="sldNum" sz="quarter" idx="12"/>
          </p:nvPr>
        </p:nvSpPr>
        <p:spPr/>
        <p:txBody>
          <a:bodyPr/>
          <a:lstStyle/>
          <a:p>
            <a:fld id="{EB9FDA99-AA6D-AF47-B478-13A0ECE770BA}" type="slidenum">
              <a:rPr lang="en-US" smtClean="0"/>
              <a:t>‹#›</a:t>
            </a:fld>
            <a:endParaRPr lang="en-US"/>
          </a:p>
        </p:txBody>
      </p:sp>
    </p:spTree>
    <p:extLst>
      <p:ext uri="{BB962C8B-B14F-4D97-AF65-F5344CB8AC3E}">
        <p14:creationId xmlns:p14="http://schemas.microsoft.com/office/powerpoint/2010/main" val="420316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TwoSpeakers">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551F4F4-A141-48C0-A484-20045A0835EF}"/>
              </a:ext>
            </a:extLst>
          </p:cNvPr>
          <p:cNvSpPr>
            <a:spLocks noGrp="1"/>
          </p:cNvSpPr>
          <p:nvPr>
            <p:ph type="title" hasCustomPrompt="1"/>
          </p:nvPr>
        </p:nvSpPr>
        <p:spPr bwMode="auto">
          <a:xfrm>
            <a:off x="269240" y="1805940"/>
            <a:ext cx="8716008" cy="982980"/>
          </a:xfrm>
          <a:noFill/>
        </p:spPr>
        <p:txBody>
          <a:bodyPr vert="horz" wrap="square" lIns="182880" tIns="146304" rIns="182880" bIns="0" rtlCol="0" anchor="b" anchorCtr="0">
            <a:noAutofit/>
          </a:bodyPr>
          <a:lstStyle>
            <a:lvl1pPr>
              <a:defRPr lang="en-US" sz="4500" spc="-98" dirty="0">
                <a:solidFill>
                  <a:schemeClr val="tx1"/>
                </a:solidFill>
              </a:defRPr>
            </a:lvl1pPr>
          </a:lstStyle>
          <a:p>
            <a:pPr lvl="0"/>
            <a:r>
              <a:rPr lang="en-US" dirty="0"/>
              <a:t>Presentation title here</a:t>
            </a:r>
          </a:p>
        </p:txBody>
      </p:sp>
      <p:sp>
        <p:nvSpPr>
          <p:cNvPr id="12" name="Text Placeholder 2">
            <a:extLst>
              <a:ext uri="{FF2B5EF4-FFF2-40B4-BE49-F238E27FC236}">
                <a16:creationId xmlns:a16="http://schemas.microsoft.com/office/drawing/2014/main" id="{CCA4B14C-E294-4BF7-AEE3-5158ED3A64FB}"/>
              </a:ext>
            </a:extLst>
          </p:cNvPr>
          <p:cNvSpPr>
            <a:spLocks noGrp="1"/>
          </p:cNvSpPr>
          <p:nvPr>
            <p:ph type="body" sz="quarter" idx="14" hasCustomPrompt="1"/>
          </p:nvPr>
        </p:nvSpPr>
        <p:spPr bwMode="auto">
          <a:xfrm>
            <a:off x="269876" y="3778620"/>
            <a:ext cx="4365624" cy="1150333"/>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15" name="Text Placeholder 3">
            <a:extLst>
              <a:ext uri="{FF2B5EF4-FFF2-40B4-BE49-F238E27FC236}">
                <a16:creationId xmlns:a16="http://schemas.microsoft.com/office/drawing/2014/main" id="{C3F4EA1D-0752-4A22-8793-59FD2D2D130D}"/>
              </a:ext>
            </a:extLst>
          </p:cNvPr>
          <p:cNvSpPr>
            <a:spLocks noGrp="1"/>
          </p:cNvSpPr>
          <p:nvPr>
            <p:ph type="body" sz="quarter" idx="15" hasCustomPrompt="1"/>
          </p:nvPr>
        </p:nvSpPr>
        <p:spPr bwMode="auto">
          <a:xfrm>
            <a:off x="269240" y="2887980"/>
            <a:ext cx="8716008" cy="572464"/>
          </a:xfrm>
        </p:spPr>
        <p:txBody>
          <a:bodyPr vert="horz" wrap="square" lIns="182880" tIns="146304" rIns="182880" bIns="146304" rtlCol="0">
            <a:spAutoFit/>
          </a:bodyPr>
          <a:lstStyle>
            <a:lvl1pPr>
              <a:defRPr lang="en-US" sz="2000" cap="all" spc="250" dirty="0">
                <a:solidFill>
                  <a:schemeClr val="tx1"/>
                </a:solidFill>
              </a:defRPr>
            </a:lvl1pPr>
          </a:lstStyle>
          <a:p>
            <a:pPr lvl="0"/>
            <a:r>
              <a:rPr lang="en-US" dirty="0"/>
              <a:t>Presentation subtitle</a:t>
            </a:r>
          </a:p>
        </p:txBody>
      </p:sp>
      <p:sp>
        <p:nvSpPr>
          <p:cNvPr id="17" name="Text Placeholder 2">
            <a:extLst>
              <a:ext uri="{FF2B5EF4-FFF2-40B4-BE49-F238E27FC236}">
                <a16:creationId xmlns:a16="http://schemas.microsoft.com/office/drawing/2014/main" id="{B9DC4DF0-7314-4DF0-95B0-1DD0BC0BA521}"/>
              </a:ext>
            </a:extLst>
          </p:cNvPr>
          <p:cNvSpPr>
            <a:spLocks noGrp="1"/>
          </p:cNvSpPr>
          <p:nvPr>
            <p:ph type="body" sz="quarter" idx="18" hasCustomPrompt="1"/>
          </p:nvPr>
        </p:nvSpPr>
        <p:spPr bwMode="auto">
          <a:xfrm>
            <a:off x="4635500" y="3778620"/>
            <a:ext cx="4349748" cy="1150333"/>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10" name="TextBox 3">
            <a:extLst>
              <a:ext uri="{FF2B5EF4-FFF2-40B4-BE49-F238E27FC236}">
                <a16:creationId xmlns:a16="http://schemas.microsoft.com/office/drawing/2014/main" id="{04EC42DB-8B1D-430F-B03D-0F4E20C75D9E}"/>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3" name="Graphic 12">
            <a:extLst>
              <a:ext uri="{FF2B5EF4-FFF2-40B4-BE49-F238E27FC236}">
                <a16:creationId xmlns:a16="http://schemas.microsoft.com/office/drawing/2014/main" id="{95BC7394-330F-4E3D-B6E0-BBF98642BA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cxnSp>
        <p:nvCxnSpPr>
          <p:cNvPr id="14" name="Straight Connector 13">
            <a:extLst>
              <a:ext uri="{FF2B5EF4-FFF2-40B4-BE49-F238E27FC236}">
                <a16:creationId xmlns:a16="http://schemas.microsoft.com/office/drawing/2014/main" id="{D209592F-AC72-4634-8FD6-B8AE1D7BD07B}"/>
              </a:ext>
            </a:extLst>
          </p:cNvPr>
          <p:cNvCxnSpPr>
            <a:cxnSpLocks/>
          </p:cNvCxnSpPr>
          <p:nvPr userDrawn="1"/>
        </p:nvCxnSpPr>
        <p:spPr>
          <a:xfrm>
            <a:off x="448469" y="3604381"/>
            <a:ext cx="7888552"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84419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artner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0" y="1957918"/>
            <a:ext cx="5384800" cy="3394075"/>
          </a:xfrm>
        </p:spPr>
        <p:txBody>
          <a:bodyPr>
            <a:normAutofit/>
          </a:bodyPr>
          <a:lstStyle>
            <a:lvl1pPr marL="0" indent="0">
              <a:buFont typeface="Arial"/>
              <a:buNone/>
              <a:defRPr sz="2133">
                <a:solidFill>
                  <a:srgbClr val="686465"/>
                </a:solidFill>
              </a:defRPr>
            </a:lvl1pPr>
            <a:lvl2pPr marL="609576" indent="0">
              <a:buFont typeface="Arial"/>
              <a:buNone/>
              <a:defRPr sz="1867">
                <a:solidFill>
                  <a:srgbClr val="686465"/>
                </a:solidFill>
              </a:defRPr>
            </a:lvl2pPr>
            <a:lvl3pPr marL="1219151" indent="0">
              <a:buFont typeface="Arial"/>
              <a:buNone/>
              <a:defRPr sz="1600">
                <a:solidFill>
                  <a:srgbClr val="686465"/>
                </a:solidFill>
              </a:defRPr>
            </a:lvl3pPr>
            <a:lvl4pPr marL="1828727" indent="0">
              <a:buFont typeface="Arial"/>
              <a:buNone/>
              <a:defRPr sz="1467">
                <a:solidFill>
                  <a:srgbClr val="686465"/>
                </a:solidFill>
              </a:defRPr>
            </a:lvl4pPr>
            <a:lvl5pPr marL="2438302" indent="0">
              <a:buFont typeface="Arial"/>
              <a:buNone/>
              <a:defRPr sz="1467">
                <a:solidFill>
                  <a:srgbClr val="686465"/>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hasCustomPrompt="1"/>
          </p:nvPr>
        </p:nvSpPr>
        <p:spPr>
          <a:xfrm>
            <a:off x="420076" y="1070428"/>
            <a:ext cx="5369844" cy="554062"/>
          </a:xfrm>
        </p:spPr>
        <p:txBody>
          <a:bodyPr/>
          <a:lstStyle>
            <a:lvl1pPr marL="0" indent="0">
              <a:buNone/>
              <a:defRPr/>
            </a:lvl1pPr>
          </a:lstStyle>
          <a:p>
            <a:r>
              <a:rPr lang="en-US" dirty="0"/>
              <a:t>Quote Dot</a:t>
            </a:r>
          </a:p>
        </p:txBody>
      </p:sp>
      <p:cxnSp>
        <p:nvCxnSpPr>
          <p:cNvPr id="12" name="Straight Connector 11"/>
          <p:cNvCxnSpPr/>
          <p:nvPr userDrawn="1"/>
        </p:nvCxnSpPr>
        <p:spPr>
          <a:xfrm flipH="1">
            <a:off x="4962128" y="1548792"/>
            <a:ext cx="7229872" cy="0"/>
          </a:xfrm>
          <a:prstGeom prst="line">
            <a:avLst/>
          </a:prstGeom>
          <a:ln w="12700" cmpd="sng">
            <a:solidFill>
              <a:srgbClr val="686465"/>
            </a:solidFill>
            <a:round/>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1" hasCustomPrompt="1"/>
          </p:nvPr>
        </p:nvSpPr>
        <p:spPr>
          <a:xfrm>
            <a:off x="10293049" y="274640"/>
            <a:ext cx="1681238" cy="554062"/>
          </a:xfrm>
        </p:spPr>
        <p:txBody>
          <a:bodyPr/>
          <a:lstStyle>
            <a:lvl1pPr marL="0" indent="0">
              <a:buNone/>
              <a:defRPr/>
            </a:lvl1pPr>
          </a:lstStyle>
          <a:p>
            <a:r>
              <a:rPr lang="en-US" dirty="0"/>
              <a:t>Logo</a:t>
            </a:r>
          </a:p>
        </p:txBody>
      </p:sp>
      <p:sp>
        <p:nvSpPr>
          <p:cNvPr id="7" name="Title Placeholder 1"/>
          <p:cNvSpPr>
            <a:spLocks noGrp="1"/>
          </p:cNvSpPr>
          <p:nvPr>
            <p:ph type="title" hasCustomPrompt="1"/>
          </p:nvPr>
        </p:nvSpPr>
        <p:spPr>
          <a:xfrm>
            <a:off x="420075" y="274640"/>
            <a:ext cx="9776211" cy="626456"/>
          </a:xfrm>
          <a:prstGeom prst="rect">
            <a:avLst/>
          </a:prstGeom>
        </p:spPr>
        <p:txBody>
          <a:bodyPr vert="horz" lIns="91440" tIns="45720" rIns="91440" bIns="45720" rtlCol="0" anchor="ctr">
            <a:normAutofit/>
          </a:bodyPr>
          <a:lstStyle>
            <a:lvl1pPr algn="l">
              <a:defRPr sz="2667" b="0" i="0" baseline="0">
                <a:solidFill>
                  <a:schemeClr val="bg2">
                    <a:lumMod val="25000"/>
                  </a:schemeClr>
                </a:solidFill>
                <a:latin typeface="Arial"/>
                <a:cs typeface="Arial"/>
              </a:defRPr>
            </a:lvl1pPr>
          </a:lstStyle>
          <a:p>
            <a:r>
              <a:rPr lang="en-US" dirty="0"/>
              <a:t>Headline: Main Benefit with Metric</a:t>
            </a:r>
          </a:p>
        </p:txBody>
      </p:sp>
      <p:sp>
        <p:nvSpPr>
          <p:cNvPr id="8" name="Picture Placeholder 13"/>
          <p:cNvSpPr>
            <a:spLocks noGrp="1"/>
          </p:cNvSpPr>
          <p:nvPr>
            <p:ph type="pic" sz="quarter" idx="12" hasCustomPrompt="1"/>
          </p:nvPr>
        </p:nvSpPr>
        <p:spPr>
          <a:xfrm>
            <a:off x="6096000" y="6029779"/>
            <a:ext cx="1681238" cy="554062"/>
          </a:xfrm>
        </p:spPr>
        <p:txBody>
          <a:bodyPr/>
          <a:lstStyle>
            <a:lvl1pPr marL="0" indent="0">
              <a:buNone/>
              <a:defRPr/>
            </a:lvl1pPr>
          </a:lstStyle>
          <a:p>
            <a:r>
              <a:rPr lang="en-US" dirty="0"/>
              <a:t>Logo</a:t>
            </a:r>
          </a:p>
        </p:txBody>
      </p:sp>
    </p:spTree>
    <p:extLst>
      <p:ext uri="{BB962C8B-B14F-4D97-AF65-F5344CB8AC3E}">
        <p14:creationId xmlns:p14="http://schemas.microsoft.com/office/powerpoint/2010/main" val="258993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ThreeSpeakers">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C42C98A-E2D0-462B-BFCC-EFCF73572E00}"/>
              </a:ext>
            </a:extLst>
          </p:cNvPr>
          <p:cNvSpPr>
            <a:spLocks noGrp="1"/>
          </p:cNvSpPr>
          <p:nvPr>
            <p:ph type="title" hasCustomPrompt="1"/>
          </p:nvPr>
        </p:nvSpPr>
        <p:spPr bwMode="auto">
          <a:xfrm>
            <a:off x="269241" y="1805940"/>
            <a:ext cx="8716009" cy="982980"/>
          </a:xfrm>
          <a:noFill/>
        </p:spPr>
        <p:txBody>
          <a:bodyPr vert="horz" wrap="square" lIns="182880" tIns="146304" rIns="182880" bIns="0" rtlCol="0" anchor="b" anchorCtr="0">
            <a:noAutofit/>
          </a:bodyPr>
          <a:lstStyle>
            <a:lvl1pPr>
              <a:defRPr lang="en-US" sz="4500" spc="-98" dirty="0">
                <a:solidFill>
                  <a:schemeClr val="tx1"/>
                </a:solidFill>
              </a:defRPr>
            </a:lvl1pPr>
          </a:lstStyle>
          <a:p>
            <a:pPr lvl="0"/>
            <a:r>
              <a:rPr lang="en-US" dirty="0"/>
              <a:t>Presentation title here</a:t>
            </a:r>
          </a:p>
        </p:txBody>
      </p:sp>
      <p:sp>
        <p:nvSpPr>
          <p:cNvPr id="20" name="Text Placeholder 2">
            <a:extLst>
              <a:ext uri="{FF2B5EF4-FFF2-40B4-BE49-F238E27FC236}">
                <a16:creationId xmlns:a16="http://schemas.microsoft.com/office/drawing/2014/main" id="{6EBD8F26-9E3C-4F71-A291-D586F0535B66}"/>
              </a:ext>
            </a:extLst>
          </p:cNvPr>
          <p:cNvSpPr>
            <a:spLocks noGrp="1"/>
          </p:cNvSpPr>
          <p:nvPr>
            <p:ph type="body" sz="quarter" idx="14" hasCustomPrompt="1"/>
          </p:nvPr>
        </p:nvSpPr>
        <p:spPr bwMode="auto">
          <a:xfrm>
            <a:off x="269876" y="3778620"/>
            <a:ext cx="2889250" cy="1150333"/>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21" name="Text Placeholder 3">
            <a:extLst>
              <a:ext uri="{FF2B5EF4-FFF2-40B4-BE49-F238E27FC236}">
                <a16:creationId xmlns:a16="http://schemas.microsoft.com/office/drawing/2014/main" id="{CEE44E62-B4CD-4B00-968F-AAC4456CD4B1}"/>
              </a:ext>
            </a:extLst>
          </p:cNvPr>
          <p:cNvSpPr>
            <a:spLocks noGrp="1"/>
          </p:cNvSpPr>
          <p:nvPr>
            <p:ph type="body" sz="quarter" idx="15" hasCustomPrompt="1"/>
          </p:nvPr>
        </p:nvSpPr>
        <p:spPr bwMode="auto">
          <a:xfrm>
            <a:off x="269240" y="2887980"/>
            <a:ext cx="8716008" cy="572464"/>
          </a:xfrm>
        </p:spPr>
        <p:txBody>
          <a:bodyPr vert="horz" wrap="square" lIns="182880" tIns="146304" rIns="182880" bIns="146304" rtlCol="0">
            <a:spAutoFit/>
          </a:bodyPr>
          <a:lstStyle>
            <a:lvl1pPr>
              <a:defRPr lang="en-US" sz="2000" cap="all" spc="250" dirty="0">
                <a:solidFill>
                  <a:schemeClr val="tx1"/>
                </a:solidFill>
              </a:defRPr>
            </a:lvl1pPr>
          </a:lstStyle>
          <a:p>
            <a:pPr lvl="0"/>
            <a:r>
              <a:rPr lang="en-US" dirty="0"/>
              <a:t>Presentation subtitle</a:t>
            </a:r>
          </a:p>
        </p:txBody>
      </p:sp>
      <p:sp>
        <p:nvSpPr>
          <p:cNvPr id="22" name="Text Placeholder 2">
            <a:extLst>
              <a:ext uri="{FF2B5EF4-FFF2-40B4-BE49-F238E27FC236}">
                <a16:creationId xmlns:a16="http://schemas.microsoft.com/office/drawing/2014/main" id="{1EAB5EC9-06EC-4E36-8F47-08530D0E6F5A}"/>
              </a:ext>
            </a:extLst>
          </p:cNvPr>
          <p:cNvSpPr>
            <a:spLocks noGrp="1"/>
          </p:cNvSpPr>
          <p:nvPr>
            <p:ph type="body" sz="quarter" idx="16" hasCustomPrompt="1"/>
          </p:nvPr>
        </p:nvSpPr>
        <p:spPr bwMode="auto">
          <a:xfrm>
            <a:off x="3854979" y="3778620"/>
            <a:ext cx="2889250" cy="1150333"/>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23" name="Text Placeholder 2">
            <a:extLst>
              <a:ext uri="{FF2B5EF4-FFF2-40B4-BE49-F238E27FC236}">
                <a16:creationId xmlns:a16="http://schemas.microsoft.com/office/drawing/2014/main" id="{3E2C7E1C-FD59-4EE4-ABF1-CE0E960A72A3}"/>
              </a:ext>
            </a:extLst>
          </p:cNvPr>
          <p:cNvSpPr>
            <a:spLocks noGrp="1"/>
          </p:cNvSpPr>
          <p:nvPr>
            <p:ph type="body" sz="quarter" idx="17" hasCustomPrompt="1"/>
          </p:nvPr>
        </p:nvSpPr>
        <p:spPr bwMode="auto">
          <a:xfrm>
            <a:off x="7440083" y="3778620"/>
            <a:ext cx="2889250" cy="1150333"/>
          </a:xfrm>
        </p:spPr>
        <p:txBody>
          <a:bodyPr lIns="182880" tIns="146304" rIns="182880" bIns="146304">
            <a:noAutofit/>
          </a:bodyPr>
          <a:lstStyle>
            <a:lvl1pPr marL="0" indent="0">
              <a:spcBef>
                <a:spcPts val="0"/>
              </a:spcBef>
              <a:buNone/>
              <a:defRPr lang="en-US" sz="2000" b="0" kern="1200" spc="0" baseline="0" dirty="0">
                <a:solidFill>
                  <a:schemeClr val="tx1"/>
                </a:solidFill>
                <a:latin typeface="+mn-lt"/>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11" name="TextBox 3">
            <a:extLst>
              <a:ext uri="{FF2B5EF4-FFF2-40B4-BE49-F238E27FC236}">
                <a16:creationId xmlns:a16="http://schemas.microsoft.com/office/drawing/2014/main" id="{9CDCB53C-24EE-4EBD-8D01-F01330DD78EC}"/>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12" name="Graphic 11">
            <a:extLst>
              <a:ext uri="{FF2B5EF4-FFF2-40B4-BE49-F238E27FC236}">
                <a16:creationId xmlns:a16="http://schemas.microsoft.com/office/drawing/2014/main" id="{1783A547-0680-467F-860D-7F9ECEC717F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448469" y="6269812"/>
            <a:ext cx="520700" cy="312420"/>
          </a:xfrm>
          <a:prstGeom prst="rect">
            <a:avLst/>
          </a:prstGeom>
        </p:spPr>
      </p:pic>
      <p:cxnSp>
        <p:nvCxnSpPr>
          <p:cNvPr id="13" name="Straight Connector 12">
            <a:extLst>
              <a:ext uri="{FF2B5EF4-FFF2-40B4-BE49-F238E27FC236}">
                <a16:creationId xmlns:a16="http://schemas.microsoft.com/office/drawing/2014/main" id="{B6BC469B-1EE4-4AB5-9155-F4CF9FE10D5F}"/>
              </a:ext>
            </a:extLst>
          </p:cNvPr>
          <p:cNvCxnSpPr>
            <a:cxnSpLocks/>
          </p:cNvCxnSpPr>
          <p:nvPr userDrawn="1"/>
        </p:nvCxnSpPr>
        <p:spPr>
          <a:xfrm>
            <a:off x="448470" y="3604381"/>
            <a:ext cx="9681104"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680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899665"/>
          </a:xfrm>
        </p:spPr>
        <p:txBody>
          <a:bodyPr lIns="182880" tIns="146304" rIns="182880" bIns="146304"/>
          <a:lstStyle/>
          <a:p>
            <a:r>
              <a:rPr lang="en-US" dirty="0"/>
              <a:t>Click to edit master title style</a:t>
            </a:r>
          </a:p>
        </p:txBody>
      </p:sp>
    </p:spTree>
    <p:extLst>
      <p:ext uri="{BB962C8B-B14F-4D97-AF65-F5344CB8AC3E}">
        <p14:creationId xmlns:p14="http://schemas.microsoft.com/office/powerpoint/2010/main" val="20283072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356" cy="899665"/>
          </a:xfrm>
        </p:spPr>
        <p:txBody>
          <a:bodyPr vert="horz" wrap="square" lIns="182880" tIns="146304" rIns="182880" bIns="146304" rtlCol="0" anchor="t">
            <a:noAutofit/>
          </a:bodyPr>
          <a:lstStyle>
            <a:lvl1pPr>
              <a:defRPr lang="en-US"/>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875" y="1189179"/>
            <a:ext cx="11652356" cy="1937133"/>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89663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269875" y="289511"/>
            <a:ext cx="11652538" cy="899665"/>
          </a:xfrm>
        </p:spPr>
        <p:txBody>
          <a:bodyPr vert="horz" wrap="square" lIns="182880" tIns="146304" rIns="182880" bIns="146304" rtlCol="0" anchor="t">
            <a:noAutofit/>
          </a:bodyPr>
          <a:lstStyle>
            <a:lvl1pPr>
              <a:defRPr lang="en-US"/>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875" y="1189179"/>
            <a:ext cx="11652538" cy="1937133"/>
          </a:xfrm>
          <a:prstGeom prst="rect">
            <a:avLst/>
          </a:prstGeom>
        </p:spPr>
        <p:txBody>
          <a:bodyPr vert="horz" wrap="square" lIns="182880" tIns="146304" rIns="182880" bIns="146304" rtlCol="0">
            <a:spAutoFit/>
          </a:bodyPr>
          <a:lstStyle>
            <a:lvl1pPr marL="380985" indent="-380985">
              <a:buFont typeface="Arial" panose="020B0604020202020204" pitchFamily="34" charset="0"/>
              <a:buChar char="•"/>
              <a:defRPr/>
            </a:lvl1pPr>
            <a:lvl2pPr marL="621882" indent="-285739">
              <a:buFont typeface="Arial" panose="020B0604020202020204" pitchFamily="34" charset="0"/>
              <a:buChar char="•"/>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7727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6" y="289511"/>
            <a:ext cx="11655204" cy="899665"/>
          </a:xfrm>
        </p:spPr>
        <p:txBody>
          <a:bodyPr vert="horz" wrap="square" lIns="182880" tIns="146304" rIns="182880" bIns="146304" rtlCol="0" anchor="t">
            <a:noAutofit/>
          </a:bodyPr>
          <a:lstStyle>
            <a:lvl1pPr>
              <a:defRPr lang="en-US" dirty="0"/>
            </a:lvl1pPr>
          </a:lstStyle>
          <a:p>
            <a:pPr lvl="0"/>
            <a:r>
              <a:rPr lang="en-US" dirty="0"/>
              <a:t>Click to edit master title style</a:t>
            </a:r>
          </a:p>
        </p:txBody>
      </p:sp>
      <p:sp>
        <p:nvSpPr>
          <p:cNvPr id="6" name="Text Placeholder 5"/>
          <p:cNvSpPr>
            <a:spLocks noGrp="1"/>
          </p:cNvSpPr>
          <p:nvPr>
            <p:ph type="body" sz="quarter" idx="10" hasCustomPrompt="1"/>
          </p:nvPr>
        </p:nvSpPr>
        <p:spPr>
          <a:xfrm>
            <a:off x="269875" y="1189176"/>
            <a:ext cx="5715000" cy="1937133"/>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6210079" y="1189176"/>
            <a:ext cx="5715000" cy="1937133"/>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84929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Column_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5205" cy="899665"/>
          </a:xfrm>
        </p:spPr>
        <p:txBody>
          <a:bodyPr vert="horz" wrap="square" lIns="182880" tIns="146304" rIns="182880" bIns="146304" rtlCol="0" anchor="t">
            <a:noAutofit/>
          </a:bodyPr>
          <a:lstStyle>
            <a:lvl1pPr>
              <a:defRPr lang="en-US" dirty="0"/>
            </a:lvl1pPr>
          </a:lstStyle>
          <a:p>
            <a:pPr lvl="0"/>
            <a:r>
              <a:rPr lang="en-US" dirty="0"/>
              <a:t>Click to edit master title style</a:t>
            </a:r>
          </a:p>
        </p:txBody>
      </p:sp>
      <p:sp>
        <p:nvSpPr>
          <p:cNvPr id="6" name="Text Placeholder 5"/>
          <p:cNvSpPr>
            <a:spLocks noGrp="1"/>
          </p:cNvSpPr>
          <p:nvPr>
            <p:ph type="body" sz="quarter" idx="10" hasCustomPrompt="1"/>
          </p:nvPr>
        </p:nvSpPr>
        <p:spPr>
          <a:xfrm>
            <a:off x="269875" y="1189176"/>
            <a:ext cx="5715000" cy="1937133"/>
          </a:xfrm>
        </p:spPr>
        <p:txBody>
          <a:bodyPr vert="horz" wrap="square" lIns="182880" tIns="146304" rIns="182880" bIns="146304" rtlCol="0">
            <a:spAutoFit/>
          </a:bodyPr>
          <a:lstStyle>
            <a:lvl1pPr marL="380985" indent="-380985">
              <a:buFont typeface="Arial" panose="020B0604020202020204" pitchFamily="34" charset="0"/>
              <a:buChar char="•"/>
              <a:defRPr lang="en-US" dirty="0"/>
            </a:lvl1pPr>
            <a:lvl2pPr marL="621882" indent="-285739">
              <a:buFont typeface="Arial" panose="020B0604020202020204" pitchFamily="34" charset="0"/>
              <a:buChar char="•"/>
              <a:defRPr lang="en-US" dirty="0"/>
            </a:lvl2pPr>
            <a:lvl3pPr marL="845977" indent="-285739">
              <a:buFont typeface="Arial" panose="020B0604020202020204" pitchFamily="34" charset="0"/>
              <a:buChar char="•"/>
              <a:defRPr lang="en-US" dirty="0"/>
            </a:lvl3pPr>
            <a:lvl4pPr marL="1070072" indent="-285739">
              <a:buFont typeface="Arial" panose="020B0604020202020204" pitchFamily="34" charset="0"/>
              <a:buChar char="•"/>
              <a:defRPr lang="en-US" dirty="0"/>
            </a:lvl4pPr>
            <a:lvl5pPr marL="1294167" indent="-285739">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6210080" y="1189176"/>
            <a:ext cx="5715000" cy="1937133"/>
          </a:xfrm>
        </p:spPr>
        <p:txBody>
          <a:bodyPr vert="horz" wrap="square" lIns="182880" tIns="146304" rIns="182880" bIns="146304" rtlCol="0">
            <a:spAutoFit/>
          </a:bodyPr>
          <a:lstStyle>
            <a:lvl1pPr marL="380985" indent="-380985">
              <a:buFont typeface="Arial" panose="020B0604020202020204" pitchFamily="34" charset="0"/>
              <a:buChar char="•"/>
              <a:defRPr lang="en-US" dirty="0"/>
            </a:lvl1pPr>
            <a:lvl2pPr marL="621882" indent="-285739">
              <a:buFont typeface="Arial" panose="020B0604020202020204" pitchFamily="34" charset="0"/>
              <a:buChar char="•"/>
              <a:defRPr lang="en-US" dirty="0"/>
            </a:lvl2pPr>
            <a:lvl3pPr marL="845977" indent="-285739">
              <a:buFont typeface="Arial" panose="020B0604020202020204" pitchFamily="34" charset="0"/>
              <a:buChar char="•"/>
              <a:defRPr lang="en-US" dirty="0"/>
            </a:lvl3pPr>
            <a:lvl4pPr marL="1070072" indent="-285739">
              <a:buFont typeface="Arial" panose="020B0604020202020204" pitchFamily="34" charset="0"/>
              <a:buChar char="•"/>
              <a:defRPr lang="en-US" dirty="0"/>
            </a:lvl4pPr>
            <a:lvl5pPr marL="1294167" indent="-285739">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738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 Type="http://schemas.openxmlformats.org/officeDocument/2006/relationships/slideLayout" Target="../slideLayouts/slideLayout3.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jpg"/><Relationship Id="rId33" Type="http://schemas.openxmlformats.org/officeDocument/2006/relationships/image" Target="../media/image2.png"/><Relationship Id="rId34" Type="http://schemas.openxmlformats.org/officeDocument/2006/relationships/image" Target="../media/image3.svg"/><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82880" tIns="146304" rIns="182880" bIns="146304" rtlCol="0" anchor="t">
            <a:noAutofit/>
          </a:bodyPr>
          <a:lstStyle/>
          <a:p>
            <a:pPr lvl="0"/>
            <a:r>
              <a:rPr lang="en-US"/>
              <a:t>Click to edit Master title style</a:t>
            </a:r>
            <a:endParaRPr lang="en-US" dirty="0"/>
          </a:p>
        </p:txBody>
      </p:sp>
      <p:sp>
        <p:nvSpPr>
          <p:cNvPr id="4" name="Text Placeholder 3"/>
          <p:cNvSpPr>
            <a:spLocks noGrp="1"/>
          </p:cNvSpPr>
          <p:nvPr>
            <p:ph type="body" idx="1"/>
          </p:nvPr>
        </p:nvSpPr>
        <p:spPr>
          <a:xfrm>
            <a:off x="269241" y="1189179"/>
            <a:ext cx="11653521" cy="18415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3">
            <a:extLst>
              <a:ext uri="{FF2B5EF4-FFF2-40B4-BE49-F238E27FC236}">
                <a16:creationId xmlns:a16="http://schemas.microsoft.com/office/drawing/2014/main" id="{7844DB65-7BC5-46FD-90A0-CE01B3D0D3C6}"/>
              </a:ext>
            </a:extLst>
          </p:cNvPr>
          <p:cNvSpPr txBox="1">
            <a:spLocks noChangeArrowheads="1"/>
          </p:cNvSpPr>
          <p:nvPr userDrawn="1"/>
        </p:nvSpPr>
        <p:spPr bwMode="auto">
          <a:xfrm>
            <a:off x="4445000"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2"/>
                </a:solidFill>
                <a:latin typeface="Amazon Ember" charset="0"/>
                <a:ea typeface="Amazon Ember" charset="0"/>
                <a:cs typeface="Amazon Ember" charset="0"/>
              </a:rPr>
              <a:t>© 2021, Amazon Web Services, Inc. or its affiliates. All rights reserved.</a:t>
            </a:r>
          </a:p>
        </p:txBody>
      </p:sp>
      <p:pic>
        <p:nvPicPr>
          <p:cNvPr id="9" name="Graphic 8">
            <a:extLst>
              <a:ext uri="{FF2B5EF4-FFF2-40B4-BE49-F238E27FC236}">
                <a16:creationId xmlns:a16="http://schemas.microsoft.com/office/drawing/2014/main" id="{4B6BE672-EE4A-4E06-81B9-8237DF88A9B6}"/>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bwMode="black">
          <a:xfrm>
            <a:off x="448469" y="6269812"/>
            <a:ext cx="520700" cy="312420"/>
          </a:xfrm>
          <a:prstGeom prst="rect">
            <a:avLst/>
          </a:prstGeom>
        </p:spPr>
      </p:pic>
      <p:sp>
        <p:nvSpPr>
          <p:cNvPr id="10" name="TextBox 3">
            <a:extLst>
              <a:ext uri="{FF2B5EF4-FFF2-40B4-BE49-F238E27FC236}">
                <a16:creationId xmlns:a16="http://schemas.microsoft.com/office/drawing/2014/main" id="{BCF3A6B4-BDCA-4A9E-BC80-7F82FB2801A1}"/>
              </a:ext>
            </a:extLst>
          </p:cNvPr>
          <p:cNvSpPr txBox="1">
            <a:spLocks noChangeArrowheads="1"/>
          </p:cNvSpPr>
          <p:nvPr userDrawn="1"/>
        </p:nvSpPr>
        <p:spPr bwMode="auto">
          <a:xfrm>
            <a:off x="8441532"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r" eaLnBrk="1" hangingPunct="1"/>
            <a:r>
              <a:rPr lang="en-US" altLang="x-none" sz="750" b="0" i="0" spc="83" baseline="0" dirty="0">
                <a:solidFill>
                  <a:schemeClr val="tx2"/>
                </a:solidFill>
                <a:latin typeface="Amazon Ember" charset="0"/>
                <a:ea typeface="Amazon Ember" charset="0"/>
                <a:cs typeface="Amazon Ember" charset="0"/>
              </a:rPr>
              <a:t>AWS ENTERPRISE STRATEGY | </a:t>
            </a:r>
            <a:fld id="{0FCE6F91-58BA-4B13-AC4C-F4711098C7D3}" type="slidenum">
              <a:rPr lang="en-US" altLang="x-none" sz="750" b="0" i="0" spc="83" baseline="0" smtClean="0">
                <a:solidFill>
                  <a:schemeClr val="tx2"/>
                </a:solidFill>
                <a:latin typeface="Amazon Ember" charset="0"/>
                <a:ea typeface="Amazon Ember" charset="0"/>
                <a:cs typeface="Amazon Ember" charset="0"/>
              </a:rPr>
              <a:t>‹#›</a:t>
            </a:fld>
            <a:endParaRPr lang="en-US" altLang="x-none" sz="750" b="0" i="0" spc="83" baseline="0" dirty="0">
              <a:solidFill>
                <a:schemeClr val="tx2"/>
              </a:solidFill>
              <a:latin typeface="Amazon Ember" charset="0"/>
              <a:ea typeface="Amazon Ember" charset="0"/>
              <a:cs typeface="Amazon Ember" charset="0"/>
            </a:endParaRPr>
          </a:p>
        </p:txBody>
      </p:sp>
    </p:spTree>
    <p:extLst>
      <p:ext uri="{BB962C8B-B14F-4D97-AF65-F5344CB8AC3E}">
        <p14:creationId xmlns:p14="http://schemas.microsoft.com/office/powerpoint/2010/main" val="302508656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Lst>
  <p:transition>
    <p:fade/>
  </p:transition>
  <p:hf sldNum="0" hdr="0" ftr="0" dt="0"/>
  <p:txStyles>
    <p:titleStyle>
      <a:lvl1pPr algn="l" defTabSz="914362" rtl="0" eaLnBrk="1" latinLnBrk="0" hangingPunct="1">
        <a:lnSpc>
          <a:spcPct val="90000"/>
        </a:lnSpc>
        <a:spcBef>
          <a:spcPct val="0"/>
        </a:spcBef>
        <a:buNone/>
        <a:defRPr lang="en-US" sz="4000" b="0" kern="1200" cap="none" spc="-100" baseline="0" dirty="0">
          <a:ln w="3175">
            <a:noFill/>
          </a:ln>
          <a:solidFill>
            <a:schemeClr val="tx2"/>
          </a:solidFill>
          <a:effectLst/>
          <a:latin typeface="+mj-lt"/>
          <a:ea typeface="Amazon Ember Light" panose="020B0403020204020204" pitchFamily="34" charset="0"/>
          <a:cs typeface="Amazon Ember Light" panose="020B0403020204020204" pitchFamily="34" charset="0"/>
        </a:defRPr>
      </a:lvl1pPr>
    </p:titleStyle>
    <p:body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2"/>
          </a:solidFill>
          <a:latin typeface="+mn-lt"/>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2"/>
          </a:solidFill>
          <a:latin typeface="+mn-lt"/>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2"/>
          </a:solidFill>
          <a:latin typeface="+mn-lt"/>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2"/>
          </a:solidFill>
          <a:latin typeface="+mn-lt"/>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2"/>
          </a:solidFill>
          <a:latin typeface="+mn-lt"/>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2" rtl="0" eaLnBrk="1" latinLnBrk="0" hangingPunct="1">
        <a:defRPr sz="1765" kern="1200">
          <a:solidFill>
            <a:schemeClr val="tx1"/>
          </a:solidFill>
          <a:latin typeface="+mn-lt"/>
          <a:ea typeface="+mn-ea"/>
          <a:cs typeface="+mn-cs"/>
        </a:defRPr>
      </a:lvl1pPr>
      <a:lvl2pPr marL="457181" algn="l" defTabSz="914362" rtl="0" eaLnBrk="1" latinLnBrk="0" hangingPunct="1">
        <a:defRPr sz="1765" kern="1200">
          <a:solidFill>
            <a:schemeClr val="tx1"/>
          </a:solidFill>
          <a:latin typeface="+mn-lt"/>
          <a:ea typeface="+mn-ea"/>
          <a:cs typeface="+mn-cs"/>
        </a:defRPr>
      </a:lvl2pPr>
      <a:lvl3pPr marL="914362" algn="l" defTabSz="914362" rtl="0" eaLnBrk="1" latinLnBrk="0" hangingPunct="1">
        <a:defRPr sz="1765" kern="1200">
          <a:solidFill>
            <a:schemeClr val="tx1"/>
          </a:solidFill>
          <a:latin typeface="+mn-lt"/>
          <a:ea typeface="+mn-ea"/>
          <a:cs typeface="+mn-cs"/>
        </a:defRPr>
      </a:lvl3pPr>
      <a:lvl4pPr marL="1371543" algn="l" defTabSz="914362" rtl="0" eaLnBrk="1" latinLnBrk="0" hangingPunct="1">
        <a:defRPr sz="1765" kern="1200">
          <a:solidFill>
            <a:schemeClr val="tx1"/>
          </a:solidFill>
          <a:latin typeface="+mn-lt"/>
          <a:ea typeface="+mn-ea"/>
          <a:cs typeface="+mn-cs"/>
        </a:defRPr>
      </a:lvl4pPr>
      <a:lvl5pPr marL="1828723" algn="l" defTabSz="914362" rtl="0" eaLnBrk="1" latinLnBrk="0" hangingPunct="1">
        <a:defRPr sz="1765" kern="1200">
          <a:solidFill>
            <a:schemeClr val="tx1"/>
          </a:solidFill>
          <a:latin typeface="+mn-lt"/>
          <a:ea typeface="+mn-ea"/>
          <a:cs typeface="+mn-cs"/>
        </a:defRPr>
      </a:lvl5pPr>
      <a:lvl6pPr marL="2285904" algn="l" defTabSz="914362" rtl="0" eaLnBrk="1" latinLnBrk="0" hangingPunct="1">
        <a:defRPr sz="1765" kern="1200">
          <a:solidFill>
            <a:schemeClr val="tx1"/>
          </a:solidFill>
          <a:latin typeface="+mn-lt"/>
          <a:ea typeface="+mn-ea"/>
          <a:cs typeface="+mn-cs"/>
        </a:defRPr>
      </a:lvl6pPr>
      <a:lvl7pPr marL="2743084" algn="l" defTabSz="914362" rtl="0" eaLnBrk="1" latinLnBrk="0" hangingPunct="1">
        <a:defRPr sz="1765" kern="1200">
          <a:solidFill>
            <a:schemeClr val="tx1"/>
          </a:solidFill>
          <a:latin typeface="+mn-lt"/>
          <a:ea typeface="+mn-ea"/>
          <a:cs typeface="+mn-cs"/>
        </a:defRPr>
      </a:lvl7pPr>
      <a:lvl8pPr marL="3200265" algn="l" defTabSz="914362" rtl="0" eaLnBrk="1" latinLnBrk="0" hangingPunct="1">
        <a:defRPr sz="1765" kern="1200">
          <a:solidFill>
            <a:schemeClr val="tx1"/>
          </a:solidFill>
          <a:latin typeface="+mn-lt"/>
          <a:ea typeface="+mn-ea"/>
          <a:cs typeface="+mn-cs"/>
        </a:defRPr>
      </a:lvl8pPr>
      <a:lvl9pPr marL="3657447" algn="l" defTabSz="91436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
          <p15:clr>
            <a:srgbClr val="5ACBF0"/>
          </p15:clr>
        </p15:guide>
        <p15:guide id="2" pos="204">
          <p15:clr>
            <a:srgbClr val="5ACBF0"/>
          </p15:clr>
        </p15:guide>
        <p15:guide id="3" pos="881">
          <p15:clr>
            <a:srgbClr val="5ACBF0"/>
          </p15:clr>
        </p15:guide>
        <p15:guide id="4" pos="1559">
          <p15:clr>
            <a:srgbClr val="5ACBF0"/>
          </p15:clr>
        </p15:guide>
        <p15:guide id="5" pos="2236">
          <p15:clr>
            <a:srgbClr val="5ACBF0"/>
          </p15:clr>
        </p15:guide>
        <p15:guide id="6" pos="2914">
          <p15:clr>
            <a:srgbClr val="5ACBF0"/>
          </p15:clr>
        </p15:guide>
        <p15:guide id="7" pos="3592">
          <p15:clr>
            <a:srgbClr val="5ACBF0"/>
          </p15:clr>
        </p15:guide>
        <p15:guide id="8" pos="4272">
          <p15:clr>
            <a:srgbClr val="5ACBF0"/>
          </p15:clr>
        </p15:guide>
        <p15:guide id="9" pos="4944">
          <p15:clr>
            <a:srgbClr val="5ACBF0"/>
          </p15:clr>
        </p15:guide>
        <p15:guide id="10" pos="5624">
          <p15:clr>
            <a:srgbClr val="5ACBF0"/>
          </p15:clr>
        </p15:guide>
        <p15:guide id="11" pos="6302">
          <p15:clr>
            <a:srgbClr val="5ACBF0"/>
          </p15:clr>
        </p15:guide>
        <p15:guide id="12" pos="6980">
          <p15:clr>
            <a:srgbClr val="5ACBF0"/>
          </p15:clr>
        </p15:guide>
        <p15:guide id="13" pos="7657">
          <p15:clr>
            <a:srgbClr val="5ACBF0"/>
          </p15:clr>
        </p15:guide>
        <p15:guide id="14" pos="8335">
          <p15:clr>
            <a:srgbClr val="5ACBF0"/>
          </p15:clr>
        </p15:guide>
        <p15:guide id="15" pos="9012">
          <p15:clr>
            <a:srgbClr val="5ACBF0"/>
          </p15:clr>
        </p15:guide>
        <p15:guide id="16" pos="339">
          <p15:clr>
            <a:srgbClr val="C35EA4"/>
          </p15:clr>
        </p15:guide>
        <p15:guide id="17" pos="8877">
          <p15:clr>
            <a:srgbClr val="C35EA4"/>
          </p15:clr>
        </p15:guide>
        <p15:guide id="18" orient="horz" pos="912">
          <p15:clr>
            <a:srgbClr val="5ACBF0"/>
          </p15:clr>
        </p15:guide>
        <p15:guide id="19" orient="horz" pos="1575">
          <p15:clr>
            <a:srgbClr val="5ACBF0"/>
          </p15:clr>
        </p15:guide>
        <p15:guide id="20" orient="horz" pos="2253">
          <p15:clr>
            <a:srgbClr val="5ACBF0"/>
          </p15:clr>
        </p15:guide>
        <p15:guide id="21" orient="horz" pos="2931">
          <p15:clr>
            <a:srgbClr val="5ACBF0"/>
          </p15:clr>
        </p15:guide>
        <p15:guide id="22" orient="horz" pos="3609">
          <p15:clr>
            <a:srgbClr val="5ACBF0"/>
          </p15:clr>
        </p15:guide>
        <p15:guide id="23" orient="horz" pos="4286">
          <p15:clr>
            <a:srgbClr val="5ACBF0"/>
          </p15:clr>
        </p15:guide>
        <p15:guide id="24" orient="horz" pos="4964">
          <p15:clr>
            <a:srgbClr val="5ACBF0"/>
          </p15:clr>
        </p15:guide>
        <p15:guide id="25" orient="horz" pos="355">
          <p15:clr>
            <a:srgbClr val="C35EA4"/>
          </p15:clr>
        </p15:guide>
        <p15:guide id="26" orient="horz" pos="482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10" Type="http://schemas.openxmlformats.org/officeDocument/2006/relationships/image" Target="../media/image15.png"/><Relationship Id="rId11" Type="http://schemas.openxmlformats.org/officeDocument/2006/relationships/image" Target="../media/image16.svg"/><Relationship Id="rId12" Type="http://schemas.openxmlformats.org/officeDocument/2006/relationships/image" Target="../media/image17.png"/><Relationship Id="rId13" Type="http://schemas.openxmlformats.org/officeDocument/2006/relationships/image" Target="../media/image18.svg"/><Relationship Id="rId14" Type="http://schemas.openxmlformats.org/officeDocument/2006/relationships/image" Target="../media/image19.png"/><Relationship Id="rId15" Type="http://schemas.openxmlformats.org/officeDocument/2006/relationships/image" Target="../media/image20.svg"/><Relationship Id="rId16" Type="http://schemas.openxmlformats.org/officeDocument/2006/relationships/image" Target="../media/image21.png"/><Relationship Id="rId17" Type="http://schemas.openxmlformats.org/officeDocument/2006/relationships/image" Target="../media/image22.svg"/><Relationship Id="rId18" Type="http://schemas.openxmlformats.org/officeDocument/2006/relationships/image" Target="../media/image23.png"/><Relationship Id="rId19" Type="http://schemas.openxmlformats.org/officeDocument/2006/relationships/image" Target="../media/image24.svg"/><Relationship Id="rId2" Type="http://schemas.openxmlformats.org/officeDocument/2006/relationships/notesSlide" Target="../notesSlides/notesSlide2.xml"/><Relationship Id="rId20" Type="http://schemas.openxmlformats.org/officeDocument/2006/relationships/image" Target="../media/image25.png"/><Relationship Id="rId21" Type="http://schemas.openxmlformats.org/officeDocument/2006/relationships/image" Target="../media/image26.svg"/><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3.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1435170"/>
            <a:ext cx="11326130" cy="985842"/>
          </a:xfrm>
        </p:spPr>
        <p:txBody>
          <a:bodyPr anchor="t"/>
          <a:lstStyle/>
          <a:p>
            <a:r>
              <a:rPr lang="en-US" dirty="0"/>
              <a:t>My Customer Outcome- Expedia Group </a:t>
            </a:r>
          </a:p>
        </p:txBody>
      </p:sp>
      <p:sp>
        <p:nvSpPr>
          <p:cNvPr id="5" name="Text Placeholder 4"/>
          <p:cNvSpPr>
            <a:spLocks noGrp="1"/>
          </p:cNvSpPr>
          <p:nvPr>
            <p:ph type="body" sz="quarter" idx="14"/>
          </p:nvPr>
        </p:nvSpPr>
        <p:spPr>
          <a:xfrm>
            <a:off x="269240" y="4760092"/>
            <a:ext cx="4280822" cy="1002790"/>
          </a:xfrm>
        </p:spPr>
        <p:txBody>
          <a:bodyPr/>
          <a:lstStyle/>
          <a:p>
            <a:r>
              <a:rPr lang="en-US" sz="1500" dirty="0"/>
              <a:t>Alex Foskett, Account Manager</a:t>
            </a:r>
          </a:p>
          <a:p>
            <a:r>
              <a:rPr lang="en-US" sz="1500" dirty="0"/>
              <a:t>Mohan Pasappulatti, Account SA</a:t>
            </a:r>
          </a:p>
          <a:p>
            <a:r>
              <a:rPr lang="en-US" sz="1500" dirty="0"/>
              <a:t>Chris Horn, </a:t>
            </a:r>
            <a:r>
              <a:rPr lang="en-US" sz="1500" dirty="0" err="1"/>
              <a:t>ProServe</a:t>
            </a:r>
            <a:r>
              <a:rPr lang="en-US" sz="1500" dirty="0"/>
              <a:t> CPM</a:t>
            </a:r>
          </a:p>
          <a:p>
            <a:r>
              <a:rPr lang="en-US" sz="1500" dirty="0"/>
              <a:t>Lien Trac, Account CSM</a:t>
            </a:r>
          </a:p>
          <a:p>
            <a:endParaRPr lang="en-US" sz="1500" dirty="0"/>
          </a:p>
          <a:p>
            <a:r>
              <a:rPr lang="en-US" sz="1500" dirty="0"/>
              <a:t>#</a:t>
            </a:r>
            <a:r>
              <a:rPr lang="en-US" sz="1500" dirty="0" err="1"/>
              <a:t>OneTeam</a:t>
            </a:r>
            <a:endParaRPr lang="en-US" sz="1500" dirty="0"/>
          </a:p>
        </p:txBody>
      </p:sp>
      <p:sp>
        <p:nvSpPr>
          <p:cNvPr id="7" name="Text Placeholder 6">
            <a:extLst>
              <a:ext uri="{FF2B5EF4-FFF2-40B4-BE49-F238E27FC236}">
                <a16:creationId xmlns:a16="http://schemas.microsoft.com/office/drawing/2014/main" id="{7CCB349D-9251-BF41-97A7-ADABA053A902}"/>
              </a:ext>
            </a:extLst>
          </p:cNvPr>
          <p:cNvSpPr>
            <a:spLocks noGrp="1"/>
          </p:cNvSpPr>
          <p:nvPr>
            <p:ph type="body" sz="quarter" idx="15"/>
          </p:nvPr>
        </p:nvSpPr>
        <p:spPr>
          <a:xfrm>
            <a:off x="118844" y="2889994"/>
            <a:ext cx="8718498" cy="572464"/>
          </a:xfrm>
        </p:spPr>
        <p:txBody>
          <a:bodyPr/>
          <a:lstStyle/>
          <a:p>
            <a:r>
              <a:rPr lang="en-US" dirty="0"/>
              <a:t>WORK </a:t>
            </a:r>
            <a:r>
              <a:rPr lang="en-US" dirty="0" err="1"/>
              <a:t>hard.HAVE</a:t>
            </a:r>
            <a:r>
              <a:rPr lang="en-US" dirty="0"/>
              <a:t> FUN.MAKE </a:t>
            </a:r>
            <a:r>
              <a:rPr lang="en-US" dirty="0" err="1"/>
              <a:t>HISTORY.</a:t>
            </a:r>
            <a:r>
              <a:rPr lang="en-US" dirty="0" err="1">
                <a:solidFill>
                  <a:schemeClr val="accent1"/>
                </a:solidFill>
              </a:rPr>
              <a:t>Think</a:t>
            </a:r>
            <a:r>
              <a:rPr lang="en-US" dirty="0">
                <a:solidFill>
                  <a:schemeClr val="accent1"/>
                </a:solidFill>
              </a:rPr>
              <a:t> big!</a:t>
            </a:r>
          </a:p>
        </p:txBody>
      </p:sp>
    </p:spTree>
    <p:extLst>
      <p:ext uri="{BB962C8B-B14F-4D97-AF65-F5344CB8AC3E}">
        <p14:creationId xmlns:p14="http://schemas.microsoft.com/office/powerpoint/2010/main" val="90725777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a:t>
            </a:r>
            <a:r>
              <a:rPr lang="en-US" b="1" i="1" dirty="0">
                <a:solidFill>
                  <a:schemeClr val="accent1"/>
                </a:solidFill>
              </a:rPr>
              <a:t> Best Practices </a:t>
            </a:r>
            <a:endParaRPr lang="en-US" i="1" dirty="0">
              <a:solidFill>
                <a:schemeClr val="accent1"/>
              </a:solidFill>
            </a:endParaRPr>
          </a:p>
        </p:txBody>
      </p:sp>
      <p:sp>
        <p:nvSpPr>
          <p:cNvPr id="2" name="Rectangle 1">
            <a:extLst>
              <a:ext uri="{FF2B5EF4-FFF2-40B4-BE49-F238E27FC236}">
                <a16:creationId xmlns:a16="http://schemas.microsoft.com/office/drawing/2014/main" id="{F21642C8-0B08-42DA-9729-E2F24801BA69}"/>
              </a:ext>
            </a:extLst>
          </p:cNvPr>
          <p:cNvSpPr/>
          <p:nvPr/>
        </p:nvSpPr>
        <p:spPr>
          <a:xfrm>
            <a:off x="1259840" y="2103179"/>
            <a:ext cx="7609840" cy="369332"/>
          </a:xfrm>
          <a:prstGeom prst="rect">
            <a:avLst/>
          </a:prstGeom>
        </p:spPr>
        <p:txBody>
          <a:bodyPr wrap="square">
            <a:spAutoFit/>
          </a:bodyPr>
          <a:lstStyle/>
          <a:p>
            <a:pPr marL="285750" indent="-285750">
              <a:buClr>
                <a:srgbClr val="FFC000"/>
              </a:buClr>
              <a:buFont typeface="Wingdings" panose="05000000000000000000" pitchFamily="2" charset="2"/>
              <a:buChar char="Ø"/>
            </a:pPr>
            <a:r>
              <a:rPr lang="en-US" dirty="0"/>
              <a:t>Engagement Management, even partial, is critical to project success</a:t>
            </a:r>
          </a:p>
        </p:txBody>
      </p:sp>
      <p:sp>
        <p:nvSpPr>
          <p:cNvPr id="4" name="Rectangle 3">
            <a:extLst>
              <a:ext uri="{FF2B5EF4-FFF2-40B4-BE49-F238E27FC236}">
                <a16:creationId xmlns:a16="http://schemas.microsoft.com/office/drawing/2014/main" id="{A613C2D8-3878-4A79-993F-01B431703693}"/>
              </a:ext>
            </a:extLst>
          </p:cNvPr>
          <p:cNvSpPr/>
          <p:nvPr/>
        </p:nvSpPr>
        <p:spPr>
          <a:xfrm>
            <a:off x="1259840" y="3979575"/>
            <a:ext cx="7609840" cy="369332"/>
          </a:xfrm>
          <a:prstGeom prst="rect">
            <a:avLst/>
          </a:prstGeom>
        </p:spPr>
        <p:txBody>
          <a:bodyPr wrap="square">
            <a:spAutoFit/>
          </a:bodyPr>
          <a:lstStyle/>
          <a:p>
            <a:pPr marL="285750" indent="-285750">
              <a:buClr>
                <a:srgbClr val="FFC000"/>
              </a:buClr>
              <a:buFont typeface="Wingdings" panose="05000000000000000000" pitchFamily="2" charset="2"/>
              <a:buChar char="Ø"/>
            </a:pPr>
            <a:r>
              <a:rPr lang="en-US" dirty="0"/>
              <a:t>Insist on the Highest Standards and Deliver Results</a:t>
            </a:r>
          </a:p>
        </p:txBody>
      </p:sp>
      <p:sp>
        <p:nvSpPr>
          <p:cNvPr id="5" name="Rectangle 4">
            <a:extLst>
              <a:ext uri="{FF2B5EF4-FFF2-40B4-BE49-F238E27FC236}">
                <a16:creationId xmlns:a16="http://schemas.microsoft.com/office/drawing/2014/main" id="{C2E3D591-D188-4D0C-A3B9-9D8D4FC8B842}"/>
              </a:ext>
            </a:extLst>
          </p:cNvPr>
          <p:cNvSpPr/>
          <p:nvPr/>
        </p:nvSpPr>
        <p:spPr>
          <a:xfrm>
            <a:off x="1259840" y="2572278"/>
            <a:ext cx="7609840" cy="369332"/>
          </a:xfrm>
          <a:prstGeom prst="rect">
            <a:avLst/>
          </a:prstGeom>
        </p:spPr>
        <p:txBody>
          <a:bodyPr wrap="square">
            <a:spAutoFit/>
          </a:bodyPr>
          <a:lstStyle/>
          <a:p>
            <a:pPr marL="285750" indent="-285750">
              <a:buClr>
                <a:srgbClr val="FFC000"/>
              </a:buClr>
              <a:buFont typeface="Wingdings" panose="05000000000000000000" pitchFamily="2" charset="2"/>
              <a:buChar char="Ø"/>
            </a:pPr>
            <a:r>
              <a:rPr lang="en-US" dirty="0"/>
              <a:t>Partner closely with CSM and rest of Account Team</a:t>
            </a:r>
          </a:p>
        </p:txBody>
      </p:sp>
      <p:sp>
        <p:nvSpPr>
          <p:cNvPr id="6" name="Rectangle 5">
            <a:extLst>
              <a:ext uri="{FF2B5EF4-FFF2-40B4-BE49-F238E27FC236}">
                <a16:creationId xmlns:a16="http://schemas.microsoft.com/office/drawing/2014/main" id="{6D343AE7-666A-4EF8-A890-A01F5A982319}"/>
              </a:ext>
            </a:extLst>
          </p:cNvPr>
          <p:cNvSpPr/>
          <p:nvPr/>
        </p:nvSpPr>
        <p:spPr>
          <a:xfrm>
            <a:off x="1259840" y="3041377"/>
            <a:ext cx="7609840" cy="369332"/>
          </a:xfrm>
          <a:prstGeom prst="rect">
            <a:avLst/>
          </a:prstGeom>
        </p:spPr>
        <p:txBody>
          <a:bodyPr wrap="square">
            <a:spAutoFit/>
          </a:bodyPr>
          <a:lstStyle/>
          <a:p>
            <a:pPr marL="285750" indent="-285750">
              <a:buClr>
                <a:srgbClr val="FFC000"/>
              </a:buClr>
              <a:buFont typeface="Wingdings" panose="05000000000000000000" pitchFamily="2" charset="2"/>
              <a:buChar char="Ø"/>
            </a:pPr>
            <a:r>
              <a:rPr lang="en-US" dirty="0"/>
              <a:t>No such thing as “too much Discovery” – Learn and Be Curious</a:t>
            </a:r>
          </a:p>
        </p:txBody>
      </p:sp>
      <p:sp>
        <p:nvSpPr>
          <p:cNvPr id="10" name="Rectangle 9">
            <a:extLst>
              <a:ext uri="{FF2B5EF4-FFF2-40B4-BE49-F238E27FC236}">
                <a16:creationId xmlns:a16="http://schemas.microsoft.com/office/drawing/2014/main" id="{F4BA40ED-EF47-40A8-BF22-8614E5CBD589}"/>
              </a:ext>
            </a:extLst>
          </p:cNvPr>
          <p:cNvSpPr/>
          <p:nvPr/>
        </p:nvSpPr>
        <p:spPr>
          <a:xfrm>
            <a:off x="1259840" y="3510476"/>
            <a:ext cx="7609840" cy="369332"/>
          </a:xfrm>
          <a:prstGeom prst="rect">
            <a:avLst/>
          </a:prstGeom>
        </p:spPr>
        <p:txBody>
          <a:bodyPr wrap="square">
            <a:spAutoFit/>
          </a:bodyPr>
          <a:lstStyle/>
          <a:p>
            <a:pPr marL="285750" indent="-285750">
              <a:buClr>
                <a:srgbClr val="FFC000"/>
              </a:buClr>
              <a:buFont typeface="Wingdings" panose="05000000000000000000" pitchFamily="2" charset="2"/>
              <a:buChar char="Ø"/>
            </a:pPr>
            <a:r>
              <a:rPr lang="en-US" dirty="0"/>
              <a:t>Set realistic expectations early, and update along the way</a:t>
            </a:r>
          </a:p>
        </p:txBody>
      </p:sp>
    </p:spTree>
    <p:extLst>
      <p:ext uri="{BB962C8B-B14F-4D97-AF65-F5344CB8AC3E}">
        <p14:creationId xmlns:p14="http://schemas.microsoft.com/office/powerpoint/2010/main" val="343499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a:t>
            </a:r>
          </a:p>
        </p:txBody>
      </p:sp>
      <p:sp>
        <p:nvSpPr>
          <p:cNvPr id="9" name="Rectangle 8">
            <a:extLst>
              <a:ext uri="{FF2B5EF4-FFF2-40B4-BE49-F238E27FC236}">
                <a16:creationId xmlns:a16="http://schemas.microsoft.com/office/drawing/2014/main" id="{B689BCD9-A1CB-A74B-BBDF-37502DF666FD}"/>
              </a:ext>
            </a:extLst>
          </p:cNvPr>
          <p:cNvSpPr/>
          <p:nvPr/>
        </p:nvSpPr>
        <p:spPr>
          <a:xfrm>
            <a:off x="846739" y="1818475"/>
            <a:ext cx="7118701" cy="1200329"/>
          </a:xfrm>
          <a:prstGeom prst="rect">
            <a:avLst/>
          </a:prstGeom>
        </p:spPr>
        <p:txBody>
          <a:bodyPr wrap="square">
            <a:spAutoFit/>
          </a:bodyPr>
          <a:lstStyle/>
          <a:p>
            <a:pPr marL="285750" lvl="0" indent="-285750">
              <a:buClr>
                <a:srgbClr val="FFC000"/>
              </a:buClr>
              <a:buFont typeface="Wingdings" panose="05000000000000000000" pitchFamily="2" charset="2"/>
              <a:buChar char="Ø"/>
            </a:pPr>
            <a:r>
              <a:rPr lang="en-US" dirty="0"/>
              <a:t>Demonstrated a working </a:t>
            </a:r>
            <a:r>
              <a:rPr lang="en-US" dirty="0" err="1"/>
              <a:t>PoC</a:t>
            </a:r>
            <a:r>
              <a:rPr lang="en-US" dirty="0"/>
              <a:t> using</a:t>
            </a:r>
          </a:p>
          <a:p>
            <a:pPr marL="742950" lvl="1" indent="-285750">
              <a:buClr>
                <a:schemeClr val="tx1"/>
              </a:buClr>
              <a:buFont typeface="Wingdings" panose="05000000000000000000" pitchFamily="2" charset="2"/>
              <a:buChar char="§"/>
            </a:pPr>
            <a:r>
              <a:rPr lang="en-US" dirty="0"/>
              <a:t>Subset of Data</a:t>
            </a:r>
          </a:p>
          <a:p>
            <a:pPr marL="742950" lvl="1" indent="-285750">
              <a:buClr>
                <a:schemeClr val="tx1"/>
              </a:buClr>
              <a:buFont typeface="Wingdings" panose="05000000000000000000" pitchFamily="2" charset="2"/>
              <a:buChar char="§"/>
            </a:pPr>
            <a:r>
              <a:rPr lang="en-US" dirty="0"/>
              <a:t>Subset of Use Cases</a:t>
            </a:r>
          </a:p>
          <a:p>
            <a:pPr marL="742950" lvl="1" indent="-285750">
              <a:buClr>
                <a:schemeClr val="tx1"/>
              </a:buClr>
              <a:buFont typeface="Wingdings" panose="05000000000000000000" pitchFamily="2" charset="2"/>
              <a:buChar char="§"/>
            </a:pPr>
            <a:r>
              <a:rPr lang="en-US" dirty="0"/>
              <a:t>DEV environment</a:t>
            </a:r>
          </a:p>
        </p:txBody>
      </p:sp>
      <p:sp>
        <p:nvSpPr>
          <p:cNvPr id="4" name="Rectangle 3">
            <a:extLst>
              <a:ext uri="{FF2B5EF4-FFF2-40B4-BE49-F238E27FC236}">
                <a16:creationId xmlns:a16="http://schemas.microsoft.com/office/drawing/2014/main" id="{FC4E6699-827B-4D17-9AC1-E20AB562C699}"/>
              </a:ext>
            </a:extLst>
          </p:cNvPr>
          <p:cNvSpPr/>
          <p:nvPr/>
        </p:nvSpPr>
        <p:spPr>
          <a:xfrm>
            <a:off x="846739" y="4659589"/>
            <a:ext cx="7118701" cy="923330"/>
          </a:xfrm>
          <a:prstGeom prst="rect">
            <a:avLst/>
          </a:prstGeom>
        </p:spPr>
        <p:txBody>
          <a:bodyPr wrap="square">
            <a:spAutoFit/>
          </a:bodyPr>
          <a:lstStyle/>
          <a:p>
            <a:pPr marL="285750" lvl="0" indent="-285750">
              <a:buClr>
                <a:srgbClr val="FFC000"/>
              </a:buClr>
              <a:buFont typeface="Wingdings" panose="05000000000000000000" pitchFamily="2" charset="2"/>
              <a:buChar char="Ø"/>
            </a:pPr>
            <a:r>
              <a:rPr lang="en-US" dirty="0"/>
              <a:t>Beyond</a:t>
            </a:r>
          </a:p>
          <a:p>
            <a:pPr marL="742950" lvl="1" indent="-285750">
              <a:buClr>
                <a:schemeClr val="tx1"/>
              </a:buClr>
              <a:buFont typeface="Wingdings" panose="05000000000000000000" pitchFamily="2" charset="2"/>
              <a:buChar char="§"/>
            </a:pPr>
            <a:r>
              <a:rPr lang="en-US" dirty="0"/>
              <a:t>Additional data sources</a:t>
            </a:r>
          </a:p>
          <a:p>
            <a:pPr marL="742950" lvl="1" indent="-285750">
              <a:buClr>
                <a:schemeClr val="tx1"/>
              </a:buClr>
              <a:buFont typeface="Wingdings" panose="05000000000000000000" pitchFamily="2" charset="2"/>
              <a:buChar char="§"/>
            </a:pPr>
            <a:r>
              <a:rPr lang="en-US" dirty="0"/>
              <a:t>Additional use cases</a:t>
            </a:r>
          </a:p>
        </p:txBody>
      </p:sp>
      <p:sp>
        <p:nvSpPr>
          <p:cNvPr id="5" name="Rectangle 4">
            <a:extLst>
              <a:ext uri="{FF2B5EF4-FFF2-40B4-BE49-F238E27FC236}">
                <a16:creationId xmlns:a16="http://schemas.microsoft.com/office/drawing/2014/main" id="{BEBDE4B7-5B54-41AB-A337-B197C94D83D4}"/>
              </a:ext>
            </a:extLst>
          </p:cNvPr>
          <p:cNvSpPr/>
          <p:nvPr/>
        </p:nvSpPr>
        <p:spPr>
          <a:xfrm>
            <a:off x="846739" y="3239032"/>
            <a:ext cx="7118701" cy="1200329"/>
          </a:xfrm>
          <a:prstGeom prst="rect">
            <a:avLst/>
          </a:prstGeom>
        </p:spPr>
        <p:txBody>
          <a:bodyPr wrap="square">
            <a:spAutoFit/>
          </a:bodyPr>
          <a:lstStyle/>
          <a:p>
            <a:pPr marL="285750" lvl="0" indent="-285750">
              <a:buClr>
                <a:srgbClr val="FFC000"/>
              </a:buClr>
              <a:buFont typeface="Wingdings" panose="05000000000000000000" pitchFamily="2" charset="2"/>
              <a:buChar char="Ø"/>
            </a:pPr>
            <a:r>
              <a:rPr lang="en-US" dirty="0"/>
              <a:t>Phase 2</a:t>
            </a:r>
          </a:p>
          <a:p>
            <a:pPr marL="742950" lvl="1" indent="-285750">
              <a:buClr>
                <a:schemeClr val="tx1"/>
              </a:buClr>
              <a:buFont typeface="Wingdings" panose="05000000000000000000" pitchFamily="2" charset="2"/>
              <a:buChar char="§"/>
            </a:pPr>
            <a:r>
              <a:rPr lang="en-US" dirty="0"/>
              <a:t>Full spectrum of data</a:t>
            </a:r>
          </a:p>
          <a:p>
            <a:pPr marL="742950" lvl="1" indent="-285750">
              <a:buClr>
                <a:schemeClr val="tx1"/>
              </a:buClr>
              <a:buFont typeface="Wingdings" panose="05000000000000000000" pitchFamily="2" charset="2"/>
              <a:buChar char="§"/>
            </a:pPr>
            <a:r>
              <a:rPr lang="en-US" dirty="0"/>
              <a:t>Complete set of use cases</a:t>
            </a:r>
          </a:p>
          <a:p>
            <a:pPr marL="742950" lvl="1" indent="-285750">
              <a:buClr>
                <a:schemeClr val="tx1"/>
              </a:buClr>
              <a:buFont typeface="Wingdings" panose="05000000000000000000" pitchFamily="2" charset="2"/>
              <a:buChar char="§"/>
            </a:pPr>
            <a:r>
              <a:rPr lang="en-US" dirty="0"/>
              <a:t>PROD environment</a:t>
            </a:r>
          </a:p>
        </p:txBody>
      </p:sp>
    </p:spTree>
    <p:extLst>
      <p:ext uri="{BB962C8B-B14F-4D97-AF65-F5344CB8AC3E}">
        <p14:creationId xmlns:p14="http://schemas.microsoft.com/office/powerpoint/2010/main" val="27972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9724" y="2560585"/>
            <a:ext cx="11326130" cy="985842"/>
          </a:xfrm>
        </p:spPr>
        <p:txBody>
          <a:bodyPr anchor="t"/>
          <a:lstStyle/>
          <a:p>
            <a:r>
              <a:rPr lang="en-US" dirty="0"/>
              <a:t>Thank You!</a:t>
            </a:r>
          </a:p>
        </p:txBody>
      </p:sp>
      <p:sp>
        <p:nvSpPr>
          <p:cNvPr id="5" name="Text Placeholder 4"/>
          <p:cNvSpPr>
            <a:spLocks noGrp="1"/>
          </p:cNvSpPr>
          <p:nvPr>
            <p:ph type="body" sz="quarter" idx="14"/>
          </p:nvPr>
        </p:nvSpPr>
        <p:spPr>
          <a:xfrm>
            <a:off x="269240" y="4760092"/>
            <a:ext cx="4280822" cy="1002790"/>
          </a:xfrm>
        </p:spPr>
        <p:txBody>
          <a:bodyPr/>
          <a:lstStyle/>
          <a:p>
            <a:r>
              <a:rPr lang="en-US" sz="1500" dirty="0"/>
              <a:t>Alex Foskett, Account Manager</a:t>
            </a:r>
          </a:p>
          <a:p>
            <a:r>
              <a:rPr lang="en-US" sz="1500" dirty="0"/>
              <a:t>Mohan Pasappulatti, Account SA</a:t>
            </a:r>
          </a:p>
          <a:p>
            <a:r>
              <a:rPr lang="en-US" sz="1500" dirty="0"/>
              <a:t>Chris Horn, </a:t>
            </a:r>
            <a:r>
              <a:rPr lang="en-US" sz="1500" dirty="0" err="1"/>
              <a:t>ProServe</a:t>
            </a:r>
            <a:r>
              <a:rPr lang="en-US" sz="1500" dirty="0"/>
              <a:t> CPM</a:t>
            </a:r>
          </a:p>
          <a:p>
            <a:r>
              <a:rPr lang="en-US" sz="1500" dirty="0"/>
              <a:t>Lien Trac, Account CSM</a:t>
            </a:r>
          </a:p>
          <a:p>
            <a:endParaRPr lang="en-US" sz="1500" dirty="0"/>
          </a:p>
          <a:p>
            <a:r>
              <a:rPr lang="en-US" sz="1500" dirty="0"/>
              <a:t>#</a:t>
            </a:r>
            <a:r>
              <a:rPr lang="en-US" sz="1500" dirty="0" err="1"/>
              <a:t>OneTeam</a:t>
            </a:r>
            <a:endParaRPr lang="en-US" sz="1500" dirty="0"/>
          </a:p>
        </p:txBody>
      </p:sp>
    </p:spTree>
    <p:extLst>
      <p:ext uri="{BB962C8B-B14F-4D97-AF65-F5344CB8AC3E}">
        <p14:creationId xmlns:p14="http://schemas.microsoft.com/office/powerpoint/2010/main" val="25960064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a:t>
            </a:r>
          </a:p>
        </p:txBody>
      </p:sp>
      <p:graphicFrame>
        <p:nvGraphicFramePr>
          <p:cNvPr id="2" name="Diagram 1">
            <a:extLst>
              <a:ext uri="{FF2B5EF4-FFF2-40B4-BE49-F238E27FC236}">
                <a16:creationId xmlns:a16="http://schemas.microsoft.com/office/drawing/2014/main" id="{9A29E0B6-92C3-5C48-92D4-7AF269113876}"/>
              </a:ext>
            </a:extLst>
          </p:cNvPr>
          <p:cNvGraphicFramePr/>
          <p:nvPr>
            <p:extLst>
              <p:ext uri="{D42A27DB-BD31-4B8C-83A1-F6EECF244321}">
                <p14:modId xmlns:p14="http://schemas.microsoft.com/office/powerpoint/2010/main" val="2621334228"/>
              </p:ext>
            </p:extLst>
          </p:nvPr>
        </p:nvGraphicFramePr>
        <p:xfrm>
          <a:off x="865762" y="719666"/>
          <a:ext cx="892026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Customer review">
            <a:extLst>
              <a:ext uri="{FF2B5EF4-FFF2-40B4-BE49-F238E27FC236}">
                <a16:creationId xmlns:a16="http://schemas.microsoft.com/office/drawing/2014/main" id="{58551CFB-07A4-114F-AD40-BB16484CD02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76816" y="2195130"/>
            <a:ext cx="1572639" cy="1572639"/>
          </a:xfrm>
          <a:prstGeom prst="rect">
            <a:avLst/>
          </a:prstGeom>
        </p:spPr>
      </p:pic>
      <p:sp>
        <p:nvSpPr>
          <p:cNvPr id="5" name="TextBox 4">
            <a:extLst>
              <a:ext uri="{FF2B5EF4-FFF2-40B4-BE49-F238E27FC236}">
                <a16:creationId xmlns:a16="http://schemas.microsoft.com/office/drawing/2014/main" id="{DA67A285-6753-704C-9F1F-B7B84F0FAB56}"/>
              </a:ext>
            </a:extLst>
          </p:cNvPr>
          <p:cNvSpPr txBox="1"/>
          <p:nvPr/>
        </p:nvSpPr>
        <p:spPr>
          <a:xfrm>
            <a:off x="9654338" y="3728430"/>
            <a:ext cx="2017594" cy="1043363"/>
          </a:xfrm>
          <a:prstGeom prst="rect">
            <a:avLst/>
          </a:prstGeom>
          <a:noFill/>
        </p:spPr>
        <p:txBody>
          <a:bodyPr wrap="square" lIns="182880" tIns="146304" rIns="182880" bIns="146304" rtlCol="0">
            <a:spAutoFit/>
          </a:bodyPr>
          <a:lstStyle/>
          <a:p>
            <a:pPr algn="ctr">
              <a:lnSpc>
                <a:spcPct val="90000"/>
              </a:lnSpc>
              <a:spcAft>
                <a:spcPts val="1800"/>
              </a:spcAft>
            </a:pPr>
            <a:r>
              <a:rPr lang="en-US" dirty="0"/>
              <a:t>Positive Customer Outcome</a:t>
            </a:r>
          </a:p>
        </p:txBody>
      </p:sp>
      <p:pic>
        <p:nvPicPr>
          <p:cNvPr id="11" name="Graphic 10" descr="Upward trend">
            <a:extLst>
              <a:ext uri="{FF2B5EF4-FFF2-40B4-BE49-F238E27FC236}">
                <a16:creationId xmlns:a16="http://schemas.microsoft.com/office/drawing/2014/main" id="{F010F25B-42C1-3549-B4AE-103C6E35D01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80809" y="3200399"/>
            <a:ext cx="457201" cy="457201"/>
          </a:xfrm>
          <a:prstGeom prst="rect">
            <a:avLst/>
          </a:prstGeom>
        </p:spPr>
      </p:pic>
      <p:pic>
        <p:nvPicPr>
          <p:cNvPr id="15" name="Graphic 14" descr="Warning">
            <a:extLst>
              <a:ext uri="{FF2B5EF4-FFF2-40B4-BE49-F238E27FC236}">
                <a16:creationId xmlns:a16="http://schemas.microsoft.com/office/drawing/2014/main" id="{A2B9AA1B-1F9F-9840-A9D4-4F858982358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30338" y="3200399"/>
            <a:ext cx="457201" cy="457201"/>
          </a:xfrm>
          <a:prstGeom prst="rect">
            <a:avLst/>
          </a:prstGeom>
        </p:spPr>
      </p:pic>
      <p:pic>
        <p:nvPicPr>
          <p:cNvPr id="17" name="Graphic 16" descr="Tools">
            <a:extLst>
              <a:ext uri="{FF2B5EF4-FFF2-40B4-BE49-F238E27FC236}">
                <a16:creationId xmlns:a16="http://schemas.microsoft.com/office/drawing/2014/main" id="{19CD0D4E-3DB8-5847-BBA4-5097DED489E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79867" y="3200399"/>
            <a:ext cx="457201" cy="457201"/>
          </a:xfrm>
          <a:prstGeom prst="rect">
            <a:avLst/>
          </a:prstGeom>
        </p:spPr>
      </p:pic>
      <p:pic>
        <p:nvPicPr>
          <p:cNvPr id="27" name="Graphic 26" descr="Lightbulb and gear">
            <a:extLst>
              <a:ext uri="{FF2B5EF4-FFF2-40B4-BE49-F238E27FC236}">
                <a16:creationId xmlns:a16="http://schemas.microsoft.com/office/drawing/2014/main" id="{A9CF37DE-B329-6744-B279-C2FD814D535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29396" y="3200399"/>
            <a:ext cx="457200" cy="457200"/>
          </a:xfrm>
          <a:prstGeom prst="rect">
            <a:avLst/>
          </a:prstGeom>
        </p:spPr>
      </p:pic>
      <p:pic>
        <p:nvPicPr>
          <p:cNvPr id="31" name="Graphic 30" descr="Group brainstorm">
            <a:extLst>
              <a:ext uri="{FF2B5EF4-FFF2-40B4-BE49-F238E27FC236}">
                <a16:creationId xmlns:a16="http://schemas.microsoft.com/office/drawing/2014/main" id="{5C774E66-9155-054B-BB68-462E2DD6219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54347" y="3200399"/>
            <a:ext cx="457200" cy="457200"/>
          </a:xfrm>
          <a:prstGeom prst="rect">
            <a:avLst/>
          </a:prstGeom>
        </p:spPr>
      </p:pic>
      <p:pic>
        <p:nvPicPr>
          <p:cNvPr id="35" name="Graphic 34" descr="Magnifying glass">
            <a:extLst>
              <a:ext uri="{FF2B5EF4-FFF2-40B4-BE49-F238E27FC236}">
                <a16:creationId xmlns:a16="http://schemas.microsoft.com/office/drawing/2014/main" id="{AC7F05CA-D589-D748-8FE2-9D8E1E7EDA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79298" y="3200400"/>
            <a:ext cx="457200" cy="457200"/>
          </a:xfrm>
          <a:prstGeom prst="rect">
            <a:avLst/>
          </a:prstGeom>
        </p:spPr>
      </p:pic>
    </p:spTree>
    <p:extLst>
      <p:ext uri="{BB962C8B-B14F-4D97-AF65-F5344CB8AC3E}">
        <p14:creationId xmlns:p14="http://schemas.microsoft.com/office/powerpoint/2010/main" val="271510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Customer Scenario</a:t>
            </a:r>
          </a:p>
        </p:txBody>
      </p:sp>
      <p:sp>
        <p:nvSpPr>
          <p:cNvPr id="4" name="Rectangle 3">
            <a:extLst>
              <a:ext uri="{FF2B5EF4-FFF2-40B4-BE49-F238E27FC236}">
                <a16:creationId xmlns:a16="http://schemas.microsoft.com/office/drawing/2014/main" id="{6A5CEA67-3C9D-A24D-9CB1-A18D6432FD34}"/>
              </a:ext>
            </a:extLst>
          </p:cNvPr>
          <p:cNvSpPr/>
          <p:nvPr/>
        </p:nvSpPr>
        <p:spPr>
          <a:xfrm>
            <a:off x="684179" y="1523835"/>
            <a:ext cx="11115472" cy="1200329"/>
          </a:xfrm>
          <a:prstGeom prst="rect">
            <a:avLst/>
          </a:prstGeom>
        </p:spPr>
        <p:txBody>
          <a:bodyPr wrap="square">
            <a:spAutoFit/>
          </a:bodyPr>
          <a:lstStyle/>
          <a:p>
            <a:endParaRPr lang="en-US" dirty="0"/>
          </a:p>
          <a:p>
            <a:pPr lvl="1"/>
            <a:endParaRPr lang="en-US" dirty="0"/>
          </a:p>
          <a:p>
            <a:pPr marL="285750" indent="-285750">
              <a:buFont typeface="Arial" panose="020B0604020202020204" pitchFamily="34" charset="0"/>
              <a:buChar char="•"/>
            </a:pPr>
            <a:endParaRPr lang="en-US" dirty="0"/>
          </a:p>
          <a:p>
            <a:endParaRPr lang="en-US" dirty="0"/>
          </a:p>
        </p:txBody>
      </p:sp>
      <p:sp>
        <p:nvSpPr>
          <p:cNvPr id="3" name="Rectangle 2">
            <a:extLst>
              <a:ext uri="{FF2B5EF4-FFF2-40B4-BE49-F238E27FC236}">
                <a16:creationId xmlns:a16="http://schemas.microsoft.com/office/drawing/2014/main" id="{A200F42C-4DCA-49E9-B5B1-DD6ECC90817C}"/>
              </a:ext>
            </a:extLst>
          </p:cNvPr>
          <p:cNvSpPr/>
          <p:nvPr/>
        </p:nvSpPr>
        <p:spPr>
          <a:xfrm>
            <a:off x="406161" y="2066339"/>
            <a:ext cx="5205811" cy="1508105"/>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Ø"/>
              <a:tabLst>
                <a:tab pos="228600" algn="l"/>
              </a:tabLst>
            </a:pPr>
            <a:r>
              <a:rPr lang="en-US" sz="20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Business Case </a:t>
            </a:r>
          </a:p>
          <a:p>
            <a:pPr marL="800100" lvl="1" indent="-342900">
              <a:buFont typeface="Wingdings" panose="05000000000000000000" pitchFamily="2" charset="2"/>
              <a:buChar char="§"/>
              <a:tabLst>
                <a:tab pos="228600" algn="l"/>
              </a:tabLst>
            </a:pPr>
            <a:r>
              <a:rPr lang="en-US" dirty="0">
                <a:latin typeface="Calibri" panose="020F0502020204030204" pitchFamily="34" charset="0"/>
                <a:ea typeface="Calibri" panose="020F0502020204030204" pitchFamily="34" charset="0"/>
                <a:cs typeface="Times New Roman" panose="02020603050405020304" pitchFamily="18" charset="0"/>
              </a:rPr>
              <a:t>Audit sponsored by Expedia’s (EG) corporate board</a:t>
            </a:r>
          </a:p>
          <a:p>
            <a:pPr marL="800100" lvl="1" indent="-342900">
              <a:buFont typeface="Wingdings" panose="05000000000000000000" pitchFamily="2" charset="2"/>
              <a:buChar char="§"/>
              <a:tabLst>
                <a:tab pos="228600" algn="l"/>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Identified PCI and PII data in the open in the EG Data Lake</a:t>
            </a:r>
          </a:p>
        </p:txBody>
      </p:sp>
      <p:sp>
        <p:nvSpPr>
          <p:cNvPr id="6" name="Rectangle 5">
            <a:extLst>
              <a:ext uri="{FF2B5EF4-FFF2-40B4-BE49-F238E27FC236}">
                <a16:creationId xmlns:a16="http://schemas.microsoft.com/office/drawing/2014/main" id="{18B1597C-C390-48DD-874F-2AB24ED77DA8}"/>
              </a:ext>
            </a:extLst>
          </p:cNvPr>
          <p:cNvSpPr/>
          <p:nvPr/>
        </p:nvSpPr>
        <p:spPr>
          <a:xfrm>
            <a:off x="6456354" y="2123999"/>
            <a:ext cx="5343295" cy="954107"/>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Ø"/>
              <a:tabLst>
                <a:tab pos="228600" algn="l"/>
                <a:tab pos="457200" algn="l"/>
              </a:tabLst>
            </a:pPr>
            <a:r>
              <a:rPr lang="en-US" sz="20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Constraints</a:t>
            </a:r>
          </a:p>
          <a:p>
            <a:pPr marL="800100" lvl="1" indent="-342900">
              <a:buFont typeface="Wingdings" panose="05000000000000000000" pitchFamily="2" charset="2"/>
              <a:buChar char="§"/>
              <a:tabLst>
                <a:tab pos="228600" algn="l"/>
                <a:tab pos="685800" algn="l"/>
              </a:tabLst>
            </a:pPr>
            <a:r>
              <a:rPr lang="en-US" dirty="0">
                <a:latin typeface="Calibri" panose="020F0502020204030204" pitchFamily="34" charset="0"/>
                <a:ea typeface="Calibri" panose="020F0502020204030204" pitchFamily="34" charset="0"/>
                <a:cs typeface="Times New Roman" panose="02020603050405020304" pitchFamily="18" charset="0"/>
              </a:rPr>
              <a:t>No developers available</a:t>
            </a:r>
          </a:p>
          <a:p>
            <a:pPr marL="800100" lvl="1" indent="-342900">
              <a:buFont typeface="Wingdings" panose="05000000000000000000" pitchFamily="2" charset="2"/>
              <a:buChar char="§"/>
              <a:tabLst>
                <a:tab pos="228600" algn="l"/>
                <a:tab pos="685800" algn="l"/>
              </a:tabLst>
            </a:pPr>
            <a:r>
              <a:rPr lang="en-US" dirty="0">
                <a:latin typeface="Calibri" panose="020F0502020204030204" pitchFamily="34" charset="0"/>
                <a:ea typeface="Calibri" panose="020F0502020204030204" pitchFamily="34" charset="0"/>
                <a:cs typeface="Times New Roman" panose="02020603050405020304" pitchFamily="18" charset="0"/>
              </a:rPr>
              <a:t>Limited funding</a:t>
            </a:r>
          </a:p>
        </p:txBody>
      </p:sp>
      <p:sp>
        <p:nvSpPr>
          <p:cNvPr id="7" name="Rectangle 6">
            <a:extLst>
              <a:ext uri="{FF2B5EF4-FFF2-40B4-BE49-F238E27FC236}">
                <a16:creationId xmlns:a16="http://schemas.microsoft.com/office/drawing/2014/main" id="{DB52D5D2-93DE-49CE-98BF-2DBE398775C1}"/>
              </a:ext>
            </a:extLst>
          </p:cNvPr>
          <p:cNvSpPr/>
          <p:nvPr/>
        </p:nvSpPr>
        <p:spPr>
          <a:xfrm>
            <a:off x="406161" y="3826060"/>
            <a:ext cx="5205811" cy="1508105"/>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Ø"/>
              <a:tabLst>
                <a:tab pos="228600" algn="l"/>
                <a:tab pos="457200" algn="l"/>
              </a:tabLst>
            </a:pPr>
            <a:r>
              <a:rPr lang="en-US" sz="20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Risks</a:t>
            </a:r>
          </a:p>
          <a:p>
            <a:pPr marL="800100" lvl="1" indent="-342900">
              <a:buFont typeface="Wingdings" panose="05000000000000000000" pitchFamily="2" charset="2"/>
              <a:buChar char="§"/>
              <a:tabLst>
                <a:tab pos="228600" algn="l"/>
                <a:tab pos="685800" algn="l"/>
              </a:tabLst>
            </a:pPr>
            <a:r>
              <a:rPr lang="en-US" dirty="0">
                <a:latin typeface="Calibri" panose="020F0502020204030204" pitchFamily="34" charset="0"/>
                <a:ea typeface="Calibri" panose="020F0502020204030204" pitchFamily="34" charset="0"/>
                <a:cs typeface="Times New Roman" panose="02020603050405020304" pitchFamily="18" charset="0"/>
              </a:rPr>
              <a:t>Having PCI Data compromised</a:t>
            </a:r>
          </a:p>
          <a:p>
            <a:pPr marL="800100" lvl="1" indent="-342900">
              <a:buFont typeface="Wingdings" panose="05000000000000000000" pitchFamily="2" charset="2"/>
              <a:buChar char="§"/>
              <a:tabLst>
                <a:tab pos="228600" algn="l"/>
                <a:tab pos="685800" algn="l"/>
              </a:tabLst>
            </a:pPr>
            <a:r>
              <a:rPr lang="en-US" dirty="0">
                <a:latin typeface="Calibri" panose="020F0502020204030204" pitchFamily="34" charset="0"/>
                <a:ea typeface="Calibri" panose="020F0502020204030204" pitchFamily="34" charset="0"/>
                <a:cs typeface="Times New Roman" panose="02020603050405020304" pitchFamily="18" charset="0"/>
              </a:rPr>
              <a:t>Failing PCI certification</a:t>
            </a:r>
          </a:p>
          <a:p>
            <a:pPr marL="1257300" lvl="2" indent="-342900">
              <a:buFont typeface="Wingdings" panose="05000000000000000000" pitchFamily="2" charset="2"/>
              <a:buChar char="§"/>
              <a:tabLst>
                <a:tab pos="228600" algn="l"/>
                <a:tab pos="914400" algn="l"/>
              </a:tabLst>
            </a:pPr>
            <a:r>
              <a:rPr lang="en-US" dirty="0">
                <a:latin typeface="Calibri" panose="020F0502020204030204" pitchFamily="34" charset="0"/>
                <a:ea typeface="Calibri" panose="020F0502020204030204" pitchFamily="34" charset="0"/>
                <a:cs typeface="Times New Roman" panose="02020603050405020304" pitchFamily="18" charset="0"/>
              </a:rPr>
              <a:t>Dependent on PCI certification to collect and move monies online.</a:t>
            </a:r>
          </a:p>
        </p:txBody>
      </p:sp>
      <p:sp>
        <p:nvSpPr>
          <p:cNvPr id="9" name="Rectangle 8">
            <a:extLst>
              <a:ext uri="{FF2B5EF4-FFF2-40B4-BE49-F238E27FC236}">
                <a16:creationId xmlns:a16="http://schemas.microsoft.com/office/drawing/2014/main" id="{8BC1F829-AE75-4E44-96F9-8044F4380588}"/>
              </a:ext>
            </a:extLst>
          </p:cNvPr>
          <p:cNvSpPr/>
          <p:nvPr/>
        </p:nvSpPr>
        <p:spPr>
          <a:xfrm>
            <a:off x="6456355" y="3826059"/>
            <a:ext cx="5343295" cy="1508105"/>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Ø"/>
              <a:tabLst>
                <a:tab pos="228600" algn="l"/>
              </a:tabLst>
            </a:pPr>
            <a:r>
              <a:rPr lang="en-US" sz="20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Opportunity </a:t>
            </a:r>
          </a:p>
          <a:p>
            <a:pPr marL="800100" lvl="1" indent="-342900">
              <a:buFont typeface="Wingdings" panose="05000000000000000000" pitchFamily="2" charset="2"/>
              <a:buChar char="§"/>
              <a:tabLst>
                <a:tab pos="228600" algn="l"/>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EG – Rectify discrepancy from corporate audit</a:t>
            </a:r>
          </a:p>
          <a:p>
            <a:pPr marL="800100" lvl="1" indent="-342900">
              <a:buFont typeface="Wingdings" panose="05000000000000000000" pitchFamily="2" charset="2"/>
              <a:buChar char="§"/>
              <a:tabLst>
                <a:tab pos="228600" algn="l"/>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AWS – Amazon Macie adopted at Expedia to identify PCI/PII data </a:t>
            </a:r>
          </a:p>
          <a:p>
            <a:pPr marL="800100" lvl="1" indent="-342900">
              <a:buFont typeface="Wingdings" panose="05000000000000000000" pitchFamily="2" charset="2"/>
              <a:buChar char="§"/>
              <a:tabLst>
                <a:tab pos="228600" algn="l"/>
                <a:tab pos="457200" algn="l"/>
              </a:tabLst>
            </a:pPr>
            <a:r>
              <a:rPr lang="en-US" dirty="0" err="1">
                <a:latin typeface="Calibri" panose="020F0502020204030204" pitchFamily="34" charset="0"/>
                <a:ea typeface="Calibri" panose="020F0502020204030204" pitchFamily="34" charset="0"/>
                <a:cs typeface="Times New Roman" panose="02020603050405020304" pitchFamily="18" charset="0"/>
              </a:rPr>
              <a:t>ProServe</a:t>
            </a:r>
            <a:r>
              <a:rPr lang="en-US" dirty="0">
                <a:latin typeface="Calibri" panose="020F0502020204030204" pitchFamily="34" charset="0"/>
                <a:ea typeface="Calibri" panose="020F0502020204030204" pitchFamily="34" charset="0"/>
                <a:cs typeface="Times New Roman" panose="02020603050405020304" pitchFamily="18" charset="0"/>
              </a:rPr>
              <a:t> – Paid follow-on engagement</a:t>
            </a:r>
          </a:p>
        </p:txBody>
      </p:sp>
    </p:spTree>
    <p:extLst>
      <p:ext uri="{BB962C8B-B14F-4D97-AF65-F5344CB8AC3E}">
        <p14:creationId xmlns:p14="http://schemas.microsoft.com/office/powerpoint/2010/main" val="9548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a:t>
            </a:r>
            <a:r>
              <a:rPr lang="en-US" i="1" dirty="0" err="1">
                <a:solidFill>
                  <a:schemeClr val="accent1"/>
                </a:solidFill>
              </a:rPr>
              <a:t>OneTeam</a:t>
            </a:r>
            <a:endParaRPr lang="en-US" i="1" dirty="0">
              <a:solidFill>
                <a:schemeClr val="accent1"/>
              </a:solidFill>
            </a:endParaRPr>
          </a:p>
        </p:txBody>
      </p:sp>
      <p:sp>
        <p:nvSpPr>
          <p:cNvPr id="4" name="Rectangle 3">
            <a:extLst>
              <a:ext uri="{FF2B5EF4-FFF2-40B4-BE49-F238E27FC236}">
                <a16:creationId xmlns:a16="http://schemas.microsoft.com/office/drawing/2014/main" id="{6A5CEA67-3C9D-A24D-9CB1-A18D6432FD34}"/>
              </a:ext>
            </a:extLst>
          </p:cNvPr>
          <p:cNvSpPr/>
          <p:nvPr/>
        </p:nvSpPr>
        <p:spPr>
          <a:xfrm>
            <a:off x="1015761" y="1654386"/>
            <a:ext cx="7894559" cy="1569660"/>
          </a:xfrm>
          <a:prstGeom prst="rect">
            <a:avLst/>
          </a:prstGeom>
        </p:spPr>
        <p:txBody>
          <a:bodyPr wrap="square">
            <a:spAutoFit/>
          </a:bodyPr>
          <a:lstStyle/>
          <a:p>
            <a:r>
              <a:rPr lang="en-US" sz="2400" dirty="0"/>
              <a:t>Seven-week Proof of Concept </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graphicFrame>
        <p:nvGraphicFramePr>
          <p:cNvPr id="3" name="Table 2">
            <a:extLst>
              <a:ext uri="{FF2B5EF4-FFF2-40B4-BE49-F238E27FC236}">
                <a16:creationId xmlns:a16="http://schemas.microsoft.com/office/drawing/2014/main" id="{B7B8676F-7993-4C2D-8AA4-A2E64EEBBB45}"/>
              </a:ext>
            </a:extLst>
          </p:cNvPr>
          <p:cNvGraphicFramePr>
            <a:graphicFrameLocks noGrp="1"/>
          </p:cNvGraphicFramePr>
          <p:nvPr>
            <p:extLst>
              <p:ext uri="{D42A27DB-BD31-4B8C-83A1-F6EECF244321}">
                <p14:modId xmlns:p14="http://schemas.microsoft.com/office/powerpoint/2010/main" val="501862479"/>
              </p:ext>
            </p:extLst>
          </p:nvPr>
        </p:nvGraphicFramePr>
        <p:xfrm>
          <a:off x="1015761" y="2295222"/>
          <a:ext cx="4978520" cy="1751838"/>
        </p:xfrm>
        <a:graphic>
          <a:graphicData uri="http://schemas.openxmlformats.org/drawingml/2006/table">
            <a:tbl>
              <a:tblPr firstRow="1" bandRow="1">
                <a:tableStyleId>{5C22544A-7EE6-4342-B048-85BDC9FD1C3A}</a:tableStyleId>
              </a:tblPr>
              <a:tblGrid>
                <a:gridCol w="4978520">
                  <a:extLst>
                    <a:ext uri="{9D8B030D-6E8A-4147-A177-3AD203B41FA5}">
                      <a16:colId xmlns:a16="http://schemas.microsoft.com/office/drawing/2014/main" val="3390977029"/>
                    </a:ext>
                  </a:extLst>
                </a:gridCol>
              </a:tblGrid>
              <a:tr h="1719431">
                <a:tc>
                  <a:txBody>
                    <a:bodyPr/>
                    <a:lstStyle/>
                    <a:p>
                      <a:pPr marL="38" lvl="0" indent="0">
                        <a:buFont typeface="Arial" panose="020B0604020202020204" pitchFamily="34" charset="0"/>
                        <a:buNone/>
                      </a:pPr>
                      <a:r>
                        <a:rPr lang="en-US" dirty="0"/>
                        <a:t>AM – Earns Trust/Customer Obsession</a:t>
                      </a:r>
                    </a:p>
                    <a:p>
                      <a:pPr marL="38" lvl="0" indent="0">
                        <a:buFont typeface="Arial" panose="020B0604020202020204" pitchFamily="34" charset="0"/>
                        <a:buNone/>
                      </a:pPr>
                      <a:endParaRPr lang="en-US" dirty="0"/>
                    </a:p>
                    <a:p>
                      <a:pPr marL="285807" lvl="0" indent="-285750">
                        <a:buFont typeface="Wingdings" panose="05000000000000000000" pitchFamily="2" charset="2"/>
                        <a:buChar char="§"/>
                      </a:pPr>
                      <a:r>
                        <a:rPr lang="en-US" sz="1400" b="0" i="1" dirty="0"/>
                        <a:t>Prior positive experience with an S3 Intelligent Tiering project paved the way for discussions on PCI/PII data</a:t>
                      </a:r>
                    </a:p>
                    <a:p>
                      <a:pPr marL="285807" lvl="0" indent="-285750">
                        <a:buFont typeface="Wingdings" panose="05000000000000000000" pitchFamily="2" charset="2"/>
                        <a:buChar char="§"/>
                      </a:pPr>
                      <a:r>
                        <a:rPr lang="en-US" sz="1400" b="0" i="1" dirty="0"/>
                        <a:t>Customer had a significant issue with an idea to use Macie, but no developers or funding. </a:t>
                      </a:r>
                    </a:p>
                    <a:p>
                      <a:endParaRPr lang="en-US" dirty="0"/>
                    </a:p>
                  </a:txBody>
                  <a:tcPr/>
                </a:tc>
                <a:extLst>
                  <a:ext uri="{0D108BD9-81ED-4DB2-BD59-A6C34878D82A}">
                    <a16:rowId xmlns:a16="http://schemas.microsoft.com/office/drawing/2014/main" val="921190571"/>
                  </a:ext>
                </a:extLst>
              </a:tr>
            </a:tbl>
          </a:graphicData>
        </a:graphic>
      </p:graphicFrame>
      <p:graphicFrame>
        <p:nvGraphicFramePr>
          <p:cNvPr id="5" name="Table 4">
            <a:extLst>
              <a:ext uri="{FF2B5EF4-FFF2-40B4-BE49-F238E27FC236}">
                <a16:creationId xmlns:a16="http://schemas.microsoft.com/office/drawing/2014/main" id="{12E368A0-FF25-4D22-BECA-24AF12F79318}"/>
              </a:ext>
            </a:extLst>
          </p:cNvPr>
          <p:cNvGraphicFramePr>
            <a:graphicFrameLocks noGrp="1"/>
          </p:cNvGraphicFramePr>
          <p:nvPr>
            <p:extLst>
              <p:ext uri="{D42A27DB-BD31-4B8C-83A1-F6EECF244321}">
                <p14:modId xmlns:p14="http://schemas.microsoft.com/office/powerpoint/2010/main" val="2763826773"/>
              </p:ext>
            </p:extLst>
          </p:nvPr>
        </p:nvGraphicFramePr>
        <p:xfrm>
          <a:off x="1015761" y="4207535"/>
          <a:ext cx="4978520" cy="1992155"/>
        </p:xfrm>
        <a:graphic>
          <a:graphicData uri="http://schemas.openxmlformats.org/drawingml/2006/table">
            <a:tbl>
              <a:tblPr firstRow="1" bandRow="1">
                <a:tableStyleId>{5C22544A-7EE6-4342-B048-85BDC9FD1C3A}</a:tableStyleId>
              </a:tblPr>
              <a:tblGrid>
                <a:gridCol w="4978520">
                  <a:extLst>
                    <a:ext uri="{9D8B030D-6E8A-4147-A177-3AD203B41FA5}">
                      <a16:colId xmlns:a16="http://schemas.microsoft.com/office/drawing/2014/main" val="1819778204"/>
                    </a:ext>
                  </a:extLst>
                </a:gridCol>
              </a:tblGrid>
              <a:tr h="1992155">
                <a:tc>
                  <a:txBody>
                    <a:bodyPr/>
                    <a:lstStyle/>
                    <a:p>
                      <a:pPr marL="38" lvl="0" indent="0">
                        <a:buFont typeface="Arial" panose="020B0604020202020204" pitchFamily="34" charset="0"/>
                        <a:buNone/>
                      </a:pPr>
                      <a:r>
                        <a:rPr lang="en-US" b="1" dirty="0"/>
                        <a:t>CSM – Bias for Action/Insist on the Highest Standards</a:t>
                      </a:r>
                    </a:p>
                    <a:p>
                      <a:pPr marL="38" lvl="0" indent="0">
                        <a:buFont typeface="Arial" panose="020B0604020202020204" pitchFamily="34" charset="0"/>
                        <a:buNone/>
                      </a:pPr>
                      <a:endParaRPr lang="en-US" b="1" dirty="0"/>
                    </a:p>
                    <a:p>
                      <a:pPr marL="285788" lvl="0" indent="-285750">
                        <a:buFont typeface="Wingdings" panose="05000000000000000000" pitchFamily="2" charset="2"/>
                        <a:buChar char="§"/>
                      </a:pPr>
                      <a:r>
                        <a:rPr lang="en-US" sz="1400" b="0" i="1" dirty="0"/>
                        <a:t>Applied program management and agile knowledge to ensure successful delivery</a:t>
                      </a:r>
                    </a:p>
                    <a:p>
                      <a:pPr marL="285788" lvl="0" indent="-285750">
                        <a:buFont typeface="Wingdings" panose="05000000000000000000" pitchFamily="2" charset="2"/>
                        <a:buChar char="§"/>
                      </a:pPr>
                      <a:r>
                        <a:rPr lang="en-US" sz="1400" b="0" i="1" dirty="0"/>
                        <a:t>Defined sprints to ensure SOW objectives were met</a:t>
                      </a:r>
                    </a:p>
                    <a:p>
                      <a:pPr marL="285788" lvl="0" indent="-285750">
                        <a:buFont typeface="Wingdings" panose="05000000000000000000" pitchFamily="2" charset="2"/>
                        <a:buChar char="§"/>
                      </a:pPr>
                      <a:r>
                        <a:rPr lang="en-US" sz="1400" b="0" i="1" dirty="0"/>
                        <a:t>Pre-Requisites completed prior to project kickoff</a:t>
                      </a:r>
                    </a:p>
                  </a:txBody>
                  <a:tcPr/>
                </a:tc>
                <a:extLst>
                  <a:ext uri="{0D108BD9-81ED-4DB2-BD59-A6C34878D82A}">
                    <a16:rowId xmlns:a16="http://schemas.microsoft.com/office/drawing/2014/main" val="640478467"/>
                  </a:ext>
                </a:extLst>
              </a:tr>
            </a:tbl>
          </a:graphicData>
        </a:graphic>
      </p:graphicFrame>
      <p:graphicFrame>
        <p:nvGraphicFramePr>
          <p:cNvPr id="10" name="Table 9">
            <a:extLst>
              <a:ext uri="{FF2B5EF4-FFF2-40B4-BE49-F238E27FC236}">
                <a16:creationId xmlns:a16="http://schemas.microsoft.com/office/drawing/2014/main" id="{12C03CB7-1608-4FE5-858F-F16B77FB55DA}"/>
              </a:ext>
            </a:extLst>
          </p:cNvPr>
          <p:cNvGraphicFramePr>
            <a:graphicFrameLocks noGrp="1"/>
          </p:cNvGraphicFramePr>
          <p:nvPr>
            <p:extLst>
              <p:ext uri="{D42A27DB-BD31-4B8C-83A1-F6EECF244321}">
                <p14:modId xmlns:p14="http://schemas.microsoft.com/office/powerpoint/2010/main" val="1187828840"/>
              </p:ext>
            </p:extLst>
          </p:nvPr>
        </p:nvGraphicFramePr>
        <p:xfrm>
          <a:off x="6278641" y="2295223"/>
          <a:ext cx="4978520" cy="1751837"/>
        </p:xfrm>
        <a:graphic>
          <a:graphicData uri="http://schemas.openxmlformats.org/drawingml/2006/table">
            <a:tbl>
              <a:tblPr firstRow="1" bandRow="1">
                <a:tableStyleId>{5C22544A-7EE6-4342-B048-85BDC9FD1C3A}</a:tableStyleId>
              </a:tblPr>
              <a:tblGrid>
                <a:gridCol w="4978520">
                  <a:extLst>
                    <a:ext uri="{9D8B030D-6E8A-4147-A177-3AD203B41FA5}">
                      <a16:colId xmlns:a16="http://schemas.microsoft.com/office/drawing/2014/main" val="1819778204"/>
                    </a:ext>
                  </a:extLst>
                </a:gridCol>
              </a:tblGrid>
              <a:tr h="1751837">
                <a:tc>
                  <a:txBody>
                    <a:bodyPr/>
                    <a:lstStyle/>
                    <a:p>
                      <a:pPr marL="38" lvl="0" indent="0">
                        <a:buFont typeface="Arial" panose="020B0604020202020204" pitchFamily="34" charset="0"/>
                        <a:buNone/>
                      </a:pPr>
                      <a:r>
                        <a:rPr lang="en-US" dirty="0"/>
                        <a:t>SA – Are Right A Lot/Think Big</a:t>
                      </a:r>
                    </a:p>
                    <a:p>
                      <a:pPr marL="38" lvl="0" indent="0">
                        <a:buFont typeface="Arial" panose="020B0604020202020204" pitchFamily="34" charset="0"/>
                        <a:buNone/>
                      </a:pPr>
                      <a:endParaRPr lang="en-US" dirty="0"/>
                    </a:p>
                    <a:p>
                      <a:pPr marL="285807" lvl="0" indent="-285750">
                        <a:buFont typeface="Wingdings" panose="05000000000000000000" pitchFamily="2" charset="2"/>
                        <a:buChar char="§"/>
                      </a:pPr>
                      <a:r>
                        <a:rPr lang="en-US" sz="1400" b="0" i="1" dirty="0"/>
                        <a:t>Designed a scalable and performant architecture with extensibility</a:t>
                      </a:r>
                    </a:p>
                    <a:p>
                      <a:pPr marL="285807" lvl="0" indent="-285750">
                        <a:buFont typeface="Wingdings" panose="05000000000000000000" pitchFamily="2" charset="2"/>
                        <a:buChar char="§"/>
                      </a:pPr>
                      <a:r>
                        <a:rPr lang="en-US" sz="1400" b="0" i="1" dirty="0"/>
                        <a:t>Defined units of work and deliverables for each sprint</a:t>
                      </a:r>
                    </a:p>
                    <a:p>
                      <a:endParaRPr lang="en-US" dirty="0"/>
                    </a:p>
                  </a:txBody>
                  <a:tcPr/>
                </a:tc>
                <a:extLst>
                  <a:ext uri="{0D108BD9-81ED-4DB2-BD59-A6C34878D82A}">
                    <a16:rowId xmlns:a16="http://schemas.microsoft.com/office/drawing/2014/main" val="921190571"/>
                  </a:ext>
                </a:extLst>
              </a:tr>
            </a:tbl>
          </a:graphicData>
        </a:graphic>
      </p:graphicFrame>
      <p:graphicFrame>
        <p:nvGraphicFramePr>
          <p:cNvPr id="11" name="Table 10">
            <a:extLst>
              <a:ext uri="{FF2B5EF4-FFF2-40B4-BE49-F238E27FC236}">
                <a16:creationId xmlns:a16="http://schemas.microsoft.com/office/drawing/2014/main" id="{69AD1FFD-97D4-49FF-9008-8998C30F5A66}"/>
              </a:ext>
            </a:extLst>
          </p:cNvPr>
          <p:cNvGraphicFramePr>
            <a:graphicFrameLocks noGrp="1"/>
          </p:cNvGraphicFramePr>
          <p:nvPr>
            <p:extLst>
              <p:ext uri="{D42A27DB-BD31-4B8C-83A1-F6EECF244321}">
                <p14:modId xmlns:p14="http://schemas.microsoft.com/office/powerpoint/2010/main" val="3517341478"/>
              </p:ext>
            </p:extLst>
          </p:nvPr>
        </p:nvGraphicFramePr>
        <p:xfrm>
          <a:off x="6278641" y="4207536"/>
          <a:ext cx="4978520" cy="1992155"/>
        </p:xfrm>
        <a:graphic>
          <a:graphicData uri="http://schemas.openxmlformats.org/drawingml/2006/table">
            <a:tbl>
              <a:tblPr firstRow="1" bandRow="1">
                <a:tableStyleId>{5C22544A-7EE6-4342-B048-85BDC9FD1C3A}</a:tableStyleId>
              </a:tblPr>
              <a:tblGrid>
                <a:gridCol w="4978520">
                  <a:extLst>
                    <a:ext uri="{9D8B030D-6E8A-4147-A177-3AD203B41FA5}">
                      <a16:colId xmlns:a16="http://schemas.microsoft.com/office/drawing/2014/main" val="3390977029"/>
                    </a:ext>
                  </a:extLst>
                </a:gridCol>
              </a:tblGrid>
              <a:tr h="1992155">
                <a:tc>
                  <a:txBody>
                    <a:bodyPr/>
                    <a:lstStyle/>
                    <a:p>
                      <a:pPr marL="38" lvl="0" indent="0">
                        <a:buFont typeface="Arial" panose="020B0604020202020204" pitchFamily="34" charset="0"/>
                        <a:buNone/>
                      </a:pPr>
                      <a:r>
                        <a:rPr lang="en-US" b="1" dirty="0"/>
                        <a:t>CPM – Bias for Action/Deliver Results</a:t>
                      </a:r>
                    </a:p>
                    <a:p>
                      <a:pPr marL="285788" lvl="0" indent="-285750">
                        <a:buFont typeface="Wingdings" panose="05000000000000000000" pitchFamily="2" charset="2"/>
                        <a:buChar char="§"/>
                      </a:pPr>
                      <a:endParaRPr lang="en-US" b="1" dirty="0"/>
                    </a:p>
                    <a:p>
                      <a:pPr marL="285807" lvl="0" indent="-285750">
                        <a:buFont typeface="Wingdings" panose="05000000000000000000" pitchFamily="2" charset="2"/>
                        <a:buChar char="§"/>
                      </a:pPr>
                      <a:r>
                        <a:rPr lang="en-US" sz="1400" b="0" i="1" dirty="0"/>
                        <a:t>Utilized </a:t>
                      </a:r>
                      <a:r>
                        <a:rPr lang="en-US" sz="1400" b="0" i="1" dirty="0" err="1"/>
                        <a:t>ProServe</a:t>
                      </a:r>
                      <a:r>
                        <a:rPr lang="en-US" sz="1400" b="0" i="1" dirty="0"/>
                        <a:t> processes to deliver the SOW and secure funding</a:t>
                      </a:r>
                    </a:p>
                    <a:p>
                      <a:pPr marL="285807" lvl="0" indent="-285750">
                        <a:buFont typeface="Wingdings" panose="05000000000000000000" pitchFamily="2" charset="2"/>
                        <a:buChar char="§"/>
                      </a:pPr>
                      <a:r>
                        <a:rPr lang="en-US" sz="1400" b="0" i="1" dirty="0"/>
                        <a:t>Overcame staffing constraints and budgetary challenges to keep the project moving forward</a:t>
                      </a:r>
                    </a:p>
                    <a:p>
                      <a:endParaRPr lang="en-US" dirty="0"/>
                    </a:p>
                  </a:txBody>
                  <a:tcPr/>
                </a:tc>
                <a:extLst>
                  <a:ext uri="{0D108BD9-81ED-4DB2-BD59-A6C34878D82A}">
                    <a16:rowId xmlns:a16="http://schemas.microsoft.com/office/drawing/2014/main" val="640478467"/>
                  </a:ext>
                </a:extLst>
              </a:tr>
            </a:tbl>
          </a:graphicData>
        </a:graphic>
      </p:graphicFrame>
    </p:spTree>
    <p:extLst>
      <p:ext uri="{BB962C8B-B14F-4D97-AF65-F5344CB8AC3E}">
        <p14:creationId xmlns:p14="http://schemas.microsoft.com/office/powerpoint/2010/main" val="65017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a:t>
            </a:r>
            <a:r>
              <a:rPr lang="en-US" i="1" dirty="0">
                <a:solidFill>
                  <a:schemeClr val="accent1"/>
                </a:solidFill>
              </a:rPr>
              <a:t>Tools &amp; Resources</a:t>
            </a:r>
          </a:p>
        </p:txBody>
      </p:sp>
      <p:sp>
        <p:nvSpPr>
          <p:cNvPr id="4" name="Rectangle 3">
            <a:extLst>
              <a:ext uri="{FF2B5EF4-FFF2-40B4-BE49-F238E27FC236}">
                <a16:creationId xmlns:a16="http://schemas.microsoft.com/office/drawing/2014/main" id="{6A5CEA67-3C9D-A24D-9CB1-A18D6432FD34}"/>
              </a:ext>
            </a:extLst>
          </p:cNvPr>
          <p:cNvSpPr/>
          <p:nvPr/>
        </p:nvSpPr>
        <p:spPr>
          <a:xfrm>
            <a:off x="538264" y="2570315"/>
            <a:ext cx="11115472" cy="3416320"/>
          </a:xfrm>
          <a:prstGeom prst="rect">
            <a:avLst/>
          </a:prstGeom>
        </p:spPr>
        <p:txBody>
          <a:bodyPr wrap="square">
            <a:spAutoFit/>
          </a:bodyPr>
          <a:lstStyle/>
          <a:p>
            <a:pPr marL="742950" lvl="1" indent="-285750">
              <a:buFont typeface="Wingdings" panose="05000000000000000000" pitchFamily="2" charset="2"/>
              <a:buChar char="§"/>
            </a:pPr>
            <a:r>
              <a:rPr lang="en-US" dirty="0"/>
              <a:t>Started as </a:t>
            </a:r>
            <a:r>
              <a:rPr lang="en-US" dirty="0" err="1"/>
              <a:t>ProServe</a:t>
            </a:r>
            <a:r>
              <a:rPr lang="en-US" dirty="0"/>
              <a:t> investment in Expedia after 3 failed previous opportunities</a:t>
            </a:r>
            <a:br>
              <a:rPr lang="en-US" dirty="0"/>
            </a:br>
            <a:endParaRPr lang="en-US" dirty="0"/>
          </a:p>
          <a:p>
            <a:pPr marL="742950" lvl="1" indent="-285750">
              <a:buFont typeface="Wingdings" panose="05000000000000000000" pitchFamily="2" charset="2"/>
              <a:buChar char="§"/>
            </a:pPr>
            <a:r>
              <a:rPr lang="en-US" dirty="0"/>
              <a:t>Brought the right people to solve Expedia’s challenge</a:t>
            </a:r>
            <a:br>
              <a:rPr lang="en-US" dirty="0"/>
            </a:br>
            <a:endParaRPr lang="en-US" dirty="0"/>
          </a:p>
          <a:p>
            <a:pPr marL="742950" lvl="1" indent="-285750">
              <a:buFont typeface="Wingdings" panose="05000000000000000000" pitchFamily="2" charset="2"/>
              <a:buChar char="§"/>
            </a:pPr>
            <a:r>
              <a:rPr lang="en-US" dirty="0"/>
              <a:t>Built a relationship with the stakeholders at Expedia</a:t>
            </a:r>
            <a:br>
              <a:rPr lang="en-US" dirty="0"/>
            </a:br>
            <a:endParaRPr lang="en-US" dirty="0"/>
          </a:p>
          <a:p>
            <a:pPr marL="742950" lvl="1" indent="-285750">
              <a:buFont typeface="Wingdings" panose="05000000000000000000" pitchFamily="2" charset="2"/>
              <a:buChar char="§"/>
            </a:pPr>
            <a:r>
              <a:rPr lang="en-US" dirty="0"/>
              <a:t>Adapted our skills needed </a:t>
            </a:r>
          </a:p>
          <a:p>
            <a:pPr marL="1200150" lvl="2" indent="-285750">
              <a:buFont typeface="Wingdings" panose="05000000000000000000" pitchFamily="2" charset="2"/>
              <a:buChar char="§"/>
            </a:pPr>
            <a:r>
              <a:rPr lang="en-US" dirty="0"/>
              <a:t>Started with heavy Macie knowledge but project needed DevOps skills more </a:t>
            </a:r>
            <a:br>
              <a:rPr lang="en-US" dirty="0"/>
            </a:br>
            <a:endParaRPr lang="en-US" dirty="0"/>
          </a:p>
          <a:p>
            <a:pPr marL="742950" lvl="1" indent="-285750">
              <a:buFont typeface="Wingdings" panose="05000000000000000000" pitchFamily="2" charset="2"/>
              <a:buChar char="§"/>
            </a:pPr>
            <a:r>
              <a:rPr lang="en-US" dirty="0"/>
              <a:t>Worked with staffing and delivery management to overcome staffing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49280C00-3A40-4721-99C6-6AD74F95D147}"/>
              </a:ext>
            </a:extLst>
          </p:cNvPr>
          <p:cNvSpPr/>
          <p:nvPr/>
        </p:nvSpPr>
        <p:spPr>
          <a:xfrm>
            <a:off x="538264" y="1906045"/>
            <a:ext cx="11115472" cy="400110"/>
          </a:xfrm>
          <a:prstGeom prst="rect">
            <a:avLst/>
          </a:prstGeom>
        </p:spPr>
        <p:txBody>
          <a:bodyPr wrap="square">
            <a:spAutoFit/>
          </a:bodyPr>
          <a:lstStyle/>
          <a:p>
            <a:pPr marL="342900" indent="-342900">
              <a:buFont typeface="Wingdings" panose="05000000000000000000" pitchFamily="2" charset="2"/>
              <a:buChar char="Ø"/>
            </a:pPr>
            <a:r>
              <a:rPr lang="en-US" sz="2000" b="1" dirty="0">
                <a:solidFill>
                  <a:srgbClr val="FFC000"/>
                </a:solidFill>
              </a:rPr>
              <a:t>Demonstrated value of </a:t>
            </a:r>
            <a:r>
              <a:rPr lang="en-US" sz="2000" b="1" dirty="0" err="1">
                <a:solidFill>
                  <a:srgbClr val="FFC000"/>
                </a:solidFill>
              </a:rPr>
              <a:t>ProServe</a:t>
            </a:r>
            <a:endParaRPr lang="en-US" sz="2000" b="1" dirty="0">
              <a:solidFill>
                <a:srgbClr val="FFC000"/>
              </a:solidFill>
            </a:endParaRPr>
          </a:p>
        </p:txBody>
      </p:sp>
    </p:spTree>
    <p:extLst>
      <p:ext uri="{BB962C8B-B14F-4D97-AF65-F5344CB8AC3E}">
        <p14:creationId xmlns:p14="http://schemas.microsoft.com/office/powerpoint/2010/main" val="12811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AWS Technical Solution</a:t>
            </a:r>
          </a:p>
        </p:txBody>
      </p:sp>
      <p:sp>
        <p:nvSpPr>
          <p:cNvPr id="11" name="Text Placeholder 3">
            <a:extLst>
              <a:ext uri="{FF2B5EF4-FFF2-40B4-BE49-F238E27FC236}">
                <a16:creationId xmlns:a16="http://schemas.microsoft.com/office/drawing/2014/main" id="{304CF76B-9792-044A-80B4-6FE3598F76A7}"/>
              </a:ext>
            </a:extLst>
          </p:cNvPr>
          <p:cNvSpPr txBox="1">
            <a:spLocks/>
          </p:cNvSpPr>
          <p:nvPr/>
        </p:nvSpPr>
        <p:spPr bwMode="white">
          <a:xfrm>
            <a:off x="826508" y="1501503"/>
            <a:ext cx="4676792" cy="460619"/>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171450" marR="0" lvl="0" indent="-17145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FFC000"/>
                </a:solidFill>
                <a:effectLst/>
                <a:uLnTx/>
                <a:uFillTx/>
                <a:latin typeface="Amazon Ember Regular" charset="0"/>
                <a:ea typeface="+mn-ea"/>
              </a:rPr>
              <a:t>Requirements</a:t>
            </a:r>
          </a:p>
        </p:txBody>
      </p:sp>
      <p:sp>
        <p:nvSpPr>
          <p:cNvPr id="12" name="Text Placeholder 3">
            <a:extLst>
              <a:ext uri="{FF2B5EF4-FFF2-40B4-BE49-F238E27FC236}">
                <a16:creationId xmlns:a16="http://schemas.microsoft.com/office/drawing/2014/main" id="{304CF76B-9792-044A-80B4-6FE3598F76A7}"/>
              </a:ext>
            </a:extLst>
          </p:cNvPr>
          <p:cNvSpPr txBox="1">
            <a:spLocks/>
          </p:cNvSpPr>
          <p:nvPr/>
        </p:nvSpPr>
        <p:spPr bwMode="white">
          <a:xfrm>
            <a:off x="826508" y="2821035"/>
            <a:ext cx="4676792"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171450" marR="0" lvl="0" indent="-17145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1800" b="1" i="0" u="none" strike="noStrike" kern="1200" cap="none" spc="0" normalizeH="0" baseline="0" noProof="0" dirty="0">
              <a:ln>
                <a:noFill/>
              </a:ln>
              <a:solidFill>
                <a:schemeClr val="accent2">
                  <a:lumMod val="40000"/>
                  <a:lumOff val="60000"/>
                </a:schemeClr>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FFC000"/>
                </a:solidFill>
                <a:effectLst/>
                <a:uLnTx/>
                <a:uFillTx/>
                <a:latin typeface="Amazon Ember Regular" charset="0"/>
                <a:ea typeface="+mn-ea"/>
              </a:rPr>
              <a:t>Challenges</a:t>
            </a:r>
          </a:p>
        </p:txBody>
      </p:sp>
      <p:sp>
        <p:nvSpPr>
          <p:cNvPr id="13" name="Text Placeholder 3">
            <a:extLst>
              <a:ext uri="{FF2B5EF4-FFF2-40B4-BE49-F238E27FC236}">
                <a16:creationId xmlns:a16="http://schemas.microsoft.com/office/drawing/2014/main" id="{304CF76B-9792-044A-80B4-6FE3598F76A7}"/>
              </a:ext>
            </a:extLst>
          </p:cNvPr>
          <p:cNvSpPr txBox="1">
            <a:spLocks/>
          </p:cNvSpPr>
          <p:nvPr/>
        </p:nvSpPr>
        <p:spPr bwMode="white">
          <a:xfrm>
            <a:off x="1295278" y="3374379"/>
            <a:ext cx="5542402"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285750" marR="0" lvl="0" indent="-28575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FFFFFF"/>
                </a:solidFill>
                <a:effectLst/>
                <a:uLnTx/>
                <a:uFillTx/>
                <a:latin typeface="Amazon Ember Regular" charset="0"/>
                <a:ea typeface="+mn-ea"/>
              </a:rPr>
              <a:t>Event driven - Unsupported </a:t>
            </a:r>
            <a:r>
              <a:rPr lang="en-US" sz="1800" dirty="0">
                <a:solidFill>
                  <a:srgbClr val="FFFFFF"/>
                </a:solidFill>
              </a:rPr>
              <a:t>M</a:t>
            </a:r>
            <a:r>
              <a:rPr kumimoji="0" lang="en-US" sz="1800" b="0" i="0" u="none" strike="noStrike" kern="1200" cap="none" spc="0" normalizeH="0" baseline="0" noProof="0" dirty="0" err="1">
                <a:ln>
                  <a:noFill/>
                </a:ln>
                <a:solidFill>
                  <a:srgbClr val="FFFFFF"/>
                </a:solidFill>
                <a:effectLst/>
                <a:uLnTx/>
                <a:uFillTx/>
                <a:latin typeface="Amazon Ember Regular" charset="0"/>
                <a:ea typeface="+mn-ea"/>
              </a:rPr>
              <a:t>acie</a:t>
            </a:r>
            <a:r>
              <a:rPr kumimoji="0" lang="en-US" sz="1800" b="0" i="0" u="none" strike="noStrike" kern="1200" cap="none" spc="0" normalizeH="0" baseline="0" noProof="0" dirty="0">
                <a:ln>
                  <a:noFill/>
                </a:ln>
                <a:solidFill>
                  <a:srgbClr val="FFFFFF"/>
                </a:solidFill>
                <a:effectLst/>
                <a:uLnTx/>
                <a:uFillTx/>
                <a:latin typeface="Amazon Ember Regular" charset="0"/>
                <a:ea typeface="+mn-ea"/>
              </a:rPr>
              <a:t> </a:t>
            </a:r>
            <a:r>
              <a:rPr lang="en-US" sz="1800" dirty="0">
                <a:solidFill>
                  <a:srgbClr val="FFFFFF"/>
                </a:solidFill>
              </a:rPr>
              <a:t>Workflow</a:t>
            </a: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p:txBody>
      </p:sp>
      <p:sp>
        <p:nvSpPr>
          <p:cNvPr id="14" name="Text Placeholder 3">
            <a:extLst>
              <a:ext uri="{FF2B5EF4-FFF2-40B4-BE49-F238E27FC236}">
                <a16:creationId xmlns:a16="http://schemas.microsoft.com/office/drawing/2014/main" id="{304CF76B-9792-044A-80B4-6FE3598F76A7}"/>
              </a:ext>
            </a:extLst>
          </p:cNvPr>
          <p:cNvSpPr txBox="1">
            <a:spLocks/>
          </p:cNvSpPr>
          <p:nvPr/>
        </p:nvSpPr>
        <p:spPr bwMode="white">
          <a:xfrm>
            <a:off x="1295278" y="3888371"/>
            <a:ext cx="6855609"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R="0" lvl="0" algn="l" defTabSz="73152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FFFFFF"/>
                </a:solidFill>
                <a:effectLst/>
                <a:uLnTx/>
                <a:uFillTx/>
                <a:latin typeface="Amazon Ember Regular" charset="0"/>
                <a:ea typeface="+mn-ea"/>
              </a:rPr>
              <a:t>Ambiguity of Upstream/Downstream processes</a:t>
            </a:r>
          </a:p>
        </p:txBody>
      </p:sp>
      <p:sp>
        <p:nvSpPr>
          <p:cNvPr id="15" name="Text Placeholder 3">
            <a:extLst>
              <a:ext uri="{FF2B5EF4-FFF2-40B4-BE49-F238E27FC236}">
                <a16:creationId xmlns:a16="http://schemas.microsoft.com/office/drawing/2014/main" id="{304CF76B-9792-044A-80B4-6FE3598F76A7}"/>
              </a:ext>
            </a:extLst>
          </p:cNvPr>
          <p:cNvSpPr txBox="1">
            <a:spLocks/>
          </p:cNvSpPr>
          <p:nvPr/>
        </p:nvSpPr>
        <p:spPr bwMode="white">
          <a:xfrm>
            <a:off x="826508" y="5085257"/>
            <a:ext cx="4676792"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171450" marR="0" lvl="0" indent="-17145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1800" b="1" dirty="0">
                <a:solidFill>
                  <a:srgbClr val="FFC000"/>
                </a:solidFill>
              </a:rPr>
              <a:t>Solution Architecture</a:t>
            </a:r>
            <a:endParaRPr kumimoji="0" lang="en-US" sz="1800" b="1" i="0" u="none" strike="noStrike" kern="1200" cap="none" spc="0" normalizeH="0" baseline="0" noProof="0" dirty="0">
              <a:ln>
                <a:noFill/>
              </a:ln>
              <a:solidFill>
                <a:srgbClr val="FFC000"/>
              </a:solidFill>
              <a:effectLst/>
              <a:uLnTx/>
              <a:uFillTx/>
            </a:endParaRPr>
          </a:p>
        </p:txBody>
      </p:sp>
      <p:sp>
        <p:nvSpPr>
          <p:cNvPr id="16" name="Text Placeholder 3">
            <a:extLst>
              <a:ext uri="{FF2B5EF4-FFF2-40B4-BE49-F238E27FC236}">
                <a16:creationId xmlns:a16="http://schemas.microsoft.com/office/drawing/2014/main" id="{304CF76B-9792-044A-80B4-6FE3598F76A7}"/>
              </a:ext>
            </a:extLst>
          </p:cNvPr>
          <p:cNvSpPr txBox="1">
            <a:spLocks/>
          </p:cNvSpPr>
          <p:nvPr/>
        </p:nvSpPr>
        <p:spPr bwMode="white">
          <a:xfrm>
            <a:off x="1295278" y="1866899"/>
            <a:ext cx="7547272"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285750" marR="0" lvl="0" indent="-28575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FFFFFF"/>
                </a:solidFill>
                <a:effectLst/>
                <a:uLnTx/>
                <a:uFillTx/>
                <a:latin typeface="Amazon Ember Regular" charset="0"/>
                <a:ea typeface="+mn-ea"/>
              </a:rPr>
              <a:t>Scan</a:t>
            </a:r>
            <a:r>
              <a:rPr kumimoji="0" lang="en-US" sz="1800" b="0" i="0" u="none" strike="noStrike" kern="1200" cap="none" spc="0" normalizeH="0" noProof="0" dirty="0">
                <a:ln>
                  <a:noFill/>
                </a:ln>
                <a:solidFill>
                  <a:srgbClr val="FFFFFF"/>
                </a:solidFill>
                <a:effectLst/>
                <a:uLnTx/>
                <a:uFillTx/>
                <a:latin typeface="Amazon Ember Regular" charset="0"/>
                <a:ea typeface="+mn-ea"/>
              </a:rPr>
              <a:t> incoming data (Near realtime &amp; Batch) for PII/PCI Information</a:t>
            </a: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p:txBody>
      </p:sp>
      <p:sp>
        <p:nvSpPr>
          <p:cNvPr id="17" name="Text Placeholder 3">
            <a:extLst>
              <a:ext uri="{FF2B5EF4-FFF2-40B4-BE49-F238E27FC236}">
                <a16:creationId xmlns:a16="http://schemas.microsoft.com/office/drawing/2014/main" id="{304CF76B-9792-044A-80B4-6FE3598F76A7}"/>
              </a:ext>
            </a:extLst>
          </p:cNvPr>
          <p:cNvSpPr txBox="1">
            <a:spLocks/>
          </p:cNvSpPr>
          <p:nvPr/>
        </p:nvSpPr>
        <p:spPr bwMode="white">
          <a:xfrm>
            <a:off x="1295278" y="2327519"/>
            <a:ext cx="6855609"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285750" marR="0" lvl="0" indent="-28575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FFFFFF"/>
                </a:solidFill>
                <a:effectLst/>
                <a:uLnTx/>
                <a:uFillTx/>
                <a:latin typeface="Amazon Ember Regular" charset="0"/>
                <a:ea typeface="+mn-ea"/>
              </a:rPr>
              <a:t>Entire solution to be abstracted and deployed</a:t>
            </a:r>
            <a:r>
              <a:rPr kumimoji="0" lang="en-US" sz="1800" b="0" i="0" u="none" strike="noStrike" kern="1200" cap="none" spc="0" normalizeH="0" noProof="0" dirty="0">
                <a:ln>
                  <a:noFill/>
                </a:ln>
                <a:solidFill>
                  <a:srgbClr val="FFFFFF"/>
                </a:solidFill>
                <a:effectLst/>
                <a:uLnTx/>
                <a:uFillTx/>
                <a:latin typeface="Amazon Ember Regular" charset="0"/>
                <a:ea typeface="+mn-ea"/>
              </a:rPr>
              <a:t> via Terraform</a:t>
            </a: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p:txBody>
      </p:sp>
      <p:sp>
        <p:nvSpPr>
          <p:cNvPr id="20" name="Text Placeholder 3">
            <a:extLst>
              <a:ext uri="{FF2B5EF4-FFF2-40B4-BE49-F238E27FC236}">
                <a16:creationId xmlns:a16="http://schemas.microsoft.com/office/drawing/2014/main" id="{304CF76B-9792-044A-80B4-6FE3598F76A7}"/>
              </a:ext>
            </a:extLst>
          </p:cNvPr>
          <p:cNvSpPr txBox="1">
            <a:spLocks/>
          </p:cNvSpPr>
          <p:nvPr/>
        </p:nvSpPr>
        <p:spPr bwMode="white">
          <a:xfrm>
            <a:off x="1295278" y="4402362"/>
            <a:ext cx="9494642" cy="588740"/>
          </a:xfrm>
          <a:prstGeom prst="rect">
            <a:avLst/>
          </a:prstGeom>
          <a:ln w="12700">
            <a:miter lim="400000"/>
          </a:ln>
        </p:spPr>
        <p:txBody>
          <a:bodyPr vert="horz" lIns="0" tIns="0" rIns="0" bIns="0" rtlCol="0" anchor="ctr">
            <a:noAutofit/>
          </a:bodyPr>
          <a:lstStyle>
            <a:lvl1pPr marL="0" indent="0" algn="l" defTabSz="731520" rtl="0" eaLnBrk="1" latinLnBrk="0" hangingPunct="1">
              <a:spcBef>
                <a:spcPct val="20000"/>
              </a:spcBef>
              <a:buFontTx/>
              <a:buNone/>
              <a:defRPr lang="en-CA" sz="3840" b="0" i="0" kern="1200" dirty="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285750" marR="0" lvl="0" indent="-28575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a:p>
            <a:pPr marL="342900" marR="0" lvl="0" indent="-342900" algn="l" defTabSz="73152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1800" dirty="0">
                <a:solidFill>
                  <a:srgbClr val="FFFFFF"/>
                </a:solidFill>
              </a:rPr>
              <a:t>Unknown metrics around scaling (Ingestion rate, data size to be scanned, etc.)</a:t>
            </a:r>
            <a:endParaRPr kumimoji="0" lang="en-US" sz="1800" b="0" i="0" u="none" strike="noStrike" kern="1200" cap="none" spc="0" normalizeH="0" baseline="0" noProof="0" dirty="0">
              <a:ln>
                <a:noFill/>
              </a:ln>
              <a:solidFill>
                <a:srgbClr val="FFFFFF"/>
              </a:solidFill>
              <a:effectLst/>
              <a:uLnTx/>
              <a:uFillTx/>
              <a:latin typeface="Amazon Ember Regular" charset="0"/>
              <a:ea typeface="+mn-ea"/>
            </a:endParaRPr>
          </a:p>
        </p:txBody>
      </p:sp>
    </p:spTree>
    <p:extLst>
      <p:ext uri="{BB962C8B-B14F-4D97-AF65-F5344CB8AC3E}">
        <p14:creationId xmlns:p14="http://schemas.microsoft.com/office/powerpoint/2010/main" val="42008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AWS Solution Architecture</a:t>
            </a:r>
          </a:p>
        </p:txBody>
      </p:sp>
      <p:pic>
        <p:nvPicPr>
          <p:cNvPr id="5" name="Picture 4"/>
          <p:cNvPicPr>
            <a:picLocks noChangeAspect="1"/>
          </p:cNvPicPr>
          <p:nvPr/>
        </p:nvPicPr>
        <p:blipFill>
          <a:blip r:embed="rId3"/>
          <a:stretch>
            <a:fillRect/>
          </a:stretch>
        </p:blipFill>
        <p:spPr>
          <a:xfrm>
            <a:off x="406161" y="1123201"/>
            <a:ext cx="11491087" cy="4835471"/>
          </a:xfrm>
          <a:prstGeom prst="rect">
            <a:avLst/>
          </a:prstGeom>
        </p:spPr>
      </p:pic>
    </p:spTree>
    <p:extLst>
      <p:ext uri="{BB962C8B-B14F-4D97-AF65-F5344CB8AC3E}">
        <p14:creationId xmlns:p14="http://schemas.microsoft.com/office/powerpoint/2010/main" val="403714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7825" y="863779"/>
            <a:ext cx="2085975" cy="5205588"/>
          </a:xfrm>
          <a:prstGeom prst="rect">
            <a:avLst/>
          </a:prstGeom>
        </p:spPr>
      </p:pic>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AWS Solution Architecture</a:t>
            </a:r>
          </a:p>
        </p:txBody>
      </p:sp>
      <p:pic>
        <p:nvPicPr>
          <p:cNvPr id="2" name="Picture 1"/>
          <p:cNvPicPr>
            <a:picLocks noChangeAspect="1"/>
          </p:cNvPicPr>
          <p:nvPr/>
        </p:nvPicPr>
        <p:blipFill>
          <a:blip r:embed="rId4"/>
          <a:stretch>
            <a:fillRect/>
          </a:stretch>
        </p:blipFill>
        <p:spPr>
          <a:xfrm>
            <a:off x="317534" y="863778"/>
            <a:ext cx="2086266" cy="5205586"/>
          </a:xfrm>
          <a:prstGeom prst="rect">
            <a:avLst/>
          </a:prstGeom>
        </p:spPr>
      </p:pic>
      <p:pic>
        <p:nvPicPr>
          <p:cNvPr id="5" name="Picture 4"/>
          <p:cNvPicPr>
            <a:picLocks noChangeAspect="1"/>
          </p:cNvPicPr>
          <p:nvPr/>
        </p:nvPicPr>
        <p:blipFill>
          <a:blip r:embed="rId5"/>
          <a:stretch>
            <a:fillRect/>
          </a:stretch>
        </p:blipFill>
        <p:spPr>
          <a:xfrm>
            <a:off x="2492136" y="863777"/>
            <a:ext cx="3657455" cy="5205587"/>
          </a:xfrm>
          <a:prstGeom prst="rect">
            <a:avLst/>
          </a:prstGeom>
        </p:spPr>
      </p:pic>
      <p:pic>
        <p:nvPicPr>
          <p:cNvPr id="3" name="Picture 2"/>
          <p:cNvPicPr>
            <a:picLocks noChangeAspect="1"/>
          </p:cNvPicPr>
          <p:nvPr/>
        </p:nvPicPr>
        <p:blipFill>
          <a:blip r:embed="rId6"/>
          <a:stretch>
            <a:fillRect/>
          </a:stretch>
        </p:blipFill>
        <p:spPr>
          <a:xfrm>
            <a:off x="2515412" y="863777"/>
            <a:ext cx="3634179" cy="5205588"/>
          </a:xfrm>
          <a:prstGeom prst="rect">
            <a:avLst/>
          </a:prstGeom>
        </p:spPr>
      </p:pic>
      <p:pic>
        <p:nvPicPr>
          <p:cNvPr id="6" name="Picture 5"/>
          <p:cNvPicPr>
            <a:picLocks noChangeAspect="1"/>
          </p:cNvPicPr>
          <p:nvPr/>
        </p:nvPicPr>
        <p:blipFill>
          <a:blip r:embed="rId7"/>
          <a:stretch>
            <a:fillRect/>
          </a:stretch>
        </p:blipFill>
        <p:spPr>
          <a:xfrm>
            <a:off x="6237927" y="863776"/>
            <a:ext cx="3107040" cy="5205587"/>
          </a:xfrm>
          <a:prstGeom prst="rect">
            <a:avLst/>
          </a:prstGeom>
        </p:spPr>
      </p:pic>
      <p:pic>
        <p:nvPicPr>
          <p:cNvPr id="9" name="Picture 8"/>
          <p:cNvPicPr>
            <a:picLocks noChangeAspect="1"/>
          </p:cNvPicPr>
          <p:nvPr/>
        </p:nvPicPr>
        <p:blipFill>
          <a:blip r:embed="rId8"/>
          <a:stretch>
            <a:fillRect/>
          </a:stretch>
        </p:blipFill>
        <p:spPr>
          <a:xfrm>
            <a:off x="9429364" y="863776"/>
            <a:ext cx="2347304" cy="5205587"/>
          </a:xfrm>
          <a:prstGeom prst="rect">
            <a:avLst/>
          </a:prstGeom>
        </p:spPr>
      </p:pic>
    </p:spTree>
    <p:extLst>
      <p:ext uri="{BB962C8B-B14F-4D97-AF65-F5344CB8AC3E}">
        <p14:creationId xmlns:p14="http://schemas.microsoft.com/office/powerpoint/2010/main" val="177713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par>
                                <p:cTn id="22" presetID="14"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3EEE373B-EF19-3841-BB54-263D0583E037}"/>
              </a:ext>
            </a:extLst>
          </p:cNvPr>
          <p:cNvSpPr>
            <a:spLocks noGrp="1"/>
          </p:cNvSpPr>
          <p:nvPr>
            <p:ph type="title"/>
          </p:nvPr>
        </p:nvSpPr>
        <p:spPr>
          <a:xfrm>
            <a:off x="406161" y="237323"/>
            <a:ext cx="10676598" cy="626456"/>
          </a:xfrm>
        </p:spPr>
        <p:txBody>
          <a:bodyPr>
            <a:noAutofit/>
          </a:bodyPr>
          <a:lstStyle/>
          <a:p>
            <a:pPr algn="ctr"/>
            <a:r>
              <a:rPr lang="en-US" b="1" dirty="0">
                <a:solidFill>
                  <a:schemeClr val="accent1"/>
                </a:solidFill>
              </a:rPr>
              <a:t>Customer Outcome Journey – </a:t>
            </a:r>
            <a:r>
              <a:rPr lang="en-US" i="1" dirty="0">
                <a:solidFill>
                  <a:schemeClr val="accent1"/>
                </a:solidFill>
              </a:rPr>
              <a:t>AWS Solution Architecture</a:t>
            </a:r>
          </a:p>
        </p:txBody>
      </p:sp>
      <p:pic>
        <p:nvPicPr>
          <p:cNvPr id="2" name="Picture 1"/>
          <p:cNvPicPr>
            <a:picLocks noChangeAspect="1"/>
          </p:cNvPicPr>
          <p:nvPr/>
        </p:nvPicPr>
        <p:blipFill>
          <a:blip r:embed="rId3"/>
          <a:stretch>
            <a:fillRect/>
          </a:stretch>
        </p:blipFill>
        <p:spPr>
          <a:xfrm>
            <a:off x="302549" y="773083"/>
            <a:ext cx="11601276" cy="5300489"/>
          </a:xfrm>
          <a:prstGeom prst="rect">
            <a:avLst/>
          </a:prstGeom>
        </p:spPr>
      </p:pic>
    </p:spTree>
    <p:extLst>
      <p:ext uri="{BB962C8B-B14F-4D97-AF65-F5344CB8AC3E}">
        <p14:creationId xmlns:p14="http://schemas.microsoft.com/office/powerpoint/2010/main" val="953162123"/>
      </p:ext>
    </p:extLst>
  </p:cSld>
  <p:clrMapOvr>
    <a:masterClrMapping/>
  </p:clrMapOvr>
</p:sld>
</file>

<file path=ppt/theme/theme1.xml><?xml version="1.0" encoding="utf-8"?>
<a:theme xmlns:a="http://schemas.openxmlformats.org/drawingml/2006/main" name="AWS Enterprise Strategy Template">
  <a:themeElements>
    <a:clrScheme name="AWSome 2019">
      <a:dk1>
        <a:srgbClr val="000000"/>
      </a:dk1>
      <a:lt1>
        <a:srgbClr val="FFFFFF"/>
      </a:lt1>
      <a:dk2>
        <a:srgbClr val="232F3E"/>
      </a:dk2>
      <a:lt2>
        <a:srgbClr val="F2F4F4"/>
      </a:lt2>
      <a:accent1>
        <a:srgbClr val="FF9900"/>
      </a:accent1>
      <a:accent2>
        <a:srgbClr val="EB5F07"/>
      </a:accent2>
      <a:accent3>
        <a:srgbClr val="00A1C9"/>
      </a:accent3>
      <a:accent4>
        <a:srgbClr val="545B64"/>
      </a:accent4>
      <a:accent5>
        <a:srgbClr val="007DBC"/>
      </a:accent5>
      <a:accent6>
        <a:srgbClr val="1E8900"/>
      </a:accent6>
      <a:hlink>
        <a:srgbClr val="007DBC"/>
      </a:hlink>
      <a:folHlink>
        <a:srgbClr val="007DBC"/>
      </a:folHlink>
    </a:clrScheme>
    <a:fontScheme name="Re:Invent 2018">
      <a:majorFont>
        <a:latin typeface="Amazon Ember Light"/>
        <a:ea typeface=""/>
        <a:cs typeface=""/>
      </a:majorFont>
      <a:minorFont>
        <a:latin typeface="Amazon Ember"/>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gn="l">
          <a:lnSpc>
            <a:spcPct val="90000"/>
          </a:lnSpc>
          <a:spcAft>
            <a:spcPts val="1800"/>
          </a:spcAft>
          <a:defRPr sz="3200" dirty="0" err="1" smtClean="0"/>
        </a:defPPr>
      </a:lstStyle>
    </a:txDef>
  </a:objectDefaults>
  <a:extraClrSchemeLst/>
  <a:extLst>
    <a:ext uri="{05A4C25C-085E-4340-85A3-A5531E510DB2}">
      <thm15:themeFamily xmlns:thm15="http://schemas.microsoft.com/office/thememl/2012/main" name="Enterprise_Strategy_Template_Dark_v12.potx" id="{E3AF7E5B-69E4-46E3-87A9-5CDA5BCCD785}" vid="{F9B87B1D-FB7E-48E3-A093-82CFE2743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7920</TotalTime>
  <Words>1044</Words>
  <Application>Microsoft Office PowerPoint</Application>
  <PresentationFormat>Widescreen</PresentationFormat>
  <Paragraphs>136</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Amazon Ember</vt:lpstr>
      <vt:lpstr>Amazon Ember Light</vt:lpstr>
      <vt:lpstr>Amazon Ember Regular</vt:lpstr>
      <vt:lpstr>Arial</vt:lpstr>
      <vt:lpstr>Calibri</vt:lpstr>
      <vt:lpstr>Helvetica Neue Light</vt:lpstr>
      <vt:lpstr>Lucida Console</vt:lpstr>
      <vt:lpstr>Segoe UI</vt:lpstr>
      <vt:lpstr>Times New Roman</vt:lpstr>
      <vt:lpstr>Wingdings</vt:lpstr>
      <vt:lpstr>AWS Enterprise Strategy Template</vt:lpstr>
      <vt:lpstr>My Customer Outcome- Expedia Group </vt:lpstr>
      <vt:lpstr>Customer Outcome Journey</vt:lpstr>
      <vt:lpstr>Customer Outcome Journey – Customer Scenario</vt:lpstr>
      <vt:lpstr>Customer Outcome Journey – #OneTeam</vt:lpstr>
      <vt:lpstr>Customer Outcome Journey –Tools &amp; Resources</vt:lpstr>
      <vt:lpstr>Customer Outcome Journey – AWS Technical Solution</vt:lpstr>
      <vt:lpstr>Customer Outcome Journey – AWS Solution Architecture</vt:lpstr>
      <vt:lpstr>Customer Outcome Journey – AWS Solution Architecture</vt:lpstr>
      <vt:lpstr>Customer Outcome Journey – AWS Solution Architecture</vt:lpstr>
      <vt:lpstr>Customer Outcome Journey – Best Practices </vt:lpstr>
      <vt:lpstr>Customer Outcome</vt:lpstr>
      <vt:lpstr>Thank You!</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MidAtlantic01 Highlighted Win: CoStar Group/Aerial Research Project</dc:title>
  <dc:creator>Ward, Mark</dc:creator>
  <cp:lastModifiedBy>Pasappulatti, Mohan</cp:lastModifiedBy>
  <cp:revision>157</cp:revision>
  <dcterms:created xsi:type="dcterms:W3CDTF">2020-07-21T18:48:54Z</dcterms:created>
  <dcterms:modified xsi:type="dcterms:W3CDTF">2022-03-28T07:17:25Z</dcterms:modified>
</cp:coreProperties>
</file>