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90292" autoAdjust="0"/>
  </p:normalViewPr>
  <p:slideViewPr>
    <p:cSldViewPr snapToGrid="0">
      <p:cViewPr varScale="1">
        <p:scale>
          <a:sx n="103" d="100"/>
          <a:sy n="103" d="100"/>
        </p:scale>
        <p:origin x="103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68E22-FA48-4F59-B457-F331049265A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3946D-D175-4C53-9C45-3A28A4EF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9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Ful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AA35186C-ECB0-4E0C-B713-18574AB95FE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03070728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6" y="289511"/>
            <a:ext cx="11655204" cy="899665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189176"/>
            <a:ext cx="5715000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79" y="1189176"/>
            <a:ext cx="5715000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49298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5205" cy="899665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189176"/>
            <a:ext cx="5715000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 lang="en-US" dirty="0"/>
            </a:lvl1pPr>
            <a:lvl2pPr marL="621882" indent="-285739">
              <a:buFont typeface="Arial" panose="020B0604020202020204" pitchFamily="34" charset="0"/>
              <a:buChar char="•"/>
              <a:defRPr lang="en-US" dirty="0"/>
            </a:lvl2pPr>
            <a:lvl3pPr marL="845977" indent="-285739">
              <a:buFont typeface="Arial" panose="020B0604020202020204" pitchFamily="34" charset="0"/>
              <a:buChar char="•"/>
              <a:defRPr lang="en-US" dirty="0"/>
            </a:lvl3pPr>
            <a:lvl4pPr marL="1070072" indent="-285739"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80" y="1189176"/>
            <a:ext cx="5715000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 lang="en-US" dirty="0"/>
            </a:lvl1pPr>
            <a:lvl2pPr marL="621882" indent="-285739">
              <a:buFont typeface="Arial" panose="020B0604020202020204" pitchFamily="34" charset="0"/>
              <a:buChar char="•"/>
              <a:defRPr lang="en-US" dirty="0"/>
            </a:lvl2pPr>
            <a:lvl3pPr marL="845977" indent="-285739">
              <a:buFont typeface="Arial" panose="020B0604020202020204" pitchFamily="34" charset="0"/>
              <a:buChar char="•"/>
              <a:defRPr lang="en-US" dirty="0"/>
            </a:lvl3pPr>
            <a:lvl4pPr marL="1070072" indent="-285739"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73840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Ful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AA35186C-ECB0-4E0C-B713-18574AB95FE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269240" y="1189176"/>
            <a:ext cx="11681460" cy="476338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89511"/>
            <a:ext cx="11681460" cy="899665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25D63-A1DD-47DB-847A-93B4DF9A2F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269240" y="1189176"/>
            <a:ext cx="6092031" cy="121866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3333">
                <a:solidFill>
                  <a:schemeClr val="bg1"/>
                </a:solidFill>
              </a:defRPr>
            </a:lvl1pPr>
            <a:lvl2pPr>
              <a:defRPr sz="2333">
                <a:solidFill>
                  <a:schemeClr val="bg1"/>
                </a:solidFill>
              </a:defRPr>
            </a:lvl2pPr>
            <a:lvl3pPr>
              <a:defRPr sz="2333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13534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89511"/>
            <a:ext cx="5217158" cy="1348789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AEA6AC-FBE3-42D3-8F8F-4CE26A4442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096000" y="0"/>
            <a:ext cx="6096000" cy="6858000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4BFDE4-EF97-4A84-B9A4-E362847419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9241" y="2027379"/>
            <a:ext cx="5217159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93707AB-34EF-4E8D-BEA8-EB5DED1BCE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48469" y="6269812"/>
            <a:ext cx="520700" cy="3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4911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D8948-597D-4B30-8B6E-BDB22A958C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5C438C-5785-440F-97CD-7B887B1888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269240" y="1189176"/>
            <a:ext cx="6092031" cy="121866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3333">
                <a:solidFill>
                  <a:schemeClr val="bg1"/>
                </a:solidFill>
              </a:defRPr>
            </a:lvl1pPr>
            <a:lvl2pPr>
              <a:defRPr sz="2333">
                <a:solidFill>
                  <a:schemeClr val="bg1"/>
                </a:solidFill>
              </a:defRPr>
            </a:lvl2pPr>
            <a:lvl3pPr>
              <a:defRPr sz="2333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F7D3E0-85A7-4888-9332-9B0C252C20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69240" y="289511"/>
            <a:ext cx="11681460" cy="899665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35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AC034E-E54C-4458-8A41-EB0300702CFF}"/>
              </a:ext>
            </a:extLst>
          </p:cNvPr>
          <p:cNvSpPr/>
          <p:nvPr userDrawn="1"/>
        </p:nvSpPr>
        <p:spPr bwMode="auto">
          <a:xfrm rot="5400000">
            <a:off x="5073650" y="2406650"/>
            <a:ext cx="2044700" cy="2044700"/>
          </a:xfrm>
          <a:custGeom>
            <a:avLst/>
            <a:gdLst>
              <a:gd name="connsiteX0" fmla="*/ 696468 w 2453640"/>
              <a:gd name="connsiteY0" fmla="*/ 1493520 h 2453640"/>
              <a:gd name="connsiteX1" fmla="*/ 1757172 w 2453640"/>
              <a:gd name="connsiteY1" fmla="*/ 1493520 h 2453640"/>
              <a:gd name="connsiteX2" fmla="*/ 1226820 w 2453640"/>
              <a:gd name="connsiteY2" fmla="*/ 701040 h 2453640"/>
              <a:gd name="connsiteX3" fmla="*/ 0 w 2453640"/>
              <a:gd name="connsiteY3" fmla="*/ 1226820 h 2453640"/>
              <a:gd name="connsiteX4" fmla="*/ 1226820 w 2453640"/>
              <a:gd name="connsiteY4" fmla="*/ 0 h 2453640"/>
              <a:gd name="connsiteX5" fmla="*/ 2453640 w 2453640"/>
              <a:gd name="connsiteY5" fmla="*/ 1226820 h 2453640"/>
              <a:gd name="connsiteX6" fmla="*/ 1226820 w 2453640"/>
              <a:gd name="connsiteY6" fmla="*/ 2453640 h 2453640"/>
              <a:gd name="connsiteX7" fmla="*/ 0 w 2453640"/>
              <a:gd name="connsiteY7" fmla="*/ 1226820 h 245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3640" h="2453640">
                <a:moveTo>
                  <a:pt x="696468" y="1493520"/>
                </a:moveTo>
                <a:lnTo>
                  <a:pt x="1757172" y="1493520"/>
                </a:lnTo>
                <a:lnTo>
                  <a:pt x="1226820" y="701040"/>
                </a:lnTo>
                <a:close/>
                <a:moveTo>
                  <a:pt x="0" y="1226820"/>
                </a:moveTo>
                <a:cubicBezTo>
                  <a:pt x="0" y="549266"/>
                  <a:pt x="549266" y="0"/>
                  <a:pt x="1226820" y="0"/>
                </a:cubicBezTo>
                <a:cubicBezTo>
                  <a:pt x="1904374" y="0"/>
                  <a:pt x="2453640" y="549266"/>
                  <a:pt x="2453640" y="1226820"/>
                </a:cubicBezTo>
                <a:cubicBezTo>
                  <a:pt x="2453640" y="1904374"/>
                  <a:pt x="1904374" y="2453640"/>
                  <a:pt x="1226820" y="2453640"/>
                </a:cubicBezTo>
                <a:cubicBezTo>
                  <a:pt x="549266" y="2453640"/>
                  <a:pt x="0" y="1904374"/>
                  <a:pt x="0" y="122682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62EA48BA-8AA5-4D2B-BA49-A7696755D9F4}"/>
              </a:ext>
            </a:extLst>
          </p:cNvPr>
          <p:cNvSpPr>
            <a:spLocks noGrp="1"/>
          </p:cNvSpPr>
          <p:nvPr userDrawn="1">
            <p:ph type="media" sz="quarter" idx="10" hasCustomPrompt="1"/>
          </p:nvPr>
        </p:nvSpPr>
        <p:spPr>
          <a:xfrm>
            <a:off x="0" y="3151969"/>
            <a:ext cx="12192000" cy="554062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video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FB34985-3B07-4A24-9A91-70C09FFCF4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45000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5C0AED7-82C7-485A-9EE0-165A1C18D1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48469" y="6269812"/>
            <a:ext cx="520700" cy="3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3256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1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0721108-6E69-4056-855D-158EB29E3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717365" y="3004269"/>
            <a:ext cx="10757271" cy="849463"/>
          </a:xfrm>
          <a:prstGeom prst="rect">
            <a:avLst/>
          </a:prstGeom>
          <a:noFill/>
        </p:spPr>
        <p:txBody>
          <a:bodyPr wrap="square" lIns="182880" tIns="146304" rIns="182880" bIns="146304" anchor="ctr" anchorCtr="0">
            <a:spAutoFit/>
          </a:bodyPr>
          <a:lstStyle>
            <a:lvl1pPr algn="ctr">
              <a:defRPr sz="4000" cap="all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F736FC-3162-43CE-9EED-1D73DE2C20E1}"/>
              </a:ext>
            </a:extLst>
          </p:cNvPr>
          <p:cNvCxnSpPr/>
          <p:nvPr userDrawn="1"/>
        </p:nvCxnSpPr>
        <p:spPr>
          <a:xfrm>
            <a:off x="2600194" y="3898359"/>
            <a:ext cx="699161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4885D5-6910-45C4-B01E-860AC662A8F2}"/>
              </a:ext>
            </a:extLst>
          </p:cNvPr>
          <p:cNvCxnSpPr/>
          <p:nvPr userDrawn="1"/>
        </p:nvCxnSpPr>
        <p:spPr>
          <a:xfrm>
            <a:off x="2600194" y="2959641"/>
            <a:ext cx="699161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>
            <a:extLst>
              <a:ext uri="{FF2B5EF4-FFF2-40B4-BE49-F238E27FC236}">
                <a16:creationId xmlns:a16="http://schemas.microsoft.com/office/drawing/2014/main" id="{4146460D-0A3E-4372-ACCA-BA81A2CECD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45000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F1132B8-9F70-4177-93D2-27FC510D09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48469" y="6269812"/>
            <a:ext cx="520700" cy="3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8488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_1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DA83261-5476-4C08-8B47-87A7A736F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717365" y="3004269"/>
            <a:ext cx="10757271" cy="849463"/>
          </a:xfrm>
          <a:prstGeom prst="rect">
            <a:avLst/>
          </a:prstGeom>
          <a:noFill/>
        </p:spPr>
        <p:txBody>
          <a:bodyPr vert="horz" wrap="square" lIns="182880" tIns="146304" rIns="182880" bIns="146304" rtlCol="0" anchor="ctr" anchorCtr="0">
            <a:spAutoFit/>
          </a:bodyPr>
          <a:lstStyle>
            <a:lvl1pPr algn="ctr">
              <a:defRPr lang="en-US" cap="all" spc="-98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Video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D098EA-4DF2-4CA0-BF59-338DC91C28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48469" y="6269812"/>
            <a:ext cx="520700" cy="312420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A2D61AD8-9AD6-4777-AF52-C77F06696D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45000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FC7D47-C56D-4038-896B-208C13CB5589}"/>
              </a:ext>
            </a:extLst>
          </p:cNvPr>
          <p:cNvCxnSpPr/>
          <p:nvPr userDrawn="1"/>
        </p:nvCxnSpPr>
        <p:spPr>
          <a:xfrm>
            <a:off x="2600194" y="3898359"/>
            <a:ext cx="699161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20F555-1E69-434D-AFD2-9306F1ED802F}"/>
              </a:ext>
            </a:extLst>
          </p:cNvPr>
          <p:cNvCxnSpPr/>
          <p:nvPr userDrawn="1"/>
        </p:nvCxnSpPr>
        <p:spPr>
          <a:xfrm>
            <a:off x="2600194" y="2959641"/>
            <a:ext cx="699161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38382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_1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F7726A5-4725-4B31-B365-B823DDDF52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717365" y="3004269"/>
            <a:ext cx="10757271" cy="849463"/>
          </a:xfrm>
          <a:prstGeom prst="rect">
            <a:avLst/>
          </a:prstGeom>
          <a:noFill/>
        </p:spPr>
        <p:txBody>
          <a:bodyPr vert="horz" wrap="square" lIns="182880" tIns="146304" rIns="182880" bIns="146304" rtlCol="0" anchor="ctr" anchorCtr="0">
            <a:spAutoFit/>
          </a:bodyPr>
          <a:lstStyle>
            <a:lvl1pPr algn="ctr">
              <a:defRPr lang="en-US" cap="all" spc="-98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Demo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7D6CC2-F3D0-478A-8BAA-A64D06EA88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48469" y="6269812"/>
            <a:ext cx="520700" cy="312420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84DB9152-8B30-4698-9FD3-E85242D3B7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45000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6E2FB3-7641-489A-8B61-1DD7AF7E3B98}"/>
              </a:ext>
            </a:extLst>
          </p:cNvPr>
          <p:cNvCxnSpPr/>
          <p:nvPr userDrawn="1"/>
        </p:nvCxnSpPr>
        <p:spPr>
          <a:xfrm>
            <a:off x="2600194" y="3898359"/>
            <a:ext cx="699161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DF1524-202A-4886-BB44-CF049B111636}"/>
              </a:ext>
            </a:extLst>
          </p:cNvPr>
          <p:cNvCxnSpPr/>
          <p:nvPr userDrawn="1"/>
        </p:nvCxnSpPr>
        <p:spPr>
          <a:xfrm>
            <a:off x="2600194" y="2959641"/>
            <a:ext cx="699161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2503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70130" y="1508126"/>
            <a:ext cx="11651996" cy="3938001"/>
          </a:xfrm>
          <a:prstGeom prst="rect">
            <a:avLst/>
          </a:prstGeo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63177-F9B5-41D2-A742-D770E5A384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5205" cy="89966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044338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neSpeak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BB0AB250-FEC0-4887-8A6A-AFF0918E56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45000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© 2022, Amazon Web Services, Inc. or its affiliates. All rights reserved.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0D687C-2550-4944-9B53-B4E676C94A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48469" y="6269812"/>
            <a:ext cx="520700" cy="3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1576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2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9875" y="1508125"/>
            <a:ext cx="5715000" cy="3938001"/>
          </a:xfrm>
          <a:prstGeom prst="rect">
            <a:avLst/>
          </a:prstGeo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37C8F698-9535-4EA1-A06D-92ABCB324DB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10080" y="1508125"/>
            <a:ext cx="5715000" cy="3938001"/>
          </a:xfrm>
          <a:prstGeom prst="rect">
            <a:avLst/>
          </a:prstGeo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9344D-70CE-4ADD-B92E-329B6F53D9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5205" cy="89966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177161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1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>
            <a:extLst>
              <a:ext uri="{FF2B5EF4-FFF2-40B4-BE49-F238E27FC236}">
                <a16:creationId xmlns:a16="http://schemas.microsoft.com/office/drawing/2014/main" id="{40F0A962-F39A-4F7C-AFB8-1D55B110FA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269875" y="1854993"/>
            <a:ext cx="8334375" cy="2669382"/>
          </a:xfrm>
          <a:prstGeom prst="rect">
            <a:avLst/>
          </a:prstGeom>
        </p:spPr>
        <p:txBody>
          <a:bodyPr lIns="182880" tIns="146304" rIns="182880" bIns="146304"/>
          <a:lstStyle>
            <a:lvl1pPr marL="142869" indent="-142869"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 </a:t>
            </a:r>
            <a:r>
              <a:rPr lang="en-US" dirty="0" err="1"/>
              <a:t>consectetuer</a:t>
            </a:r>
            <a:r>
              <a:rPr lang="en-US" dirty="0"/>
              <a:t> adipiscing </a:t>
            </a:r>
            <a:r>
              <a:rPr lang="en-US" dirty="0" err="1"/>
              <a:t>elit</a:t>
            </a:r>
            <a:r>
              <a:rPr lang="en-US" dirty="0"/>
              <a:t>. Maecenas 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‚ </a:t>
            </a:r>
            <a:r>
              <a:rPr lang="en-US" dirty="0" err="1"/>
              <a:t>massa</a:t>
            </a:r>
            <a:r>
              <a:rPr lang="en-US" dirty="0"/>
              <a:t>.” 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6FA47B6-AF7F-4583-B619-AA67D7C65C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436143" y="4700537"/>
            <a:ext cx="5168107" cy="618567"/>
          </a:xfrm>
          <a:prstGeom prst="rect">
            <a:avLst/>
          </a:prstGeom>
        </p:spPr>
        <p:txBody>
          <a:bodyPr lIns="182880" tIns="146304" rIns="182880" bIns="146304"/>
          <a:lstStyle>
            <a:lvl1pPr marL="190492" indent="0" algn="r">
              <a:buNone/>
              <a:defRPr sz="2333" b="1">
                <a:solidFill>
                  <a:schemeClr val="tx1"/>
                </a:solidFill>
                <a:latin typeface="+mn-lt"/>
              </a:defRPr>
            </a:lvl1pPr>
            <a:lvl2pPr marL="33614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560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78433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008429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331890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AAD6B90-3239-487B-90E2-DA3FBBFC9D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876" y="3529327"/>
            <a:ext cx="5108699" cy="1387928"/>
          </a:xfrm>
          <a:prstGeom prst="rect">
            <a:avLst/>
          </a:prstGeo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Contact information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8B4B94-EB11-421A-9F05-9547D4AD928A}"/>
              </a:ext>
            </a:extLst>
          </p:cNvPr>
          <p:cNvSpPr txBox="1"/>
          <p:nvPr userDrawn="1"/>
        </p:nvSpPr>
        <p:spPr bwMode="auto">
          <a:xfrm>
            <a:off x="269239" y="1841350"/>
            <a:ext cx="9979661" cy="1587651"/>
          </a:xfrm>
          <a:prstGeom prst="rect">
            <a:avLst/>
          </a:prstGeom>
          <a:noFill/>
        </p:spPr>
        <p:txBody>
          <a:bodyPr vert="horz" wrap="square" lIns="152400" tIns="76200" rIns="121920" bIns="76200" rtlCol="0" anchor="t" anchorCtr="0">
            <a:noAutofit/>
          </a:bodyPr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sz="9583" dirty="0">
                <a:solidFill>
                  <a:schemeClr val="tx1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856557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 Reminder Layout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90BD94-FE02-40EF-8864-19A140D9257A}"/>
              </a:ext>
            </a:extLst>
          </p:cNvPr>
          <p:cNvSpPr txBox="1"/>
          <p:nvPr userDrawn="1"/>
        </p:nvSpPr>
        <p:spPr bwMode="white">
          <a:xfrm>
            <a:off x="2345605" y="3273402"/>
            <a:ext cx="7500791" cy="1492716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4500" dirty="0">
                <a:solidFill>
                  <a:schemeClr val="tx1"/>
                </a:solidFill>
                <a:latin typeface="+mj-lt"/>
              </a:rPr>
              <a:t>Please complete the </a:t>
            </a:r>
            <a:br>
              <a:rPr lang="en-US" sz="4500" dirty="0">
                <a:solidFill>
                  <a:schemeClr val="tx1"/>
                </a:solidFill>
                <a:latin typeface="+mj-lt"/>
              </a:rPr>
            </a:br>
            <a:r>
              <a:rPr lang="en-US" sz="4500" dirty="0">
                <a:solidFill>
                  <a:schemeClr val="tx1"/>
                </a:solidFill>
                <a:latin typeface="+mj-lt"/>
              </a:rPr>
              <a:t>session survey.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1F530C-163A-46D8-A212-E6C9A14BF8BD}"/>
              </a:ext>
            </a:extLst>
          </p:cNvPr>
          <p:cNvSpPr/>
          <p:nvPr userDrawn="1"/>
        </p:nvSpPr>
        <p:spPr bwMode="auto">
          <a:xfrm>
            <a:off x="5308600" y="1204866"/>
            <a:ext cx="1574800" cy="157480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304800" rIns="152400" bIns="1219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583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5472391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 page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19092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52200" y="6403251"/>
            <a:ext cx="403703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33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21656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14368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83BEFE-7AB7-4E02-BB0A-D6E3C6243A7E}"/>
              </a:ext>
            </a:extLst>
          </p:cNvPr>
          <p:cNvSpPr/>
          <p:nvPr userDrawn="1"/>
        </p:nvSpPr>
        <p:spPr>
          <a:xfrm>
            <a:off x="262467" y="262466"/>
            <a:ext cx="11667067" cy="1166092"/>
          </a:xfrm>
          <a:prstGeom prst="rect">
            <a:avLst/>
          </a:prstGeom>
          <a:solidFill>
            <a:srgbClr val="141B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24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6BFCC6D-D541-4C83-AE28-884A0DF983CA}"/>
              </a:ext>
            </a:extLst>
          </p:cNvPr>
          <p:cNvSpPr/>
          <p:nvPr userDrawn="1"/>
        </p:nvSpPr>
        <p:spPr>
          <a:xfrm flipH="1">
            <a:off x="11693559" y="1172919"/>
            <a:ext cx="235975" cy="255638"/>
          </a:xfrm>
          <a:prstGeom prst="triangle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24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9053" y="262465"/>
            <a:ext cx="10940405" cy="116609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en-US" sz="3200" b="0" i="0" kern="1200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83428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(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9053" y="153248"/>
            <a:ext cx="10940405" cy="7276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8733" y="1492722"/>
            <a:ext cx="11193627" cy="554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066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83BEFE-7AB7-4E02-BB0A-D6E3C6243A7E}"/>
              </a:ext>
            </a:extLst>
          </p:cNvPr>
          <p:cNvSpPr/>
          <p:nvPr userDrawn="1"/>
        </p:nvSpPr>
        <p:spPr>
          <a:xfrm>
            <a:off x="262467" y="262466"/>
            <a:ext cx="11667067" cy="1166092"/>
          </a:xfrm>
          <a:prstGeom prst="rect">
            <a:avLst/>
          </a:prstGeom>
          <a:solidFill>
            <a:srgbClr val="141B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24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6BFCC6D-D541-4C83-AE28-884A0DF983CA}"/>
              </a:ext>
            </a:extLst>
          </p:cNvPr>
          <p:cNvSpPr/>
          <p:nvPr userDrawn="1"/>
        </p:nvSpPr>
        <p:spPr>
          <a:xfrm flipH="1">
            <a:off x="11693559" y="1172919"/>
            <a:ext cx="235975" cy="255638"/>
          </a:xfrm>
          <a:prstGeom prst="triangle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24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9053" y="262465"/>
            <a:ext cx="10940405" cy="116609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en-US" sz="3200" b="0" i="0" kern="1200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B3A0CC-43DB-4F42-9A5B-E1B586507504}"/>
              </a:ext>
            </a:extLst>
          </p:cNvPr>
          <p:cNvSpPr/>
          <p:nvPr userDrawn="1"/>
        </p:nvSpPr>
        <p:spPr>
          <a:xfrm>
            <a:off x="250342" y="1603411"/>
            <a:ext cx="11667067" cy="4443428"/>
          </a:xfrm>
          <a:prstGeom prst="rect">
            <a:avLst/>
          </a:prstGeom>
          <a:solidFill>
            <a:srgbClr val="141B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24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2CB8AF2-A5AA-4CB5-B819-7C834F59F010}"/>
              </a:ext>
            </a:extLst>
          </p:cNvPr>
          <p:cNvSpPr/>
          <p:nvPr userDrawn="1"/>
        </p:nvSpPr>
        <p:spPr>
          <a:xfrm flipH="1">
            <a:off x="11681433" y="5791201"/>
            <a:ext cx="235975" cy="255638"/>
          </a:xfrm>
          <a:prstGeom prst="triangle">
            <a:avLst>
              <a:gd name="adj" fmla="val 0"/>
            </a:avLst>
          </a:prstGeom>
          <a:solidFill>
            <a:srgbClr val="004B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24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3F950F5-1855-469A-83A2-784098634C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734" y="1766229"/>
            <a:ext cx="10941051" cy="18263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6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98281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01 - Ro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0800000">
            <a:off x="7418733" y="2120901"/>
            <a:ext cx="4773268" cy="201335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8" tIns="60929" rIns="121858" bIns="609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Chevron 1"/>
          <p:cNvSpPr/>
          <p:nvPr userDrawn="1"/>
        </p:nvSpPr>
        <p:spPr>
          <a:xfrm>
            <a:off x="162597" y="690880"/>
            <a:ext cx="203242" cy="243840"/>
          </a:xfrm>
          <a:prstGeom prst="chevron">
            <a:avLst/>
          </a:prstGeom>
          <a:solidFill>
            <a:srgbClr val="0A23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11975579" y="6558597"/>
            <a:ext cx="285318" cy="147527"/>
          </a:xfrm>
          <a:prstGeom prst="triangle">
            <a:avLst/>
          </a:prstGeom>
          <a:solidFill>
            <a:srgbClr val="0A23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03" tIns="22851" rIns="45703" bIns="22851" rtlCol="0" anchor="ctr"/>
          <a:lstStyle/>
          <a:p>
            <a:pPr algn="ctr"/>
            <a:endParaRPr lang="en-US" sz="1800"/>
          </a:p>
        </p:txBody>
      </p:sp>
      <p:sp>
        <p:nvSpPr>
          <p:cNvPr id="16" name="Rectangle 3"/>
          <p:cNvSpPr txBox="1">
            <a:spLocks/>
          </p:cNvSpPr>
          <p:nvPr userDrawn="1"/>
        </p:nvSpPr>
        <p:spPr bwMode="auto">
          <a:xfrm>
            <a:off x="11656609" y="6535564"/>
            <a:ext cx="327907" cy="19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609265" rtl="0" eaLnBrk="1" latinLnBrk="0" hangingPunct="1">
              <a:lnSpc>
                <a:spcPct val="110000"/>
              </a:lnSpc>
              <a:defRPr sz="1000" b="1" kern="120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defRPr>
            </a:lvl1pPr>
            <a:lvl2pPr marL="609265" algn="l" defTabSz="6092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530" algn="l" defTabSz="6092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795" algn="l" defTabSz="6092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060" algn="l" defTabSz="6092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323" algn="l" defTabSz="6092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590" algn="l" defTabSz="6092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4853" algn="l" defTabSz="6092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119" algn="l" defTabSz="6092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DD4D75-3289-42DC-8D20-6576264FDBE3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82726" y="395111"/>
            <a:ext cx="11688952" cy="762000"/>
          </a:xfrm>
          <a:prstGeom prst="rect">
            <a:avLst/>
          </a:prstGeom>
        </p:spPr>
        <p:txBody>
          <a:bodyPr vert="horz" lIns="121842" tIns="60921" rIns="121842" bIns="60921" rtlCol="0" anchor="ctr">
            <a:normAutofit/>
          </a:bodyPr>
          <a:lstStyle>
            <a:lvl1pPr algn="l">
              <a:defRPr sz="320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95430" y="1483364"/>
            <a:ext cx="11050291" cy="424707"/>
          </a:xfrm>
          <a:prstGeom prst="rect">
            <a:avLst/>
          </a:prstGeom>
        </p:spPr>
        <p:txBody>
          <a:bodyPr vert="horz" lIns="91417" tIns="45708" rIns="91417" bIns="45708"/>
          <a:lstStyle>
            <a:lvl1pPr marL="0" indent="0">
              <a:buFontTx/>
              <a:buNone/>
              <a:defRPr sz="2400" b="0" i="0">
                <a:solidFill>
                  <a:srgbClr val="7F7F7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 descr="CAI-Dept-ID_ProductGroup_InlineRt-2C-LtB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3" y="6297528"/>
            <a:ext cx="5106729" cy="5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712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AB20-1B70-C648-A1A2-31E830E67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0B8B5-4E93-8845-BC34-467268901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5170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599D8-9726-9146-99CB-86E006CB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EFFE-87C5-DF4B-B882-86ED826C4F3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46DD3-101F-8D41-A3FA-435222AB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AFE76-24BE-4F4D-93D9-F26E9EC2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DA99-AA6D-AF47-B478-13A0ECE7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551F4F4-A141-48C0-A484-20045A0835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269240" y="1805940"/>
            <a:ext cx="8716008" cy="982980"/>
          </a:xfrm>
          <a:prstGeom prst="rect">
            <a:avLst/>
          </a:prstGeom>
          <a:noFill/>
        </p:spPr>
        <p:txBody>
          <a:bodyPr vert="horz" wrap="square" lIns="182880" tIns="146304" rIns="182880" bIns="0" rtlCol="0" anchor="b" anchorCtr="0">
            <a:noAutofit/>
          </a:bodyPr>
          <a:lstStyle>
            <a:lvl1pPr>
              <a:defRPr lang="en-US" sz="4500" spc="-98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here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A4B14C-E294-4BF7-AEE3-5158ED3A64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876" y="3778620"/>
            <a:ext cx="4365624" cy="1150333"/>
          </a:xfrm>
          <a:prstGeom prst="rect">
            <a:avLst/>
          </a:prstGeo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3F4EA1D-0752-4A22-8793-59FD2D2D13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69240" y="2887980"/>
            <a:ext cx="8716008" cy="572464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cap="all" spc="25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9DC4DF0-7314-4DF0-95B0-1DD0BC0BA5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635500" y="3778620"/>
            <a:ext cx="4349748" cy="1150333"/>
          </a:xfrm>
          <a:prstGeom prst="rect">
            <a:avLst/>
          </a:prstGeo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4EC42DB-8B1D-430F-B03D-0F4E20C75D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45000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© 2022, Amazon Web Services, Inc. or its affiliates. All rights reserved.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5BC7394-330F-4E3D-B6E0-BBF98642BA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48469" y="6269812"/>
            <a:ext cx="520700" cy="31242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9592F-AC72-4634-8FD6-B8AE1D7BD07B}"/>
              </a:ext>
            </a:extLst>
          </p:cNvPr>
          <p:cNvCxnSpPr>
            <a:cxnSpLocks/>
          </p:cNvCxnSpPr>
          <p:nvPr userDrawn="1"/>
        </p:nvCxnSpPr>
        <p:spPr>
          <a:xfrm>
            <a:off x="448469" y="3604381"/>
            <a:ext cx="7888552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441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hreeSpeakers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C42C98A-E2D0-462B-BFCC-EFCF73572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269241" y="1805940"/>
            <a:ext cx="8716009" cy="982980"/>
          </a:xfrm>
          <a:prstGeom prst="rect">
            <a:avLst/>
          </a:prstGeom>
          <a:noFill/>
        </p:spPr>
        <p:txBody>
          <a:bodyPr vert="horz" wrap="square" lIns="182880" tIns="146304" rIns="182880" bIns="0" rtlCol="0" anchor="b" anchorCtr="0">
            <a:noAutofit/>
          </a:bodyPr>
          <a:lstStyle>
            <a:lvl1pPr>
              <a:defRPr lang="en-US" sz="4500" spc="-98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here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EBD8F26-9E3C-4F71-A291-D586F0535B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876" y="3778620"/>
            <a:ext cx="2889250" cy="1150333"/>
          </a:xfrm>
          <a:prstGeom prst="rect">
            <a:avLst/>
          </a:prstGeo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CEE44E62-B4CD-4B00-968F-AAC4456CD4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69240" y="2887980"/>
            <a:ext cx="8716008" cy="572464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cap="all" spc="25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EAB5EC9-06EC-4E36-8F47-08530D0E6F5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3854979" y="3778620"/>
            <a:ext cx="2889250" cy="1150333"/>
          </a:xfrm>
          <a:prstGeom prst="rect">
            <a:avLst/>
          </a:prstGeo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E2C7E1C-FD59-4EE4-ABF1-CE0E960A72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440083" y="3778620"/>
            <a:ext cx="2889250" cy="1150333"/>
          </a:xfrm>
          <a:prstGeom prst="rect">
            <a:avLst/>
          </a:prstGeo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9CDCB53C-24EE-4EBD-8D01-F01330DD78E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45000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© 2022, Amazon Web Services, Inc. or its affiliates. All rights reserved.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783A547-0680-467F-860D-7F9ECEC717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48469" y="6269812"/>
            <a:ext cx="520700" cy="3124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C469B-1EE4-4AB5-9155-F4CF9FE10D5F}"/>
              </a:ext>
            </a:extLst>
          </p:cNvPr>
          <p:cNvCxnSpPr>
            <a:cxnSpLocks/>
          </p:cNvCxnSpPr>
          <p:nvPr userDrawn="1"/>
        </p:nvCxnSpPr>
        <p:spPr>
          <a:xfrm>
            <a:off x="448470" y="3604381"/>
            <a:ext cx="968110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6807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70290CD5-83B2-44A0-B69B-CD6B3585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3CB96-0E00-42E8-AB3E-AA08896F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18415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0727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899665"/>
          </a:xfrm>
          <a:prstGeom prst="rect">
            <a:avLst/>
          </a:prstGeom>
        </p:spPr>
        <p:txBody>
          <a:bodyPr lIns="182880" tIns="146304" rIns="182880" bIns="146304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29009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899665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875" y="1189179"/>
            <a:ext cx="11652356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896631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538" cy="899665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875" y="1189179"/>
            <a:ext cx="11652538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/>
            </a:lvl1pPr>
            <a:lvl2pPr marL="621882" indent="-285739">
              <a:buFont typeface="Arial" panose="020B0604020202020204" pitchFamily="34" charset="0"/>
              <a:buChar char="•"/>
              <a:defRPr/>
            </a:lvl2pPr>
            <a:lvl3pPr marL="845977" indent="-285739">
              <a:buFont typeface="Arial" panose="020B0604020202020204" pitchFamily="34" charset="0"/>
              <a:buChar char="•"/>
              <a:defRPr/>
            </a:lvl3pPr>
            <a:lvl4pPr marL="1070072" indent="-285739">
              <a:buFont typeface="Arial" panose="020B0604020202020204" pitchFamily="34" charset="0"/>
              <a:buChar char="•"/>
              <a:defRPr/>
            </a:lvl4pPr>
            <a:lvl5pPr marL="1294167" indent="-285739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77275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3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7844DB65-7BC5-46FD-90A0-CE01B3D0D3C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45000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© 2022, Amazon Web Services, Inc. or its affiliates.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B6BE672-EE4A-4E06-81B9-8237DF88A9B6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 bwMode="black">
          <a:xfrm>
            <a:off x="448469" y="6269812"/>
            <a:ext cx="520700" cy="3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86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92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</p:sldLayoutIdLst>
  <p:transition>
    <p:fade/>
  </p:transition>
  <p:hf sldNum="0" hdr="0" ftr="0" dt="0"/>
  <p:txStyles>
    <p:titleStyle>
      <a:lvl1pPr algn="l" defTabSz="91436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>
          <a:ln w="3175">
            <a:noFill/>
          </a:ln>
          <a:solidFill>
            <a:schemeClr val="tx2"/>
          </a:solidFill>
          <a:effectLst/>
          <a:latin typeface="+mj-lt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0" marR="0" indent="0" algn="l" defTabSz="91436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67" b="0" kern="1200" spc="0" baseline="0">
          <a:solidFill>
            <a:schemeClr val="tx2"/>
          </a:solidFill>
          <a:latin typeface="+mn-lt"/>
          <a:ea typeface="Amazon Ember" panose="020B0603020204020204" pitchFamily="34" charset="0"/>
          <a:cs typeface="Amazon Ember" panose="020B0603020204020204" pitchFamily="34" charset="0"/>
        </a:defRPr>
      </a:lvl1pPr>
      <a:lvl2pPr marL="336143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2"/>
          </a:solidFill>
          <a:latin typeface="+mn-lt"/>
          <a:ea typeface="Amazon Ember" panose="020B0603020204020204" pitchFamily="34" charset="0"/>
          <a:cs typeface="Amazon Ember" panose="020B0603020204020204" pitchFamily="34" charset="0"/>
        </a:defRPr>
      </a:lvl2pPr>
      <a:lvl3pPr marL="560238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2"/>
          </a:solidFill>
          <a:latin typeface="+mn-lt"/>
          <a:ea typeface="Amazon Ember" panose="020B0603020204020204" pitchFamily="34" charset="0"/>
          <a:cs typeface="Amazon Ember" panose="020B0603020204020204" pitchFamily="34" charset="0"/>
        </a:defRPr>
      </a:lvl3pPr>
      <a:lvl4pPr marL="784334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1667" kern="1200" spc="0" baseline="0">
          <a:solidFill>
            <a:schemeClr val="tx2"/>
          </a:solidFill>
          <a:latin typeface="+mn-lt"/>
          <a:ea typeface="Amazon Ember" panose="020B0603020204020204" pitchFamily="34" charset="0"/>
          <a:cs typeface="Amazon Ember" panose="020B0603020204020204" pitchFamily="34" charset="0"/>
        </a:defRPr>
      </a:lvl4pPr>
      <a:lvl5pPr marL="1008429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1667" kern="1200" spc="0" baseline="0">
          <a:solidFill>
            <a:schemeClr val="tx2"/>
          </a:solidFill>
          <a:latin typeface="+mn-lt"/>
          <a:ea typeface="Amazon Ember" panose="020B0603020204020204" pitchFamily="34" charset="0"/>
          <a:cs typeface="Amazon Ember" panose="020B0603020204020204" pitchFamily="34" charset="0"/>
        </a:defRPr>
      </a:lvl5pPr>
      <a:lvl6pPr marL="2514494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5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0">
          <p15:clr>
            <a:srgbClr val="5ACBF0"/>
          </p15:clr>
        </p15:guide>
        <p15:guide id="2" pos="204">
          <p15:clr>
            <a:srgbClr val="5ACBF0"/>
          </p15:clr>
        </p15:guide>
        <p15:guide id="3" pos="881">
          <p15:clr>
            <a:srgbClr val="5ACBF0"/>
          </p15:clr>
        </p15:guide>
        <p15:guide id="4" pos="1559">
          <p15:clr>
            <a:srgbClr val="5ACBF0"/>
          </p15:clr>
        </p15:guide>
        <p15:guide id="5" pos="2236">
          <p15:clr>
            <a:srgbClr val="5ACBF0"/>
          </p15:clr>
        </p15:guide>
        <p15:guide id="6" pos="2914">
          <p15:clr>
            <a:srgbClr val="5ACBF0"/>
          </p15:clr>
        </p15:guide>
        <p15:guide id="7" pos="3592">
          <p15:clr>
            <a:srgbClr val="5ACBF0"/>
          </p15:clr>
        </p15:guide>
        <p15:guide id="8" pos="4272">
          <p15:clr>
            <a:srgbClr val="5ACBF0"/>
          </p15:clr>
        </p15:guide>
        <p15:guide id="9" pos="4944">
          <p15:clr>
            <a:srgbClr val="5ACBF0"/>
          </p15:clr>
        </p15:guide>
        <p15:guide id="10" pos="5624">
          <p15:clr>
            <a:srgbClr val="5ACBF0"/>
          </p15:clr>
        </p15:guide>
        <p15:guide id="11" pos="6302">
          <p15:clr>
            <a:srgbClr val="5ACBF0"/>
          </p15:clr>
        </p15:guide>
        <p15:guide id="12" pos="6980">
          <p15:clr>
            <a:srgbClr val="5ACBF0"/>
          </p15:clr>
        </p15:guide>
        <p15:guide id="13" pos="7657">
          <p15:clr>
            <a:srgbClr val="5ACBF0"/>
          </p15:clr>
        </p15:guide>
        <p15:guide id="14" pos="8335">
          <p15:clr>
            <a:srgbClr val="5ACBF0"/>
          </p15:clr>
        </p15:guide>
        <p15:guide id="15" pos="9012">
          <p15:clr>
            <a:srgbClr val="5ACBF0"/>
          </p15:clr>
        </p15:guide>
        <p15:guide id="16" pos="339">
          <p15:clr>
            <a:srgbClr val="C35EA4"/>
          </p15:clr>
        </p15:guide>
        <p15:guide id="17" pos="8877">
          <p15:clr>
            <a:srgbClr val="C35EA4"/>
          </p15:clr>
        </p15:guide>
        <p15:guide id="18" orient="horz" pos="912">
          <p15:clr>
            <a:srgbClr val="5ACBF0"/>
          </p15:clr>
        </p15:guide>
        <p15:guide id="19" orient="horz" pos="1575">
          <p15:clr>
            <a:srgbClr val="5ACBF0"/>
          </p15:clr>
        </p15:guide>
        <p15:guide id="20" orient="horz" pos="2253">
          <p15:clr>
            <a:srgbClr val="5ACBF0"/>
          </p15:clr>
        </p15:guide>
        <p15:guide id="21" orient="horz" pos="2931">
          <p15:clr>
            <a:srgbClr val="5ACBF0"/>
          </p15:clr>
        </p15:guide>
        <p15:guide id="22" orient="horz" pos="3609">
          <p15:clr>
            <a:srgbClr val="5ACBF0"/>
          </p15:clr>
        </p15:guide>
        <p15:guide id="23" orient="horz" pos="4286">
          <p15:clr>
            <a:srgbClr val="5ACBF0"/>
          </p15:clr>
        </p15:guide>
        <p15:guide id="24" orient="horz" pos="4964">
          <p15:clr>
            <a:srgbClr val="5ACBF0"/>
          </p15:clr>
        </p15:guide>
        <p15:guide id="25" orient="horz" pos="355">
          <p15:clr>
            <a:srgbClr val="C35EA4"/>
          </p15:clr>
        </p15:guide>
        <p15:guide id="26" orient="horz" pos="4829">
          <p15:clr>
            <a:srgbClr val="C35EA4"/>
          </p15:clr>
        </p15:guide>
      </p15:sldGuideLst>
    </p:ext>
  </p:extLst>
</p:sldMaster>
</file>

<file path=ppt/theme/theme1.xml><?xml version="1.0" encoding="utf-8"?>
<a:theme xmlns:a="http://schemas.openxmlformats.org/drawingml/2006/main" name="AWS Enterprise Strategy Template">
  <a:themeElements>
    <a:clrScheme name="AWSome 2019">
      <a:dk1>
        <a:srgbClr val="000000"/>
      </a:dk1>
      <a:lt1>
        <a:srgbClr val="FFFFFF"/>
      </a:lt1>
      <a:dk2>
        <a:srgbClr val="232F3E"/>
      </a:dk2>
      <a:lt2>
        <a:srgbClr val="F2F4F4"/>
      </a:lt2>
      <a:accent1>
        <a:srgbClr val="FF9900"/>
      </a:accent1>
      <a:accent2>
        <a:srgbClr val="EB5F07"/>
      </a:accent2>
      <a:accent3>
        <a:srgbClr val="00A1C9"/>
      </a:accent3>
      <a:accent4>
        <a:srgbClr val="545B64"/>
      </a:accent4>
      <a:accent5>
        <a:srgbClr val="007DBC"/>
      </a:accent5>
      <a:accent6>
        <a:srgbClr val="1E8900"/>
      </a:accent6>
      <a:hlink>
        <a:srgbClr val="007DBC"/>
      </a:hlink>
      <a:folHlink>
        <a:srgbClr val="007DBC"/>
      </a:folHlink>
    </a:clrScheme>
    <a:fontScheme name="Re:Invent 2018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182880" tIns="146304" rIns="182880" bIns="146304" rtlCol="0">
        <a:spAutoFit/>
      </a:bodyPr>
      <a:lstStyle>
        <a:defPPr algn="l">
          <a:lnSpc>
            <a:spcPct val="90000"/>
          </a:lnSpc>
          <a:spcAft>
            <a:spcPts val="1800"/>
          </a:spcAft>
          <a:defRPr sz="3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nterprise_Strategy_Template_Dark_v12.potx" id="{E3AF7E5B-69E4-46E3-87A9-5CDA5BCCD785}" vid="{F9B87B1D-FB7E-48E3-A093-82CFE2743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Amazon Ember</vt:lpstr>
      <vt:lpstr>Amazon Ember Light</vt:lpstr>
      <vt:lpstr>Amazon Ember Regular</vt:lpstr>
      <vt:lpstr>Arial</vt:lpstr>
      <vt:lpstr>Calibri</vt:lpstr>
      <vt:lpstr>Helvetica Neue Light</vt:lpstr>
      <vt:lpstr>Lucida Console</vt:lpstr>
      <vt:lpstr>Segoe UI</vt:lpstr>
      <vt:lpstr>AWS Enterprise Strategy Template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MidAtlantic01 Highlighted Win: CoStar Group/Aerial Research Project</dc:title>
  <dc:creator>Ward, Mark</dc:creator>
  <cp:lastModifiedBy>Pasappulatti, Mohan</cp:lastModifiedBy>
  <cp:revision>170</cp:revision>
  <dcterms:created xsi:type="dcterms:W3CDTF">2020-07-21T18:48:54Z</dcterms:created>
  <dcterms:modified xsi:type="dcterms:W3CDTF">2022-03-28T09:36:24Z</dcterms:modified>
</cp:coreProperties>
</file>