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8B1A02-84D7-46AA-86C2-E8B1511CDB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F06B0A-8C42-43DB-84CF-38EDA6903538}">
      <dgm:prSet/>
      <dgm:spPr/>
      <dgm:t>
        <a:bodyPr/>
        <a:lstStyle/>
        <a:p>
          <a:r>
            <a:rPr lang="en-IN"/>
            <a:t>Purpose</a:t>
          </a:r>
          <a:endParaRPr lang="en-US"/>
        </a:p>
      </dgm:t>
    </dgm:pt>
    <dgm:pt modelId="{4DCB8FF5-6D14-4DFA-B192-A163EF8713D3}" type="parTrans" cxnId="{20BF8DCF-2468-4444-8760-48A8BB7C387C}">
      <dgm:prSet/>
      <dgm:spPr/>
      <dgm:t>
        <a:bodyPr/>
        <a:lstStyle/>
        <a:p>
          <a:endParaRPr lang="en-US"/>
        </a:p>
      </dgm:t>
    </dgm:pt>
    <dgm:pt modelId="{57C3323A-6297-4560-A3BA-B0364D860F47}" type="sibTrans" cxnId="{20BF8DCF-2468-4444-8760-48A8BB7C387C}">
      <dgm:prSet/>
      <dgm:spPr/>
      <dgm:t>
        <a:bodyPr/>
        <a:lstStyle/>
        <a:p>
          <a:endParaRPr lang="en-US"/>
        </a:p>
      </dgm:t>
    </dgm:pt>
    <dgm:pt modelId="{7930D646-1256-4EA8-BBC0-21027562961E}">
      <dgm:prSet/>
      <dgm:spPr/>
      <dgm:t>
        <a:bodyPr/>
        <a:lstStyle/>
        <a:p>
          <a:r>
            <a:rPr lang="en-IN"/>
            <a:t>Stakeholders</a:t>
          </a:r>
          <a:endParaRPr lang="en-US"/>
        </a:p>
      </dgm:t>
    </dgm:pt>
    <dgm:pt modelId="{108AA5F3-7CB7-4195-A169-AEEB4A0B8B14}" type="parTrans" cxnId="{42B77872-DE3C-4EFC-B720-453415931FB5}">
      <dgm:prSet/>
      <dgm:spPr/>
      <dgm:t>
        <a:bodyPr/>
        <a:lstStyle/>
        <a:p>
          <a:endParaRPr lang="en-US"/>
        </a:p>
      </dgm:t>
    </dgm:pt>
    <dgm:pt modelId="{58C67D48-C2A4-434E-8B92-E1E460086B97}" type="sibTrans" cxnId="{42B77872-DE3C-4EFC-B720-453415931FB5}">
      <dgm:prSet/>
      <dgm:spPr/>
      <dgm:t>
        <a:bodyPr/>
        <a:lstStyle/>
        <a:p>
          <a:endParaRPr lang="en-US"/>
        </a:p>
      </dgm:t>
    </dgm:pt>
    <dgm:pt modelId="{B1362167-4453-463D-B658-80944A888FB9}">
      <dgm:prSet/>
      <dgm:spPr/>
      <dgm:t>
        <a:bodyPr/>
        <a:lstStyle/>
        <a:p>
          <a:r>
            <a:rPr lang="en-IN"/>
            <a:t>End result</a:t>
          </a:r>
          <a:endParaRPr lang="en-US"/>
        </a:p>
      </dgm:t>
    </dgm:pt>
    <dgm:pt modelId="{2B75BFC1-8A98-4AD5-A7E2-7C8367E61AC4}" type="parTrans" cxnId="{A3300B33-EF7D-4847-9DBA-4E36FC93B17B}">
      <dgm:prSet/>
      <dgm:spPr/>
      <dgm:t>
        <a:bodyPr/>
        <a:lstStyle/>
        <a:p>
          <a:endParaRPr lang="en-US"/>
        </a:p>
      </dgm:t>
    </dgm:pt>
    <dgm:pt modelId="{C11BA541-41EB-4339-A8E9-34BBE8A99020}" type="sibTrans" cxnId="{A3300B33-EF7D-4847-9DBA-4E36FC93B17B}">
      <dgm:prSet/>
      <dgm:spPr/>
      <dgm:t>
        <a:bodyPr/>
        <a:lstStyle/>
        <a:p>
          <a:endParaRPr lang="en-US"/>
        </a:p>
      </dgm:t>
    </dgm:pt>
    <dgm:pt modelId="{72F98502-7FD5-4DD1-BC4E-F8A24401AF68}">
      <dgm:prSet/>
      <dgm:spPr/>
      <dgm:t>
        <a:bodyPr/>
        <a:lstStyle/>
        <a:p>
          <a:r>
            <a:rPr lang="en-IN"/>
            <a:t>Success Criterion</a:t>
          </a:r>
          <a:endParaRPr lang="en-US"/>
        </a:p>
      </dgm:t>
    </dgm:pt>
    <dgm:pt modelId="{C5A41AA9-ACF3-4D61-9508-F00410274DE8}" type="parTrans" cxnId="{2E790DB8-CFB0-43E7-9CB9-A69DD776A3E1}">
      <dgm:prSet/>
      <dgm:spPr/>
      <dgm:t>
        <a:bodyPr/>
        <a:lstStyle/>
        <a:p>
          <a:endParaRPr lang="en-US"/>
        </a:p>
      </dgm:t>
    </dgm:pt>
    <dgm:pt modelId="{4C1E73FC-F5F8-4A0A-BDF4-73E9F7813A7C}" type="sibTrans" cxnId="{2E790DB8-CFB0-43E7-9CB9-A69DD776A3E1}">
      <dgm:prSet/>
      <dgm:spPr/>
      <dgm:t>
        <a:bodyPr/>
        <a:lstStyle/>
        <a:p>
          <a:endParaRPr lang="en-US"/>
        </a:p>
      </dgm:t>
    </dgm:pt>
    <dgm:pt modelId="{8CED59CA-C0AA-4752-B1C2-21D0CC60F8F8}" type="pres">
      <dgm:prSet presAssocID="{738B1A02-84D7-46AA-86C2-E8B1511CDB3A}" presName="root" presStyleCnt="0">
        <dgm:presLayoutVars>
          <dgm:dir/>
          <dgm:resizeHandles val="exact"/>
        </dgm:presLayoutVars>
      </dgm:prSet>
      <dgm:spPr/>
    </dgm:pt>
    <dgm:pt modelId="{B0DA2E95-0F92-4DA2-B8C6-831E43639BFA}" type="pres">
      <dgm:prSet presAssocID="{DFF06B0A-8C42-43DB-84CF-38EDA6903538}" presName="compNode" presStyleCnt="0"/>
      <dgm:spPr/>
    </dgm:pt>
    <dgm:pt modelId="{D93BE246-9B3C-441D-A0BD-E79E5F6ABC00}" type="pres">
      <dgm:prSet presAssocID="{DFF06B0A-8C42-43DB-84CF-38EDA6903538}" presName="bgRect" presStyleLbl="bgShp" presStyleIdx="0" presStyleCnt="4"/>
      <dgm:spPr/>
    </dgm:pt>
    <dgm:pt modelId="{657FB2EF-64E9-4846-BFE7-5271EB40B617}" type="pres">
      <dgm:prSet presAssocID="{DFF06B0A-8C42-43DB-84CF-38EDA69035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1197F2F-E618-40E2-9924-DC7053F02CD7}" type="pres">
      <dgm:prSet presAssocID="{DFF06B0A-8C42-43DB-84CF-38EDA6903538}" presName="spaceRect" presStyleCnt="0"/>
      <dgm:spPr/>
    </dgm:pt>
    <dgm:pt modelId="{A5B4E5BC-48CE-46A5-8166-9D6066E9E822}" type="pres">
      <dgm:prSet presAssocID="{DFF06B0A-8C42-43DB-84CF-38EDA6903538}" presName="parTx" presStyleLbl="revTx" presStyleIdx="0" presStyleCnt="4">
        <dgm:presLayoutVars>
          <dgm:chMax val="0"/>
          <dgm:chPref val="0"/>
        </dgm:presLayoutVars>
      </dgm:prSet>
      <dgm:spPr/>
    </dgm:pt>
    <dgm:pt modelId="{1D035FC7-D34A-4B8F-A634-D7AD55D39837}" type="pres">
      <dgm:prSet presAssocID="{57C3323A-6297-4560-A3BA-B0364D860F47}" presName="sibTrans" presStyleCnt="0"/>
      <dgm:spPr/>
    </dgm:pt>
    <dgm:pt modelId="{FEF993EB-43A7-4966-80C6-BD4A17555DC8}" type="pres">
      <dgm:prSet presAssocID="{7930D646-1256-4EA8-BBC0-21027562961E}" presName="compNode" presStyleCnt="0"/>
      <dgm:spPr/>
    </dgm:pt>
    <dgm:pt modelId="{7C863D9B-46DC-4EC5-AC76-BC103FA4C425}" type="pres">
      <dgm:prSet presAssocID="{7930D646-1256-4EA8-BBC0-21027562961E}" presName="bgRect" presStyleLbl="bgShp" presStyleIdx="1" presStyleCnt="4"/>
      <dgm:spPr/>
    </dgm:pt>
    <dgm:pt modelId="{39F87824-25E3-42BD-A2A6-E9B45AA458AB}" type="pres">
      <dgm:prSet presAssocID="{7930D646-1256-4EA8-BBC0-2102756296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C504FD4-5536-46A9-9D7C-B3A3E8C302C2}" type="pres">
      <dgm:prSet presAssocID="{7930D646-1256-4EA8-BBC0-21027562961E}" presName="spaceRect" presStyleCnt="0"/>
      <dgm:spPr/>
    </dgm:pt>
    <dgm:pt modelId="{468B36D4-9C84-4267-8AD6-4F8B8F22553C}" type="pres">
      <dgm:prSet presAssocID="{7930D646-1256-4EA8-BBC0-21027562961E}" presName="parTx" presStyleLbl="revTx" presStyleIdx="1" presStyleCnt="4">
        <dgm:presLayoutVars>
          <dgm:chMax val="0"/>
          <dgm:chPref val="0"/>
        </dgm:presLayoutVars>
      </dgm:prSet>
      <dgm:spPr/>
    </dgm:pt>
    <dgm:pt modelId="{CE17439E-C7B5-4B4C-86DF-DF90E686AB1F}" type="pres">
      <dgm:prSet presAssocID="{58C67D48-C2A4-434E-8B92-E1E460086B97}" presName="sibTrans" presStyleCnt="0"/>
      <dgm:spPr/>
    </dgm:pt>
    <dgm:pt modelId="{2427F78B-A25C-47C8-88B0-379812624269}" type="pres">
      <dgm:prSet presAssocID="{B1362167-4453-463D-B658-80944A888FB9}" presName="compNode" presStyleCnt="0"/>
      <dgm:spPr/>
    </dgm:pt>
    <dgm:pt modelId="{4E4D4E9F-0EE9-4C83-B9BC-A42F7CA4685B}" type="pres">
      <dgm:prSet presAssocID="{B1362167-4453-463D-B658-80944A888FB9}" presName="bgRect" presStyleLbl="bgShp" presStyleIdx="2" presStyleCnt="4"/>
      <dgm:spPr/>
    </dgm:pt>
    <dgm:pt modelId="{70519163-033A-45C6-BCFA-445DE3E43DC8}" type="pres">
      <dgm:prSet presAssocID="{B1362167-4453-463D-B658-80944A888F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65608C-F1C2-422A-9374-06B1D9BC07E3}" type="pres">
      <dgm:prSet presAssocID="{B1362167-4453-463D-B658-80944A888FB9}" presName="spaceRect" presStyleCnt="0"/>
      <dgm:spPr/>
    </dgm:pt>
    <dgm:pt modelId="{6DA80DDB-6CC6-40B9-AC1F-94E4FFE10D30}" type="pres">
      <dgm:prSet presAssocID="{B1362167-4453-463D-B658-80944A888FB9}" presName="parTx" presStyleLbl="revTx" presStyleIdx="2" presStyleCnt="4">
        <dgm:presLayoutVars>
          <dgm:chMax val="0"/>
          <dgm:chPref val="0"/>
        </dgm:presLayoutVars>
      </dgm:prSet>
      <dgm:spPr/>
    </dgm:pt>
    <dgm:pt modelId="{2A33B087-BB13-496F-ACD6-2E1E61155263}" type="pres">
      <dgm:prSet presAssocID="{C11BA541-41EB-4339-A8E9-34BBE8A99020}" presName="sibTrans" presStyleCnt="0"/>
      <dgm:spPr/>
    </dgm:pt>
    <dgm:pt modelId="{ABAB99B4-ED3B-4B18-BB7D-80A7437D3C95}" type="pres">
      <dgm:prSet presAssocID="{72F98502-7FD5-4DD1-BC4E-F8A24401AF68}" presName="compNode" presStyleCnt="0"/>
      <dgm:spPr/>
    </dgm:pt>
    <dgm:pt modelId="{28EE12AE-3A47-4ADD-9F1F-E4EE90F90EB8}" type="pres">
      <dgm:prSet presAssocID="{72F98502-7FD5-4DD1-BC4E-F8A24401AF68}" presName="bgRect" presStyleLbl="bgShp" presStyleIdx="3" presStyleCnt="4"/>
      <dgm:spPr/>
    </dgm:pt>
    <dgm:pt modelId="{17C77707-44C4-436C-BD0C-DF1E603B110E}" type="pres">
      <dgm:prSet presAssocID="{72F98502-7FD5-4DD1-BC4E-F8A24401AF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61E539B-912C-4833-9AAC-75C76BB82AA8}" type="pres">
      <dgm:prSet presAssocID="{72F98502-7FD5-4DD1-BC4E-F8A24401AF68}" presName="spaceRect" presStyleCnt="0"/>
      <dgm:spPr/>
    </dgm:pt>
    <dgm:pt modelId="{4386DCF2-E400-4A08-B328-3097B427783F}" type="pres">
      <dgm:prSet presAssocID="{72F98502-7FD5-4DD1-BC4E-F8A24401AF6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C6A510-06A8-4A6E-87CF-9D65F063A33D}" type="presOf" srcId="{B1362167-4453-463D-B658-80944A888FB9}" destId="{6DA80DDB-6CC6-40B9-AC1F-94E4FFE10D30}" srcOrd="0" destOrd="0" presId="urn:microsoft.com/office/officeart/2018/2/layout/IconVerticalSolidList"/>
    <dgm:cxn modelId="{A3300B33-EF7D-4847-9DBA-4E36FC93B17B}" srcId="{738B1A02-84D7-46AA-86C2-E8B1511CDB3A}" destId="{B1362167-4453-463D-B658-80944A888FB9}" srcOrd="2" destOrd="0" parTransId="{2B75BFC1-8A98-4AD5-A7E2-7C8367E61AC4}" sibTransId="{C11BA541-41EB-4339-A8E9-34BBE8A99020}"/>
    <dgm:cxn modelId="{F3D02833-4F0A-48AF-B507-FF6E8078A86F}" type="presOf" srcId="{DFF06B0A-8C42-43DB-84CF-38EDA6903538}" destId="{A5B4E5BC-48CE-46A5-8166-9D6066E9E822}" srcOrd="0" destOrd="0" presId="urn:microsoft.com/office/officeart/2018/2/layout/IconVerticalSolidList"/>
    <dgm:cxn modelId="{DB13183B-0330-4FE7-9D7A-C4BDCCEA9A05}" type="presOf" srcId="{72F98502-7FD5-4DD1-BC4E-F8A24401AF68}" destId="{4386DCF2-E400-4A08-B328-3097B427783F}" srcOrd="0" destOrd="0" presId="urn:microsoft.com/office/officeart/2018/2/layout/IconVerticalSolidList"/>
    <dgm:cxn modelId="{42B77872-DE3C-4EFC-B720-453415931FB5}" srcId="{738B1A02-84D7-46AA-86C2-E8B1511CDB3A}" destId="{7930D646-1256-4EA8-BBC0-21027562961E}" srcOrd="1" destOrd="0" parTransId="{108AA5F3-7CB7-4195-A169-AEEB4A0B8B14}" sibTransId="{58C67D48-C2A4-434E-8B92-E1E460086B97}"/>
    <dgm:cxn modelId="{D21ED388-54A2-43F2-B955-86D72F816FEF}" type="presOf" srcId="{738B1A02-84D7-46AA-86C2-E8B1511CDB3A}" destId="{8CED59CA-C0AA-4752-B1C2-21D0CC60F8F8}" srcOrd="0" destOrd="0" presId="urn:microsoft.com/office/officeart/2018/2/layout/IconVerticalSolidList"/>
    <dgm:cxn modelId="{FAC017B0-A9B2-4776-9553-DA7A908A99C3}" type="presOf" srcId="{7930D646-1256-4EA8-BBC0-21027562961E}" destId="{468B36D4-9C84-4267-8AD6-4F8B8F22553C}" srcOrd="0" destOrd="0" presId="urn:microsoft.com/office/officeart/2018/2/layout/IconVerticalSolidList"/>
    <dgm:cxn modelId="{2E790DB8-CFB0-43E7-9CB9-A69DD776A3E1}" srcId="{738B1A02-84D7-46AA-86C2-E8B1511CDB3A}" destId="{72F98502-7FD5-4DD1-BC4E-F8A24401AF68}" srcOrd="3" destOrd="0" parTransId="{C5A41AA9-ACF3-4D61-9508-F00410274DE8}" sibTransId="{4C1E73FC-F5F8-4A0A-BDF4-73E9F7813A7C}"/>
    <dgm:cxn modelId="{20BF8DCF-2468-4444-8760-48A8BB7C387C}" srcId="{738B1A02-84D7-46AA-86C2-E8B1511CDB3A}" destId="{DFF06B0A-8C42-43DB-84CF-38EDA6903538}" srcOrd="0" destOrd="0" parTransId="{4DCB8FF5-6D14-4DFA-B192-A163EF8713D3}" sibTransId="{57C3323A-6297-4560-A3BA-B0364D860F47}"/>
    <dgm:cxn modelId="{604187A5-D70D-4685-9096-66AA39EA2EB0}" type="presParOf" srcId="{8CED59CA-C0AA-4752-B1C2-21D0CC60F8F8}" destId="{B0DA2E95-0F92-4DA2-B8C6-831E43639BFA}" srcOrd="0" destOrd="0" presId="urn:microsoft.com/office/officeart/2018/2/layout/IconVerticalSolidList"/>
    <dgm:cxn modelId="{84A4BBFF-BE24-4631-8573-564BA4AA171E}" type="presParOf" srcId="{B0DA2E95-0F92-4DA2-B8C6-831E43639BFA}" destId="{D93BE246-9B3C-441D-A0BD-E79E5F6ABC00}" srcOrd="0" destOrd="0" presId="urn:microsoft.com/office/officeart/2018/2/layout/IconVerticalSolidList"/>
    <dgm:cxn modelId="{383C19F9-C43F-423C-9835-24606D89BA38}" type="presParOf" srcId="{B0DA2E95-0F92-4DA2-B8C6-831E43639BFA}" destId="{657FB2EF-64E9-4846-BFE7-5271EB40B617}" srcOrd="1" destOrd="0" presId="urn:microsoft.com/office/officeart/2018/2/layout/IconVerticalSolidList"/>
    <dgm:cxn modelId="{B2C3B1D2-66B7-461D-901C-5B8C7F5E817C}" type="presParOf" srcId="{B0DA2E95-0F92-4DA2-B8C6-831E43639BFA}" destId="{81197F2F-E618-40E2-9924-DC7053F02CD7}" srcOrd="2" destOrd="0" presId="urn:microsoft.com/office/officeart/2018/2/layout/IconVerticalSolidList"/>
    <dgm:cxn modelId="{F08B1670-7CA3-43DF-829B-9DC7035E1914}" type="presParOf" srcId="{B0DA2E95-0F92-4DA2-B8C6-831E43639BFA}" destId="{A5B4E5BC-48CE-46A5-8166-9D6066E9E822}" srcOrd="3" destOrd="0" presId="urn:microsoft.com/office/officeart/2018/2/layout/IconVerticalSolidList"/>
    <dgm:cxn modelId="{F935D487-CE68-4D31-8F5C-CB8281123C97}" type="presParOf" srcId="{8CED59CA-C0AA-4752-B1C2-21D0CC60F8F8}" destId="{1D035FC7-D34A-4B8F-A634-D7AD55D39837}" srcOrd="1" destOrd="0" presId="urn:microsoft.com/office/officeart/2018/2/layout/IconVerticalSolidList"/>
    <dgm:cxn modelId="{43A4763A-05EC-4B8E-86CA-D5F6EFB379C7}" type="presParOf" srcId="{8CED59CA-C0AA-4752-B1C2-21D0CC60F8F8}" destId="{FEF993EB-43A7-4966-80C6-BD4A17555DC8}" srcOrd="2" destOrd="0" presId="urn:microsoft.com/office/officeart/2018/2/layout/IconVerticalSolidList"/>
    <dgm:cxn modelId="{0A5D9053-2A93-4923-B045-7C2E0A258623}" type="presParOf" srcId="{FEF993EB-43A7-4966-80C6-BD4A17555DC8}" destId="{7C863D9B-46DC-4EC5-AC76-BC103FA4C425}" srcOrd="0" destOrd="0" presId="urn:microsoft.com/office/officeart/2018/2/layout/IconVerticalSolidList"/>
    <dgm:cxn modelId="{98765AEB-BEAF-4597-B90B-5C69E7BB04C2}" type="presParOf" srcId="{FEF993EB-43A7-4966-80C6-BD4A17555DC8}" destId="{39F87824-25E3-42BD-A2A6-E9B45AA458AB}" srcOrd="1" destOrd="0" presId="urn:microsoft.com/office/officeart/2018/2/layout/IconVerticalSolidList"/>
    <dgm:cxn modelId="{9A1B5D67-85A1-4B9F-A008-020EA54C1975}" type="presParOf" srcId="{FEF993EB-43A7-4966-80C6-BD4A17555DC8}" destId="{8C504FD4-5536-46A9-9D7C-B3A3E8C302C2}" srcOrd="2" destOrd="0" presId="urn:microsoft.com/office/officeart/2018/2/layout/IconVerticalSolidList"/>
    <dgm:cxn modelId="{2C5F5E0D-C16C-4E41-862C-2937E838C52C}" type="presParOf" srcId="{FEF993EB-43A7-4966-80C6-BD4A17555DC8}" destId="{468B36D4-9C84-4267-8AD6-4F8B8F22553C}" srcOrd="3" destOrd="0" presId="urn:microsoft.com/office/officeart/2018/2/layout/IconVerticalSolidList"/>
    <dgm:cxn modelId="{8DF521D6-0DBC-40B0-B2A7-B8B3D7C6FCA7}" type="presParOf" srcId="{8CED59CA-C0AA-4752-B1C2-21D0CC60F8F8}" destId="{CE17439E-C7B5-4B4C-86DF-DF90E686AB1F}" srcOrd="3" destOrd="0" presId="urn:microsoft.com/office/officeart/2018/2/layout/IconVerticalSolidList"/>
    <dgm:cxn modelId="{11BE6A07-C086-429D-87D6-807987C41A09}" type="presParOf" srcId="{8CED59CA-C0AA-4752-B1C2-21D0CC60F8F8}" destId="{2427F78B-A25C-47C8-88B0-379812624269}" srcOrd="4" destOrd="0" presId="urn:microsoft.com/office/officeart/2018/2/layout/IconVerticalSolidList"/>
    <dgm:cxn modelId="{F9FE4D1E-3CE0-4F0A-8493-D5FB49EB4586}" type="presParOf" srcId="{2427F78B-A25C-47C8-88B0-379812624269}" destId="{4E4D4E9F-0EE9-4C83-B9BC-A42F7CA4685B}" srcOrd="0" destOrd="0" presId="urn:microsoft.com/office/officeart/2018/2/layout/IconVerticalSolidList"/>
    <dgm:cxn modelId="{FEDDB1B9-56E5-466F-A270-4EE14B889FC2}" type="presParOf" srcId="{2427F78B-A25C-47C8-88B0-379812624269}" destId="{70519163-033A-45C6-BCFA-445DE3E43DC8}" srcOrd="1" destOrd="0" presId="urn:microsoft.com/office/officeart/2018/2/layout/IconVerticalSolidList"/>
    <dgm:cxn modelId="{7E11D7BF-4005-4284-8736-27DC27F90207}" type="presParOf" srcId="{2427F78B-A25C-47C8-88B0-379812624269}" destId="{E865608C-F1C2-422A-9374-06B1D9BC07E3}" srcOrd="2" destOrd="0" presId="urn:microsoft.com/office/officeart/2018/2/layout/IconVerticalSolidList"/>
    <dgm:cxn modelId="{4914EA4E-86CD-48EF-8C21-E7EE4F38B8E8}" type="presParOf" srcId="{2427F78B-A25C-47C8-88B0-379812624269}" destId="{6DA80DDB-6CC6-40B9-AC1F-94E4FFE10D30}" srcOrd="3" destOrd="0" presId="urn:microsoft.com/office/officeart/2018/2/layout/IconVerticalSolidList"/>
    <dgm:cxn modelId="{AD0AC823-42AF-4F44-9EED-8107E0E3CCD6}" type="presParOf" srcId="{8CED59CA-C0AA-4752-B1C2-21D0CC60F8F8}" destId="{2A33B087-BB13-496F-ACD6-2E1E61155263}" srcOrd="5" destOrd="0" presId="urn:microsoft.com/office/officeart/2018/2/layout/IconVerticalSolidList"/>
    <dgm:cxn modelId="{819ACE5B-0604-404F-8666-E8897442B199}" type="presParOf" srcId="{8CED59CA-C0AA-4752-B1C2-21D0CC60F8F8}" destId="{ABAB99B4-ED3B-4B18-BB7D-80A7437D3C95}" srcOrd="6" destOrd="0" presId="urn:microsoft.com/office/officeart/2018/2/layout/IconVerticalSolidList"/>
    <dgm:cxn modelId="{CF95899B-0DE8-42C9-900C-0071B44599CF}" type="presParOf" srcId="{ABAB99B4-ED3B-4B18-BB7D-80A7437D3C95}" destId="{28EE12AE-3A47-4ADD-9F1F-E4EE90F90EB8}" srcOrd="0" destOrd="0" presId="urn:microsoft.com/office/officeart/2018/2/layout/IconVerticalSolidList"/>
    <dgm:cxn modelId="{DB81A8A2-5978-4F9E-A5C9-A67FEDF7C45F}" type="presParOf" srcId="{ABAB99B4-ED3B-4B18-BB7D-80A7437D3C95}" destId="{17C77707-44C4-436C-BD0C-DF1E603B110E}" srcOrd="1" destOrd="0" presId="urn:microsoft.com/office/officeart/2018/2/layout/IconVerticalSolidList"/>
    <dgm:cxn modelId="{9B9ED693-855C-4339-8F5A-819F9B7D0F18}" type="presParOf" srcId="{ABAB99B4-ED3B-4B18-BB7D-80A7437D3C95}" destId="{A61E539B-912C-4833-9AAC-75C76BB82AA8}" srcOrd="2" destOrd="0" presId="urn:microsoft.com/office/officeart/2018/2/layout/IconVerticalSolidList"/>
    <dgm:cxn modelId="{FBBE580B-E4BF-44F4-9D98-B39FE3E71E43}" type="presParOf" srcId="{ABAB99B4-ED3B-4B18-BB7D-80A7437D3C95}" destId="{4386DCF2-E400-4A08-B328-3097B42778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BE246-9B3C-441D-A0BD-E79E5F6ABC00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FB2EF-64E9-4846-BFE7-5271EB40B617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4E5BC-48CE-46A5-8166-9D6066E9E822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Purpose</a:t>
          </a:r>
          <a:endParaRPr lang="en-US" sz="2200" kern="1200"/>
        </a:p>
      </dsp:txBody>
      <dsp:txXfrm>
        <a:off x="1428292" y="2439"/>
        <a:ext cx="4873308" cy="1236616"/>
      </dsp:txXfrm>
    </dsp:sp>
    <dsp:sp modelId="{7C863D9B-46DC-4EC5-AC76-BC103FA4C425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87824-25E3-42BD-A2A6-E9B45AA458AB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B36D4-9C84-4267-8AD6-4F8B8F22553C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Stakeholders</a:t>
          </a:r>
          <a:endParaRPr lang="en-US" sz="2200" kern="1200"/>
        </a:p>
      </dsp:txBody>
      <dsp:txXfrm>
        <a:off x="1428292" y="1548210"/>
        <a:ext cx="4873308" cy="1236616"/>
      </dsp:txXfrm>
    </dsp:sp>
    <dsp:sp modelId="{4E4D4E9F-0EE9-4C83-B9BC-A42F7CA4685B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19163-033A-45C6-BCFA-445DE3E43DC8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80DDB-6CC6-40B9-AC1F-94E4FFE10D30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End result</a:t>
          </a:r>
          <a:endParaRPr lang="en-US" sz="2200" kern="1200"/>
        </a:p>
      </dsp:txBody>
      <dsp:txXfrm>
        <a:off x="1428292" y="3093981"/>
        <a:ext cx="4873308" cy="1236616"/>
      </dsp:txXfrm>
    </dsp:sp>
    <dsp:sp modelId="{28EE12AE-3A47-4ADD-9F1F-E4EE90F90EB8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77707-44C4-436C-BD0C-DF1E603B110E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6DCF2-E400-4A08-B328-3097B427783F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Success Criterion</a:t>
          </a:r>
          <a:endParaRPr lang="en-US" sz="2200" kern="1200"/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7CCB-7C85-4C0A-BF05-F6D2BC882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F2B72-AC19-4D86-A4B2-37C469657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C23BD-2A94-4872-AAB0-F3E2905F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7AB-5E2A-4C7F-B1E4-F3452C79C7AF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8CFE0-CC93-43EA-BBF7-63294797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58AC2-C993-4FA8-A015-28D2E198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8FA-DCA3-4BB0-A695-19FD5543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18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82D7-4C2B-446D-8557-D68554CC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E9526-5541-44D8-945E-9D8DB55AB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DE9F0-3106-432E-B063-E03D9708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7AB-5E2A-4C7F-B1E4-F3452C79C7AF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57274-BBB0-41C8-9762-D325A262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4165-C73C-4F10-9E55-EF3C36BD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8FA-DCA3-4BB0-A695-19FD5543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1A181-421F-49F2-AA6B-0ED210450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E3904-D1D7-46C5-A152-04C00BA53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9B0EB-B1D8-4664-8CA8-0B1E94E2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7AB-5E2A-4C7F-B1E4-F3452C79C7AF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0C29-33A2-46F2-9477-FEBA015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77D6-FA3C-4C9C-90BC-1B005299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8FA-DCA3-4BB0-A695-19FD5543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23A9-0E3E-4D33-A8CC-2A9294B4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A9DF-83C4-400B-8DC9-CF0904A59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F680-DDDE-405C-A427-DCD86E4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7AB-5E2A-4C7F-B1E4-F3452C79C7AF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B627-419C-484B-87EA-168E52E1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2C6F-E9EA-4454-817E-727BEF6C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8FA-DCA3-4BB0-A695-19FD5543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4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4F24-2C39-4516-AEBC-35F91253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A914-5A19-4D08-9A3C-819F7D08E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134FC-9A4C-4441-A369-473A05A3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7AB-5E2A-4C7F-B1E4-F3452C79C7AF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B7A4-9B63-41DF-BEF0-309F4608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C911-B53C-41D7-94A9-AE6C3AB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8FA-DCA3-4BB0-A695-19FD5543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5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A94F-5602-4049-9A68-EC5E6781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DA243-B7E4-42D9-8BA7-B9EFA792B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5B808-A386-4BD7-B7AB-8750A414B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65CF-C4EA-4D14-9112-DBABE4C9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7AB-5E2A-4C7F-B1E4-F3452C79C7AF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C4153-8497-4DDC-8C28-5CCA4006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0DB15-95BD-475D-8700-A6B88C14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8FA-DCA3-4BB0-A695-19FD5543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1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93AC-135F-479F-8842-67590053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62D12-90CE-4094-8EEE-883584C3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F486E-7DBD-491B-9F39-6606C7B9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F5947-2BFD-4F28-840B-0CFBF3E01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0FB98-CFCD-49E0-8761-FA034878B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3DA64-DCD3-4DDA-AD97-2509CE1B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7AB-5E2A-4C7F-B1E4-F3452C79C7AF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C8668-D8D7-4DAE-B476-B7E11D8C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B906B-D17C-4892-8EB9-3887F314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8FA-DCA3-4BB0-A695-19FD5543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58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4E1D-025B-496B-95AA-25BE55EA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686E0-49FE-4292-85A8-8C9B976B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7AB-5E2A-4C7F-B1E4-F3452C79C7AF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9D384-FA11-4810-95AB-1DCCB411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2BE77-3A65-4100-A488-331A4363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8FA-DCA3-4BB0-A695-19FD5543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6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217E4-D01E-461C-9015-E06582D5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7AB-5E2A-4C7F-B1E4-F3452C79C7AF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82FDA-BBCB-4E1F-8CB3-56C6960B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BAAAB-66AB-4435-AF7C-0D0DC688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8FA-DCA3-4BB0-A695-19FD5543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85E4-8C78-46D1-A046-54A2160A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DDD5-9C64-4E29-88EE-6EB58753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B6DEB-3F18-46C1-9BF8-A3DB27DBF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77DF4-C8E9-45F0-BD9D-141FBEFA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7AB-5E2A-4C7F-B1E4-F3452C79C7AF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C106E-3C96-4A84-B77E-69113506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980C-8279-4DCA-8095-4993A068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8FA-DCA3-4BB0-A695-19FD5543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97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82E8-61AA-4EFC-B481-7BD4962F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6EBDC-379B-41FF-9C8D-9CE24DD6E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DE5A-CAE4-4807-8269-B35DB4AE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06A30-CFFE-4BD0-9E53-3AFCD304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7AB-5E2A-4C7F-B1E4-F3452C79C7AF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C3675-F4A4-448F-8302-EEDE3E75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86D88-9B05-4023-AAF3-D3558077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8FA-DCA3-4BB0-A695-19FD5543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8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1ECBE-9148-4133-8A19-CDC1C2D4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A681C-1510-480E-B5D1-9B0BC629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7CA-D6BA-4DD7-B482-41CA19E29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C7AB-5E2A-4C7F-B1E4-F3452C79C7AF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A56A-F5B6-48DD-9CE1-EF4FFFF18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BB41-4018-4345-BA89-E062ACB19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B8FA-DCA3-4BB0-A695-19FD5543D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4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28A7957E-B4D8-C2E3-AC20-1F22D694B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1" r="450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435D5-88C7-441C-A1F1-49402E5D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chemeClr val="bg1"/>
                </a:solidFill>
              </a:rPr>
              <a:t>ATLIQ HARDWARE </a:t>
            </a:r>
            <a:br>
              <a:rPr lang="en-IN" sz="4800">
                <a:solidFill>
                  <a:schemeClr val="bg1"/>
                </a:solidFill>
              </a:rPr>
            </a:br>
            <a:r>
              <a:rPr lang="en-IN" sz="4800">
                <a:solidFill>
                  <a:schemeClr val="bg1"/>
                </a:solidFill>
              </a:rPr>
              <a:t>REPORT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ld computer monitors">
            <a:extLst>
              <a:ext uri="{FF2B5EF4-FFF2-40B4-BE49-F238E27FC236}">
                <a16:creationId xmlns:a16="http://schemas.microsoft.com/office/drawing/2014/main" id="{96714BA7-806A-9FB2-D7F3-158C6AFA8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65" b="-1"/>
          <a:stretch/>
        </p:blipFill>
        <p:spPr>
          <a:xfrm>
            <a:off x="3579276" y="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E8A19-1178-451E-9E6F-EA318E72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3829431" cy="1124712"/>
          </a:xfrm>
        </p:spPr>
        <p:txBody>
          <a:bodyPr anchor="b"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A65F-E3B0-467D-8E79-C1839903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924931" cy="3207258"/>
          </a:xfrm>
        </p:spPr>
        <p:txBody>
          <a:bodyPr anchor="t">
            <a:no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AtliQ</a:t>
            </a:r>
            <a:r>
              <a:rPr lang="en-GB" dirty="0">
                <a:solidFill>
                  <a:schemeClr val="bg1"/>
                </a:solidFill>
              </a:rPr>
              <a:t> Hardware is a computer peripherals and hardware manufacturer in India like PCs, mice, printers, etc.</a:t>
            </a:r>
          </a:p>
          <a:p>
            <a:r>
              <a:rPr lang="en-GB" dirty="0">
                <a:solidFill>
                  <a:schemeClr val="bg1"/>
                </a:solidFill>
              </a:rPr>
              <a:t>It has head office in Delhi and many regional offices across India.</a:t>
            </a:r>
          </a:p>
          <a:p>
            <a:r>
              <a:rPr lang="en-GB" dirty="0">
                <a:solidFill>
                  <a:schemeClr val="bg1"/>
                </a:solidFill>
              </a:rPr>
              <a:t> They have many clients and stores throughout India.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DDBA6AF0-9318-5F58-7F1F-132B99761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FE0C2-EEDE-43B8-8F2C-2523B408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399F3-B8C9-4B6E-B3DB-09005D27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362956" cy="3207258"/>
          </a:xfrm>
        </p:spPr>
        <p:txBody>
          <a:bodyPr anchor="t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Mr. Bhavin Patel is sales director of </a:t>
            </a:r>
            <a:r>
              <a:rPr lang="en-GB" dirty="0" err="1">
                <a:solidFill>
                  <a:schemeClr val="bg1"/>
                </a:solidFill>
              </a:rPr>
              <a:t>AtliQ</a:t>
            </a:r>
            <a:r>
              <a:rPr lang="en-GB" dirty="0">
                <a:solidFill>
                  <a:schemeClr val="bg1"/>
                </a:solidFill>
              </a:rPr>
              <a:t> Hardware and he is facing a lot of problems in business. </a:t>
            </a:r>
          </a:p>
          <a:p>
            <a:r>
              <a:rPr lang="en-GB" dirty="0">
                <a:solidFill>
                  <a:schemeClr val="bg1"/>
                </a:solidFill>
              </a:rPr>
              <a:t>Due to dynamically growing market ,he is lacking in tracking the sales and insights of business.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4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36AE3CE5-B481-40C7-2B8C-8351F7449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34"/>
          <a:stretch/>
        </p:blipFill>
        <p:spPr>
          <a:xfrm>
            <a:off x="3522468" y="-16763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61A68-3CEA-40AE-A8E5-9E4B9DF1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EE11-E426-4922-8C1E-044C2D43C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637536"/>
            <a:ext cx="6705981" cy="3287776"/>
          </a:xfrm>
        </p:spPr>
        <p:txBody>
          <a:bodyPr anchor="t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Sales Director ( Mr. Bhavin Patel) has decided to invest in data analysis project and meet up with the teams to start the project. 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Sales Director </a:t>
            </a:r>
          </a:p>
          <a:p>
            <a:r>
              <a:rPr lang="en-GB" dirty="0">
                <a:solidFill>
                  <a:schemeClr val="bg1"/>
                </a:solidFill>
              </a:rPr>
              <a:t>Marketing Team</a:t>
            </a:r>
          </a:p>
          <a:p>
            <a:r>
              <a:rPr lang="en-GB" dirty="0">
                <a:solidFill>
                  <a:schemeClr val="bg1"/>
                </a:solidFill>
              </a:rPr>
              <a:t> Customer Service Team </a:t>
            </a:r>
          </a:p>
          <a:p>
            <a:r>
              <a:rPr lang="en-GB" dirty="0">
                <a:solidFill>
                  <a:schemeClr val="bg1"/>
                </a:solidFill>
              </a:rPr>
              <a:t> IT team </a:t>
            </a:r>
          </a:p>
          <a:p>
            <a:r>
              <a:rPr lang="en-GB" dirty="0">
                <a:solidFill>
                  <a:schemeClr val="bg1"/>
                </a:solidFill>
              </a:rPr>
              <a:t> Data analytics team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4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F9FC4-AB4C-433E-982B-1F97F55B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AIIMS GRID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50963B-7341-F8A3-2D7C-2C3DDD5E4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07329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81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52D3A-95D9-4E5B-BD36-1404AD6A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GB" sz="4000" dirty="0"/>
              <a:t>SALES DATASETS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FBFB-D233-4039-9981-DEC60C14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• Data consists of five tables </a:t>
            </a:r>
          </a:p>
          <a:p>
            <a:pPr marL="0" indent="0">
              <a:buNone/>
            </a:pPr>
            <a:r>
              <a:rPr lang="en-GB" dirty="0"/>
              <a:t>	Sales customers</a:t>
            </a:r>
          </a:p>
          <a:p>
            <a:pPr marL="0" indent="0">
              <a:buNone/>
            </a:pPr>
            <a:r>
              <a:rPr lang="en-GB" dirty="0"/>
              <a:t>	Sales date </a:t>
            </a:r>
          </a:p>
          <a:p>
            <a:pPr marL="0" indent="0">
              <a:buNone/>
            </a:pPr>
            <a:r>
              <a:rPr lang="en-GB" dirty="0"/>
              <a:t>	Sales Markets </a:t>
            </a:r>
          </a:p>
          <a:p>
            <a:pPr marL="0" indent="0">
              <a:buNone/>
            </a:pPr>
            <a:r>
              <a:rPr lang="en-GB" dirty="0"/>
              <a:t>	Sales Products </a:t>
            </a:r>
          </a:p>
          <a:p>
            <a:pPr marL="0" indent="0">
              <a:buNone/>
            </a:pPr>
            <a:r>
              <a:rPr lang="en-GB" dirty="0"/>
              <a:t>	Sales transactions </a:t>
            </a:r>
            <a:endParaRPr lang="en-IN" dirty="0"/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3ACFF77D-C72F-55F7-E6DD-DA7C15822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5" r="314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48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BF31E-A67B-4C30-B540-986FCA44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457200"/>
            <a:ext cx="950976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5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933AB4ED-FE7D-B0BE-EFC8-9694A74C7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7" t="6592" r="23320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F60AC-D1FD-4233-890E-ABC6D9F3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KEY INSIGHTS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D9CB-41FB-4BE3-B5C9-CA8EDDC10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839206" cy="3207258"/>
          </a:xfrm>
        </p:spPr>
        <p:txBody>
          <a:bodyPr anchor="t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Total revenue generated 985 million and total sales quantity is 2 million.</a:t>
            </a:r>
          </a:p>
          <a:p>
            <a:r>
              <a:rPr lang="en-GB" sz="2400" dirty="0">
                <a:solidFill>
                  <a:schemeClr val="bg1"/>
                </a:solidFill>
              </a:rPr>
              <a:t>Total profit margin is 24.7 million. Delhi NCR is topmost in revenue and profit contribution with 54.7%</a:t>
            </a:r>
          </a:p>
          <a:p>
            <a:r>
              <a:rPr lang="en-GB" sz="2400" dirty="0" err="1">
                <a:solidFill>
                  <a:schemeClr val="bg1"/>
                </a:solidFill>
              </a:rPr>
              <a:t>Electricalsara</a:t>
            </a:r>
            <a:r>
              <a:rPr lang="en-GB" sz="2400" dirty="0">
                <a:solidFill>
                  <a:schemeClr val="bg1"/>
                </a:solidFill>
              </a:rPr>
              <a:t> stores is the top customer with 42% revenue contribution and 37.7% profit contribution</a:t>
            </a:r>
          </a:p>
          <a:p>
            <a:r>
              <a:rPr lang="en-GB" sz="2400" dirty="0">
                <a:solidFill>
                  <a:schemeClr val="bg1"/>
                </a:solidFill>
              </a:rPr>
              <a:t>North zone has maximum sales with 676 million and south has least sales with 46millions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4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46E2A-152E-4526-9076-CE4BCAEB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77" y="306277"/>
            <a:ext cx="4024032" cy="2885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E92BAEB-CF39-C1A0-DEA2-5D457FE9A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5365" y="2474375"/>
            <a:ext cx="3083023" cy="308302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7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ATLIQ HARDWARE  REPORT </vt:lpstr>
      <vt:lpstr>INTRODUCTION</vt:lpstr>
      <vt:lpstr>PROBLEM STATEMENT</vt:lpstr>
      <vt:lpstr>ACTIONS</vt:lpstr>
      <vt:lpstr>AIIMS GRID</vt:lpstr>
      <vt:lpstr>SALES DATASETS</vt:lpstr>
      <vt:lpstr>PowerPoint Presentation</vt:lpstr>
      <vt:lpstr>KEY 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  REPORT </dc:title>
  <dc:creator>MOHAN A</dc:creator>
  <cp:lastModifiedBy>MOHAN A</cp:lastModifiedBy>
  <cp:revision>3</cp:revision>
  <dcterms:created xsi:type="dcterms:W3CDTF">2023-12-12T14:17:39Z</dcterms:created>
  <dcterms:modified xsi:type="dcterms:W3CDTF">2023-12-12T14:40:16Z</dcterms:modified>
</cp:coreProperties>
</file>