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67" r:id="rId6"/>
    <p:sldId id="260" r:id="rId7"/>
    <p:sldId id="262" r:id="rId8"/>
    <p:sldId id="263" r:id="rId9"/>
    <p:sldId id="264" r:id="rId10"/>
    <p:sldId id="265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A882E70-8E2B-463E-AF77-C112C3566404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3BF4783-4E64-411F-A950-41CB3A37C7D8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Daily trend for total order </a:t>
          </a:r>
          <a:endParaRPr lang="en-US"/>
        </a:p>
      </dgm:t>
    </dgm:pt>
    <dgm:pt modelId="{7566E64F-4947-468D-8776-66DCACBD02B6}" type="parTrans" cxnId="{BDD31A67-FF35-4857-B395-5220D3ED6463}">
      <dgm:prSet/>
      <dgm:spPr/>
      <dgm:t>
        <a:bodyPr/>
        <a:lstStyle/>
        <a:p>
          <a:endParaRPr lang="en-US"/>
        </a:p>
      </dgm:t>
    </dgm:pt>
    <dgm:pt modelId="{BF85C306-9104-4F2F-ABFD-BEECFD4BA411}" type="sibTrans" cxnId="{BDD31A67-FF35-4857-B395-5220D3ED6463}">
      <dgm:prSet/>
      <dgm:spPr/>
      <dgm:t>
        <a:bodyPr/>
        <a:lstStyle/>
        <a:p>
          <a:endParaRPr lang="en-US"/>
        </a:p>
      </dgm:t>
    </dgm:pt>
    <dgm:pt modelId="{65F92F21-4785-4E90-B631-C840DF0836D5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Monthly trend for total order </a:t>
          </a:r>
          <a:endParaRPr lang="en-US"/>
        </a:p>
      </dgm:t>
    </dgm:pt>
    <dgm:pt modelId="{3A468CB2-3626-464E-8329-6EDE7FF288B0}" type="parTrans" cxnId="{9EF8EF26-CE33-406D-82B0-20E10B0695FD}">
      <dgm:prSet/>
      <dgm:spPr/>
      <dgm:t>
        <a:bodyPr/>
        <a:lstStyle/>
        <a:p>
          <a:endParaRPr lang="en-US"/>
        </a:p>
      </dgm:t>
    </dgm:pt>
    <dgm:pt modelId="{2A34EF18-FC1A-4F0F-BC0A-27D10ED96983}" type="sibTrans" cxnId="{9EF8EF26-CE33-406D-82B0-20E10B0695FD}">
      <dgm:prSet/>
      <dgm:spPr/>
      <dgm:t>
        <a:bodyPr/>
        <a:lstStyle/>
        <a:p>
          <a:endParaRPr lang="en-US"/>
        </a:p>
      </dgm:t>
    </dgm:pt>
    <dgm:pt modelId="{4BEA3C63-EEA0-4409-AE55-9FD68A10DC93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Percentage of sales by pizza category </a:t>
          </a:r>
          <a:endParaRPr lang="en-US"/>
        </a:p>
      </dgm:t>
    </dgm:pt>
    <dgm:pt modelId="{9E38B8BB-F609-4933-8B6E-7D8ACF0637EB}" type="parTrans" cxnId="{C138F847-96A6-41E3-BFF1-E9374AA4D2F7}">
      <dgm:prSet/>
      <dgm:spPr/>
      <dgm:t>
        <a:bodyPr/>
        <a:lstStyle/>
        <a:p>
          <a:endParaRPr lang="en-US"/>
        </a:p>
      </dgm:t>
    </dgm:pt>
    <dgm:pt modelId="{D87B4C57-9424-4597-9FE5-CF1589A3DD44}" type="sibTrans" cxnId="{C138F847-96A6-41E3-BFF1-E9374AA4D2F7}">
      <dgm:prSet/>
      <dgm:spPr/>
      <dgm:t>
        <a:bodyPr/>
        <a:lstStyle/>
        <a:p>
          <a:endParaRPr lang="en-US"/>
        </a:p>
      </dgm:t>
    </dgm:pt>
    <dgm:pt modelId="{EB9CBDB0-D9E7-447B-932B-8ACF9A06264D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Percentage of sales by pizza size </a:t>
          </a:r>
          <a:endParaRPr lang="en-US"/>
        </a:p>
      </dgm:t>
    </dgm:pt>
    <dgm:pt modelId="{FD767C86-625F-48FD-9C0A-04A95EE98541}" type="parTrans" cxnId="{F02420CE-DF6D-4883-974B-948342969401}">
      <dgm:prSet/>
      <dgm:spPr/>
      <dgm:t>
        <a:bodyPr/>
        <a:lstStyle/>
        <a:p>
          <a:endParaRPr lang="en-US"/>
        </a:p>
      </dgm:t>
    </dgm:pt>
    <dgm:pt modelId="{4E810713-E514-4CD7-88A6-EBA984A5B31A}" type="sibTrans" cxnId="{F02420CE-DF6D-4883-974B-948342969401}">
      <dgm:prSet/>
      <dgm:spPr/>
      <dgm:t>
        <a:bodyPr/>
        <a:lstStyle/>
        <a:p>
          <a:endParaRPr lang="en-US"/>
        </a:p>
      </dgm:t>
    </dgm:pt>
    <dgm:pt modelId="{3C100956-D1EB-4CC6-A730-22A38E1F9E08}" type="pres">
      <dgm:prSet presAssocID="{2A882E70-8E2B-463E-AF77-C112C3566404}" presName="root" presStyleCnt="0">
        <dgm:presLayoutVars>
          <dgm:dir/>
          <dgm:resizeHandles val="exact"/>
        </dgm:presLayoutVars>
      </dgm:prSet>
      <dgm:spPr/>
    </dgm:pt>
    <dgm:pt modelId="{14E5B7B8-D3A2-462A-8678-B51B98ED7FB1}" type="pres">
      <dgm:prSet presAssocID="{93BF4783-4E64-411F-A950-41CB3A37C7D8}" presName="compNode" presStyleCnt="0"/>
      <dgm:spPr/>
    </dgm:pt>
    <dgm:pt modelId="{72F8D4B2-74FA-4FE3-BFDD-2A9511DAED7F}" type="pres">
      <dgm:prSet presAssocID="{93BF4783-4E64-411F-A950-41CB3A37C7D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C88F68F2-223B-4B83-8BBA-CD8787FCCF1B}" type="pres">
      <dgm:prSet presAssocID="{93BF4783-4E64-411F-A950-41CB3A37C7D8}" presName="spaceRect" presStyleCnt="0"/>
      <dgm:spPr/>
    </dgm:pt>
    <dgm:pt modelId="{17AC28D7-F6F2-4F37-A6EF-952A87824B5D}" type="pres">
      <dgm:prSet presAssocID="{93BF4783-4E64-411F-A950-41CB3A37C7D8}" presName="textRect" presStyleLbl="revTx" presStyleIdx="0" presStyleCnt="4">
        <dgm:presLayoutVars>
          <dgm:chMax val="1"/>
          <dgm:chPref val="1"/>
        </dgm:presLayoutVars>
      </dgm:prSet>
      <dgm:spPr/>
    </dgm:pt>
    <dgm:pt modelId="{C385306B-AF79-4057-85C9-EA2CA4D48CE4}" type="pres">
      <dgm:prSet presAssocID="{BF85C306-9104-4F2F-ABFD-BEECFD4BA411}" presName="sibTrans" presStyleCnt="0"/>
      <dgm:spPr/>
    </dgm:pt>
    <dgm:pt modelId="{84875FB4-976C-4093-A60C-66C86D0C634A}" type="pres">
      <dgm:prSet presAssocID="{65F92F21-4785-4E90-B631-C840DF0836D5}" presName="compNode" presStyleCnt="0"/>
      <dgm:spPr/>
    </dgm:pt>
    <dgm:pt modelId="{A1D2F1CD-EE70-47FB-9B1C-752704D378C6}" type="pres">
      <dgm:prSet presAssocID="{65F92F21-4785-4E90-B631-C840DF0836D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rection"/>
        </a:ext>
      </dgm:extLst>
    </dgm:pt>
    <dgm:pt modelId="{38BBC092-2DA6-4319-8634-FDEC49DA24AD}" type="pres">
      <dgm:prSet presAssocID="{65F92F21-4785-4E90-B631-C840DF0836D5}" presName="spaceRect" presStyleCnt="0"/>
      <dgm:spPr/>
    </dgm:pt>
    <dgm:pt modelId="{50033BFF-281A-45DD-B063-D6474433773F}" type="pres">
      <dgm:prSet presAssocID="{65F92F21-4785-4E90-B631-C840DF0836D5}" presName="textRect" presStyleLbl="revTx" presStyleIdx="1" presStyleCnt="4">
        <dgm:presLayoutVars>
          <dgm:chMax val="1"/>
          <dgm:chPref val="1"/>
        </dgm:presLayoutVars>
      </dgm:prSet>
      <dgm:spPr/>
    </dgm:pt>
    <dgm:pt modelId="{8941D5F6-EC44-4FDD-8211-109FEECBE933}" type="pres">
      <dgm:prSet presAssocID="{2A34EF18-FC1A-4F0F-BC0A-27D10ED96983}" presName="sibTrans" presStyleCnt="0"/>
      <dgm:spPr/>
    </dgm:pt>
    <dgm:pt modelId="{AD906EF6-F52B-47C4-9995-11BEEE7174A3}" type="pres">
      <dgm:prSet presAssocID="{4BEA3C63-EEA0-4409-AE55-9FD68A10DC93}" presName="compNode" presStyleCnt="0"/>
      <dgm:spPr/>
    </dgm:pt>
    <dgm:pt modelId="{CB421D3A-E0CF-4E81-A85E-6F79A97E81A2}" type="pres">
      <dgm:prSet presAssocID="{4BEA3C63-EEA0-4409-AE55-9FD68A10DC9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hole Pizza"/>
        </a:ext>
      </dgm:extLst>
    </dgm:pt>
    <dgm:pt modelId="{56D01FD2-713A-4580-96BE-B6DD5F21E909}" type="pres">
      <dgm:prSet presAssocID="{4BEA3C63-EEA0-4409-AE55-9FD68A10DC93}" presName="spaceRect" presStyleCnt="0"/>
      <dgm:spPr/>
    </dgm:pt>
    <dgm:pt modelId="{A690287D-5D58-40B8-BDE9-25F8976160C8}" type="pres">
      <dgm:prSet presAssocID="{4BEA3C63-EEA0-4409-AE55-9FD68A10DC93}" presName="textRect" presStyleLbl="revTx" presStyleIdx="2" presStyleCnt="4">
        <dgm:presLayoutVars>
          <dgm:chMax val="1"/>
          <dgm:chPref val="1"/>
        </dgm:presLayoutVars>
      </dgm:prSet>
      <dgm:spPr/>
    </dgm:pt>
    <dgm:pt modelId="{BCB31249-991B-4C59-AB34-42A2DB790237}" type="pres">
      <dgm:prSet presAssocID="{D87B4C57-9424-4597-9FE5-CF1589A3DD44}" presName="sibTrans" presStyleCnt="0"/>
      <dgm:spPr/>
    </dgm:pt>
    <dgm:pt modelId="{AC6CE866-46E6-4A77-A7A9-7293758878FC}" type="pres">
      <dgm:prSet presAssocID="{EB9CBDB0-D9E7-447B-932B-8ACF9A06264D}" presName="compNode" presStyleCnt="0"/>
      <dgm:spPr/>
    </dgm:pt>
    <dgm:pt modelId="{592852B3-4E1D-44E0-BFF8-EBDB579100CE}" type="pres">
      <dgm:prSet presAssocID="{EB9CBDB0-D9E7-447B-932B-8ACF9A06264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izza"/>
        </a:ext>
      </dgm:extLst>
    </dgm:pt>
    <dgm:pt modelId="{86350247-255D-425A-8120-C106BB05D646}" type="pres">
      <dgm:prSet presAssocID="{EB9CBDB0-D9E7-447B-932B-8ACF9A06264D}" presName="spaceRect" presStyleCnt="0"/>
      <dgm:spPr/>
    </dgm:pt>
    <dgm:pt modelId="{0C15A602-9418-4923-B4BE-5BBEB9DB8AEA}" type="pres">
      <dgm:prSet presAssocID="{EB9CBDB0-D9E7-447B-932B-8ACF9A06264D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2E93430F-E56A-41E5-AEA2-EE888F2DC912}" type="presOf" srcId="{93BF4783-4E64-411F-A950-41CB3A37C7D8}" destId="{17AC28D7-F6F2-4F37-A6EF-952A87824B5D}" srcOrd="0" destOrd="0" presId="urn:microsoft.com/office/officeart/2018/2/layout/IconLabelList"/>
    <dgm:cxn modelId="{9EF8EF26-CE33-406D-82B0-20E10B0695FD}" srcId="{2A882E70-8E2B-463E-AF77-C112C3566404}" destId="{65F92F21-4785-4E90-B631-C840DF0836D5}" srcOrd="1" destOrd="0" parTransId="{3A468CB2-3626-464E-8329-6EDE7FF288B0}" sibTransId="{2A34EF18-FC1A-4F0F-BC0A-27D10ED96983}"/>
    <dgm:cxn modelId="{C8B1AF41-BB5D-44E6-83F4-7194218A1059}" type="presOf" srcId="{EB9CBDB0-D9E7-447B-932B-8ACF9A06264D}" destId="{0C15A602-9418-4923-B4BE-5BBEB9DB8AEA}" srcOrd="0" destOrd="0" presId="urn:microsoft.com/office/officeart/2018/2/layout/IconLabelList"/>
    <dgm:cxn modelId="{BDD31A67-FF35-4857-B395-5220D3ED6463}" srcId="{2A882E70-8E2B-463E-AF77-C112C3566404}" destId="{93BF4783-4E64-411F-A950-41CB3A37C7D8}" srcOrd="0" destOrd="0" parTransId="{7566E64F-4947-468D-8776-66DCACBD02B6}" sibTransId="{BF85C306-9104-4F2F-ABFD-BEECFD4BA411}"/>
    <dgm:cxn modelId="{C138F847-96A6-41E3-BFF1-E9374AA4D2F7}" srcId="{2A882E70-8E2B-463E-AF77-C112C3566404}" destId="{4BEA3C63-EEA0-4409-AE55-9FD68A10DC93}" srcOrd="2" destOrd="0" parTransId="{9E38B8BB-F609-4933-8B6E-7D8ACF0637EB}" sibTransId="{D87B4C57-9424-4597-9FE5-CF1589A3DD44}"/>
    <dgm:cxn modelId="{D5A7B94F-FF58-4B22-B058-6AD8CFE507B5}" type="presOf" srcId="{4BEA3C63-EEA0-4409-AE55-9FD68A10DC93}" destId="{A690287D-5D58-40B8-BDE9-25F8976160C8}" srcOrd="0" destOrd="0" presId="urn:microsoft.com/office/officeart/2018/2/layout/IconLabelList"/>
    <dgm:cxn modelId="{521809B5-6384-4DC3-AF24-D2C2ADA484E1}" type="presOf" srcId="{2A882E70-8E2B-463E-AF77-C112C3566404}" destId="{3C100956-D1EB-4CC6-A730-22A38E1F9E08}" srcOrd="0" destOrd="0" presId="urn:microsoft.com/office/officeart/2018/2/layout/IconLabelList"/>
    <dgm:cxn modelId="{4FB32BC2-32FC-42AA-AD19-053C873D0982}" type="presOf" srcId="{65F92F21-4785-4E90-B631-C840DF0836D5}" destId="{50033BFF-281A-45DD-B063-D6474433773F}" srcOrd="0" destOrd="0" presId="urn:microsoft.com/office/officeart/2018/2/layout/IconLabelList"/>
    <dgm:cxn modelId="{F02420CE-DF6D-4883-974B-948342969401}" srcId="{2A882E70-8E2B-463E-AF77-C112C3566404}" destId="{EB9CBDB0-D9E7-447B-932B-8ACF9A06264D}" srcOrd="3" destOrd="0" parTransId="{FD767C86-625F-48FD-9C0A-04A95EE98541}" sibTransId="{4E810713-E514-4CD7-88A6-EBA984A5B31A}"/>
    <dgm:cxn modelId="{A457DE8C-E365-446D-BF04-955B5F0B706D}" type="presParOf" srcId="{3C100956-D1EB-4CC6-A730-22A38E1F9E08}" destId="{14E5B7B8-D3A2-462A-8678-B51B98ED7FB1}" srcOrd="0" destOrd="0" presId="urn:microsoft.com/office/officeart/2018/2/layout/IconLabelList"/>
    <dgm:cxn modelId="{288445DF-B286-43E3-80D1-F2B6675A4A8B}" type="presParOf" srcId="{14E5B7B8-D3A2-462A-8678-B51B98ED7FB1}" destId="{72F8D4B2-74FA-4FE3-BFDD-2A9511DAED7F}" srcOrd="0" destOrd="0" presId="urn:microsoft.com/office/officeart/2018/2/layout/IconLabelList"/>
    <dgm:cxn modelId="{53A23C28-4510-4CD7-BB55-8A926F7AAF23}" type="presParOf" srcId="{14E5B7B8-D3A2-462A-8678-B51B98ED7FB1}" destId="{C88F68F2-223B-4B83-8BBA-CD8787FCCF1B}" srcOrd="1" destOrd="0" presId="urn:microsoft.com/office/officeart/2018/2/layout/IconLabelList"/>
    <dgm:cxn modelId="{36E6F9B9-DA9A-4847-B68A-AE13A85AFAF2}" type="presParOf" srcId="{14E5B7B8-D3A2-462A-8678-B51B98ED7FB1}" destId="{17AC28D7-F6F2-4F37-A6EF-952A87824B5D}" srcOrd="2" destOrd="0" presId="urn:microsoft.com/office/officeart/2018/2/layout/IconLabelList"/>
    <dgm:cxn modelId="{96C17525-9A15-4444-802A-FA4B7054F75A}" type="presParOf" srcId="{3C100956-D1EB-4CC6-A730-22A38E1F9E08}" destId="{C385306B-AF79-4057-85C9-EA2CA4D48CE4}" srcOrd="1" destOrd="0" presId="urn:microsoft.com/office/officeart/2018/2/layout/IconLabelList"/>
    <dgm:cxn modelId="{0D2DF3E4-D474-4D16-B591-25B5E8FD4963}" type="presParOf" srcId="{3C100956-D1EB-4CC6-A730-22A38E1F9E08}" destId="{84875FB4-976C-4093-A60C-66C86D0C634A}" srcOrd="2" destOrd="0" presId="urn:microsoft.com/office/officeart/2018/2/layout/IconLabelList"/>
    <dgm:cxn modelId="{23602E26-E060-4CDD-B94C-E50E2D91F6D3}" type="presParOf" srcId="{84875FB4-976C-4093-A60C-66C86D0C634A}" destId="{A1D2F1CD-EE70-47FB-9B1C-752704D378C6}" srcOrd="0" destOrd="0" presId="urn:microsoft.com/office/officeart/2018/2/layout/IconLabelList"/>
    <dgm:cxn modelId="{A027A59E-B337-4119-9BE3-ACD074609C27}" type="presParOf" srcId="{84875FB4-976C-4093-A60C-66C86D0C634A}" destId="{38BBC092-2DA6-4319-8634-FDEC49DA24AD}" srcOrd="1" destOrd="0" presId="urn:microsoft.com/office/officeart/2018/2/layout/IconLabelList"/>
    <dgm:cxn modelId="{2E5BA225-06AA-45AC-9558-C2F486DF3950}" type="presParOf" srcId="{84875FB4-976C-4093-A60C-66C86D0C634A}" destId="{50033BFF-281A-45DD-B063-D6474433773F}" srcOrd="2" destOrd="0" presId="urn:microsoft.com/office/officeart/2018/2/layout/IconLabelList"/>
    <dgm:cxn modelId="{04E2B4EA-EA9A-4FC6-A861-9F8DA3164AF0}" type="presParOf" srcId="{3C100956-D1EB-4CC6-A730-22A38E1F9E08}" destId="{8941D5F6-EC44-4FDD-8211-109FEECBE933}" srcOrd="3" destOrd="0" presId="urn:microsoft.com/office/officeart/2018/2/layout/IconLabelList"/>
    <dgm:cxn modelId="{94926975-2669-4A01-B3BF-1E2582EBCC4F}" type="presParOf" srcId="{3C100956-D1EB-4CC6-A730-22A38E1F9E08}" destId="{AD906EF6-F52B-47C4-9995-11BEEE7174A3}" srcOrd="4" destOrd="0" presId="urn:microsoft.com/office/officeart/2018/2/layout/IconLabelList"/>
    <dgm:cxn modelId="{498CC3E0-54C5-4954-A051-87FF4BD5BA3E}" type="presParOf" srcId="{AD906EF6-F52B-47C4-9995-11BEEE7174A3}" destId="{CB421D3A-E0CF-4E81-A85E-6F79A97E81A2}" srcOrd="0" destOrd="0" presId="urn:microsoft.com/office/officeart/2018/2/layout/IconLabelList"/>
    <dgm:cxn modelId="{AFB1CA41-2B1F-4830-995F-5FC94FCE5EA3}" type="presParOf" srcId="{AD906EF6-F52B-47C4-9995-11BEEE7174A3}" destId="{56D01FD2-713A-4580-96BE-B6DD5F21E909}" srcOrd="1" destOrd="0" presId="urn:microsoft.com/office/officeart/2018/2/layout/IconLabelList"/>
    <dgm:cxn modelId="{BD45B2CF-58C6-4742-86E1-7573AF063E75}" type="presParOf" srcId="{AD906EF6-F52B-47C4-9995-11BEEE7174A3}" destId="{A690287D-5D58-40B8-BDE9-25F8976160C8}" srcOrd="2" destOrd="0" presId="urn:microsoft.com/office/officeart/2018/2/layout/IconLabelList"/>
    <dgm:cxn modelId="{D6B4D87C-A850-4C17-A617-335DB7004F49}" type="presParOf" srcId="{3C100956-D1EB-4CC6-A730-22A38E1F9E08}" destId="{BCB31249-991B-4C59-AB34-42A2DB790237}" srcOrd="5" destOrd="0" presId="urn:microsoft.com/office/officeart/2018/2/layout/IconLabelList"/>
    <dgm:cxn modelId="{A5258539-0E11-43A3-9778-41D149686D59}" type="presParOf" srcId="{3C100956-D1EB-4CC6-A730-22A38E1F9E08}" destId="{AC6CE866-46E6-4A77-A7A9-7293758878FC}" srcOrd="6" destOrd="0" presId="urn:microsoft.com/office/officeart/2018/2/layout/IconLabelList"/>
    <dgm:cxn modelId="{D4F4BA58-6000-4471-9EE1-20BF30D3DCEC}" type="presParOf" srcId="{AC6CE866-46E6-4A77-A7A9-7293758878FC}" destId="{592852B3-4E1D-44E0-BFF8-EBDB579100CE}" srcOrd="0" destOrd="0" presId="urn:microsoft.com/office/officeart/2018/2/layout/IconLabelList"/>
    <dgm:cxn modelId="{AE4C9339-3932-489E-A648-D4C474BB1D94}" type="presParOf" srcId="{AC6CE866-46E6-4A77-A7A9-7293758878FC}" destId="{86350247-255D-425A-8120-C106BB05D646}" srcOrd="1" destOrd="0" presId="urn:microsoft.com/office/officeart/2018/2/layout/IconLabelList"/>
    <dgm:cxn modelId="{2878F79B-EB25-4B3F-9130-07DADFFF056F}" type="presParOf" srcId="{AC6CE866-46E6-4A77-A7A9-7293758878FC}" destId="{0C15A602-9418-4923-B4BE-5BBEB9DB8AEA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548F184-C49E-4AF9-8EA1-D16F584749C7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DE901DAB-C061-4787-8F1D-BEFB4A6936AC}">
      <dgm:prSet/>
      <dgm:spPr/>
      <dgm:t>
        <a:bodyPr/>
        <a:lstStyle/>
        <a:p>
          <a:r>
            <a:rPr lang="en-GB"/>
            <a:t>Order_id</a:t>
          </a:r>
          <a:endParaRPr lang="en-US"/>
        </a:p>
      </dgm:t>
    </dgm:pt>
    <dgm:pt modelId="{4E83075C-182D-41BF-B159-AAA58597C818}" type="parTrans" cxnId="{374A2113-BC84-4CC7-8820-694A2A0136FC}">
      <dgm:prSet/>
      <dgm:spPr/>
      <dgm:t>
        <a:bodyPr/>
        <a:lstStyle/>
        <a:p>
          <a:endParaRPr lang="en-US"/>
        </a:p>
      </dgm:t>
    </dgm:pt>
    <dgm:pt modelId="{7367A8FA-C729-4547-AA5F-ECC864E213ED}" type="sibTrans" cxnId="{374A2113-BC84-4CC7-8820-694A2A0136FC}">
      <dgm:prSet/>
      <dgm:spPr/>
      <dgm:t>
        <a:bodyPr/>
        <a:lstStyle/>
        <a:p>
          <a:endParaRPr lang="en-US"/>
        </a:p>
      </dgm:t>
    </dgm:pt>
    <dgm:pt modelId="{4B47A825-7780-4A8B-B2EC-092EA023A8CF}">
      <dgm:prSet/>
      <dgm:spPr/>
      <dgm:t>
        <a:bodyPr/>
        <a:lstStyle/>
        <a:p>
          <a:r>
            <a:rPr lang="en-GB"/>
            <a:t>Pizza_name_id</a:t>
          </a:r>
          <a:endParaRPr lang="en-US"/>
        </a:p>
      </dgm:t>
    </dgm:pt>
    <dgm:pt modelId="{8AD35A5C-5322-4168-9B32-62B8806A28C9}" type="parTrans" cxnId="{2A228BB5-7A1F-4C47-A1DA-6C20284DAD68}">
      <dgm:prSet/>
      <dgm:spPr/>
      <dgm:t>
        <a:bodyPr/>
        <a:lstStyle/>
        <a:p>
          <a:endParaRPr lang="en-US"/>
        </a:p>
      </dgm:t>
    </dgm:pt>
    <dgm:pt modelId="{CBF66AB7-9F59-4609-A893-3DBA12AB1187}" type="sibTrans" cxnId="{2A228BB5-7A1F-4C47-A1DA-6C20284DAD68}">
      <dgm:prSet/>
      <dgm:spPr/>
      <dgm:t>
        <a:bodyPr/>
        <a:lstStyle/>
        <a:p>
          <a:endParaRPr lang="en-US"/>
        </a:p>
      </dgm:t>
    </dgm:pt>
    <dgm:pt modelId="{CA29301E-2ED4-45C4-9F82-97919E3A98FF}">
      <dgm:prSet/>
      <dgm:spPr/>
      <dgm:t>
        <a:bodyPr/>
        <a:lstStyle/>
        <a:p>
          <a:r>
            <a:rPr lang="en-GB"/>
            <a:t>Quantity</a:t>
          </a:r>
          <a:endParaRPr lang="en-US"/>
        </a:p>
      </dgm:t>
    </dgm:pt>
    <dgm:pt modelId="{D901CF24-A3C4-4B66-8D79-D2B45D16F36F}" type="parTrans" cxnId="{925F56C2-6697-4D95-A12C-498B0D7F265F}">
      <dgm:prSet/>
      <dgm:spPr/>
      <dgm:t>
        <a:bodyPr/>
        <a:lstStyle/>
        <a:p>
          <a:endParaRPr lang="en-US"/>
        </a:p>
      </dgm:t>
    </dgm:pt>
    <dgm:pt modelId="{F568CFF9-504B-41F7-BAB9-2820415B9054}" type="sibTrans" cxnId="{925F56C2-6697-4D95-A12C-498B0D7F265F}">
      <dgm:prSet/>
      <dgm:spPr/>
      <dgm:t>
        <a:bodyPr/>
        <a:lstStyle/>
        <a:p>
          <a:endParaRPr lang="en-US"/>
        </a:p>
      </dgm:t>
    </dgm:pt>
    <dgm:pt modelId="{C0E2A781-F7E4-49F0-A18E-0801F1B41331}">
      <dgm:prSet/>
      <dgm:spPr/>
      <dgm:t>
        <a:bodyPr/>
        <a:lstStyle/>
        <a:p>
          <a:r>
            <a:rPr lang="en-GB"/>
            <a:t>Order_date</a:t>
          </a:r>
          <a:endParaRPr lang="en-US"/>
        </a:p>
      </dgm:t>
    </dgm:pt>
    <dgm:pt modelId="{CE920B80-1057-4406-A631-703456DFA8E4}" type="parTrans" cxnId="{36C2ADDE-C41F-4A44-A698-35D1B97C170E}">
      <dgm:prSet/>
      <dgm:spPr/>
      <dgm:t>
        <a:bodyPr/>
        <a:lstStyle/>
        <a:p>
          <a:endParaRPr lang="en-US"/>
        </a:p>
      </dgm:t>
    </dgm:pt>
    <dgm:pt modelId="{5EB9E6B4-C8CA-46AE-A235-E8F3DBD12DC3}" type="sibTrans" cxnId="{36C2ADDE-C41F-4A44-A698-35D1B97C170E}">
      <dgm:prSet/>
      <dgm:spPr/>
      <dgm:t>
        <a:bodyPr/>
        <a:lstStyle/>
        <a:p>
          <a:endParaRPr lang="en-US"/>
        </a:p>
      </dgm:t>
    </dgm:pt>
    <dgm:pt modelId="{61D0CABB-E75A-4874-87C0-E7798B4A80DF}">
      <dgm:prSet/>
      <dgm:spPr/>
      <dgm:t>
        <a:bodyPr/>
        <a:lstStyle/>
        <a:p>
          <a:r>
            <a:rPr lang="en-GB"/>
            <a:t>Order_time </a:t>
          </a:r>
          <a:endParaRPr lang="en-US"/>
        </a:p>
      </dgm:t>
    </dgm:pt>
    <dgm:pt modelId="{DE833D0E-33F3-43BF-8495-0C8E27843179}" type="parTrans" cxnId="{23A44A7E-EFE8-455B-BA1B-FF644C8F05C5}">
      <dgm:prSet/>
      <dgm:spPr/>
      <dgm:t>
        <a:bodyPr/>
        <a:lstStyle/>
        <a:p>
          <a:endParaRPr lang="en-US"/>
        </a:p>
      </dgm:t>
    </dgm:pt>
    <dgm:pt modelId="{712B5ED9-92B8-4184-9DCA-A3EFFFC02313}" type="sibTrans" cxnId="{23A44A7E-EFE8-455B-BA1B-FF644C8F05C5}">
      <dgm:prSet/>
      <dgm:spPr/>
      <dgm:t>
        <a:bodyPr/>
        <a:lstStyle/>
        <a:p>
          <a:endParaRPr lang="en-US"/>
        </a:p>
      </dgm:t>
    </dgm:pt>
    <dgm:pt modelId="{615CFC45-2641-4E07-B0A6-BCE821070644}">
      <dgm:prSet/>
      <dgm:spPr/>
      <dgm:t>
        <a:bodyPr/>
        <a:lstStyle/>
        <a:p>
          <a:r>
            <a:rPr lang="en-GB"/>
            <a:t>Total_price </a:t>
          </a:r>
          <a:endParaRPr lang="en-US"/>
        </a:p>
      </dgm:t>
    </dgm:pt>
    <dgm:pt modelId="{EF0A57E4-AAC0-4A05-9812-5A33752CBDF1}" type="parTrans" cxnId="{C606953E-5E4E-47E2-A1B2-57F48D8BF005}">
      <dgm:prSet/>
      <dgm:spPr/>
      <dgm:t>
        <a:bodyPr/>
        <a:lstStyle/>
        <a:p>
          <a:endParaRPr lang="en-US"/>
        </a:p>
      </dgm:t>
    </dgm:pt>
    <dgm:pt modelId="{A7C99C01-5CB9-4AA6-B1FF-28C13A852ECE}" type="sibTrans" cxnId="{C606953E-5E4E-47E2-A1B2-57F48D8BF005}">
      <dgm:prSet/>
      <dgm:spPr/>
      <dgm:t>
        <a:bodyPr/>
        <a:lstStyle/>
        <a:p>
          <a:endParaRPr lang="en-US"/>
        </a:p>
      </dgm:t>
    </dgm:pt>
    <dgm:pt modelId="{598C48EF-74DF-40CF-AE8A-481D3043DEDF}">
      <dgm:prSet/>
      <dgm:spPr/>
      <dgm:t>
        <a:bodyPr/>
        <a:lstStyle/>
        <a:p>
          <a:r>
            <a:rPr lang="en-GB"/>
            <a:t>Pizza_size</a:t>
          </a:r>
          <a:endParaRPr lang="en-US"/>
        </a:p>
      </dgm:t>
    </dgm:pt>
    <dgm:pt modelId="{9DC1A59B-CF80-45CC-BFA6-1B637087730D}" type="parTrans" cxnId="{BA532F5F-ADB1-4177-9689-D240A7BEC1D3}">
      <dgm:prSet/>
      <dgm:spPr/>
      <dgm:t>
        <a:bodyPr/>
        <a:lstStyle/>
        <a:p>
          <a:endParaRPr lang="en-US"/>
        </a:p>
      </dgm:t>
    </dgm:pt>
    <dgm:pt modelId="{36CD013A-2B84-4A2D-BD1A-C13FA421E4B2}" type="sibTrans" cxnId="{BA532F5F-ADB1-4177-9689-D240A7BEC1D3}">
      <dgm:prSet/>
      <dgm:spPr/>
      <dgm:t>
        <a:bodyPr/>
        <a:lstStyle/>
        <a:p>
          <a:endParaRPr lang="en-US"/>
        </a:p>
      </dgm:t>
    </dgm:pt>
    <dgm:pt modelId="{BCE37774-F3AF-4D33-89E8-4AB8C438A9CC}">
      <dgm:prSet/>
      <dgm:spPr/>
      <dgm:t>
        <a:bodyPr/>
        <a:lstStyle/>
        <a:p>
          <a:r>
            <a:rPr lang="en-GB"/>
            <a:t>Pizza_category</a:t>
          </a:r>
          <a:endParaRPr lang="en-US"/>
        </a:p>
      </dgm:t>
    </dgm:pt>
    <dgm:pt modelId="{9FDEF62A-6655-4A66-9BEF-900D1CF62317}" type="parTrans" cxnId="{4C4B5E30-7960-446E-B3CD-D31053DF648C}">
      <dgm:prSet/>
      <dgm:spPr/>
      <dgm:t>
        <a:bodyPr/>
        <a:lstStyle/>
        <a:p>
          <a:endParaRPr lang="en-US"/>
        </a:p>
      </dgm:t>
    </dgm:pt>
    <dgm:pt modelId="{091832F7-4D25-4870-A48F-72C072CB3A36}" type="sibTrans" cxnId="{4C4B5E30-7960-446E-B3CD-D31053DF648C}">
      <dgm:prSet/>
      <dgm:spPr/>
      <dgm:t>
        <a:bodyPr/>
        <a:lstStyle/>
        <a:p>
          <a:endParaRPr lang="en-US"/>
        </a:p>
      </dgm:t>
    </dgm:pt>
    <dgm:pt modelId="{F0FD8646-BAE9-4DA1-B028-6F7111C2C61B}" type="pres">
      <dgm:prSet presAssocID="{7548F184-C49E-4AF9-8EA1-D16F584749C7}" presName="diagram" presStyleCnt="0">
        <dgm:presLayoutVars>
          <dgm:dir/>
          <dgm:resizeHandles val="exact"/>
        </dgm:presLayoutVars>
      </dgm:prSet>
      <dgm:spPr/>
    </dgm:pt>
    <dgm:pt modelId="{C1141C2B-975E-4CDA-A02E-A2FB6AEE9CE8}" type="pres">
      <dgm:prSet presAssocID="{DE901DAB-C061-4787-8F1D-BEFB4A6936AC}" presName="node" presStyleLbl="node1" presStyleIdx="0" presStyleCnt="8">
        <dgm:presLayoutVars>
          <dgm:bulletEnabled val="1"/>
        </dgm:presLayoutVars>
      </dgm:prSet>
      <dgm:spPr/>
    </dgm:pt>
    <dgm:pt modelId="{A7407F6B-28CA-4885-89DA-251902E99F0C}" type="pres">
      <dgm:prSet presAssocID="{7367A8FA-C729-4547-AA5F-ECC864E213ED}" presName="sibTrans" presStyleCnt="0"/>
      <dgm:spPr/>
    </dgm:pt>
    <dgm:pt modelId="{DB000305-1DBE-4699-B385-40D2F668BFC7}" type="pres">
      <dgm:prSet presAssocID="{4B47A825-7780-4A8B-B2EC-092EA023A8CF}" presName="node" presStyleLbl="node1" presStyleIdx="1" presStyleCnt="8">
        <dgm:presLayoutVars>
          <dgm:bulletEnabled val="1"/>
        </dgm:presLayoutVars>
      </dgm:prSet>
      <dgm:spPr/>
    </dgm:pt>
    <dgm:pt modelId="{2D60B4C6-ED80-4161-B345-AF9C777EC663}" type="pres">
      <dgm:prSet presAssocID="{CBF66AB7-9F59-4609-A893-3DBA12AB1187}" presName="sibTrans" presStyleCnt="0"/>
      <dgm:spPr/>
    </dgm:pt>
    <dgm:pt modelId="{C1B2772E-5110-4304-BC6C-89A0B40800E0}" type="pres">
      <dgm:prSet presAssocID="{CA29301E-2ED4-45C4-9F82-97919E3A98FF}" presName="node" presStyleLbl="node1" presStyleIdx="2" presStyleCnt="8">
        <dgm:presLayoutVars>
          <dgm:bulletEnabled val="1"/>
        </dgm:presLayoutVars>
      </dgm:prSet>
      <dgm:spPr/>
    </dgm:pt>
    <dgm:pt modelId="{659E548A-8A6D-442C-ADB7-FCCB28AD30C0}" type="pres">
      <dgm:prSet presAssocID="{F568CFF9-504B-41F7-BAB9-2820415B9054}" presName="sibTrans" presStyleCnt="0"/>
      <dgm:spPr/>
    </dgm:pt>
    <dgm:pt modelId="{76D2F3C6-50DD-48C3-8DE9-45DFE75C1946}" type="pres">
      <dgm:prSet presAssocID="{C0E2A781-F7E4-49F0-A18E-0801F1B41331}" presName="node" presStyleLbl="node1" presStyleIdx="3" presStyleCnt="8">
        <dgm:presLayoutVars>
          <dgm:bulletEnabled val="1"/>
        </dgm:presLayoutVars>
      </dgm:prSet>
      <dgm:spPr/>
    </dgm:pt>
    <dgm:pt modelId="{B947790F-C3AD-4A09-8A67-E578A169C203}" type="pres">
      <dgm:prSet presAssocID="{5EB9E6B4-C8CA-46AE-A235-E8F3DBD12DC3}" presName="sibTrans" presStyleCnt="0"/>
      <dgm:spPr/>
    </dgm:pt>
    <dgm:pt modelId="{9AE24E1E-4106-4A1A-AC4F-807D31939889}" type="pres">
      <dgm:prSet presAssocID="{61D0CABB-E75A-4874-87C0-E7798B4A80DF}" presName="node" presStyleLbl="node1" presStyleIdx="4" presStyleCnt="8">
        <dgm:presLayoutVars>
          <dgm:bulletEnabled val="1"/>
        </dgm:presLayoutVars>
      </dgm:prSet>
      <dgm:spPr/>
    </dgm:pt>
    <dgm:pt modelId="{858F182F-EFA0-44E2-998A-6D9704BA11EF}" type="pres">
      <dgm:prSet presAssocID="{712B5ED9-92B8-4184-9DCA-A3EFFFC02313}" presName="sibTrans" presStyleCnt="0"/>
      <dgm:spPr/>
    </dgm:pt>
    <dgm:pt modelId="{5444A0A6-746E-4F70-B2B6-BF4D20007EBA}" type="pres">
      <dgm:prSet presAssocID="{615CFC45-2641-4E07-B0A6-BCE821070644}" presName="node" presStyleLbl="node1" presStyleIdx="5" presStyleCnt="8">
        <dgm:presLayoutVars>
          <dgm:bulletEnabled val="1"/>
        </dgm:presLayoutVars>
      </dgm:prSet>
      <dgm:spPr/>
    </dgm:pt>
    <dgm:pt modelId="{0C524784-50CD-4D54-871A-77B650618DA0}" type="pres">
      <dgm:prSet presAssocID="{A7C99C01-5CB9-4AA6-B1FF-28C13A852ECE}" presName="sibTrans" presStyleCnt="0"/>
      <dgm:spPr/>
    </dgm:pt>
    <dgm:pt modelId="{851ED3CB-343B-4196-B211-4E64C5074E99}" type="pres">
      <dgm:prSet presAssocID="{598C48EF-74DF-40CF-AE8A-481D3043DEDF}" presName="node" presStyleLbl="node1" presStyleIdx="6" presStyleCnt="8">
        <dgm:presLayoutVars>
          <dgm:bulletEnabled val="1"/>
        </dgm:presLayoutVars>
      </dgm:prSet>
      <dgm:spPr/>
    </dgm:pt>
    <dgm:pt modelId="{BC5F74FB-BC94-4004-8611-72F9F9D3311A}" type="pres">
      <dgm:prSet presAssocID="{36CD013A-2B84-4A2D-BD1A-C13FA421E4B2}" presName="sibTrans" presStyleCnt="0"/>
      <dgm:spPr/>
    </dgm:pt>
    <dgm:pt modelId="{9E96CE20-DC94-4D9A-B2FA-85B5D0923F77}" type="pres">
      <dgm:prSet presAssocID="{BCE37774-F3AF-4D33-89E8-4AB8C438A9CC}" presName="node" presStyleLbl="node1" presStyleIdx="7" presStyleCnt="8">
        <dgm:presLayoutVars>
          <dgm:bulletEnabled val="1"/>
        </dgm:presLayoutVars>
      </dgm:prSet>
      <dgm:spPr/>
    </dgm:pt>
  </dgm:ptLst>
  <dgm:cxnLst>
    <dgm:cxn modelId="{374A2113-BC84-4CC7-8820-694A2A0136FC}" srcId="{7548F184-C49E-4AF9-8EA1-D16F584749C7}" destId="{DE901DAB-C061-4787-8F1D-BEFB4A6936AC}" srcOrd="0" destOrd="0" parTransId="{4E83075C-182D-41BF-B159-AAA58597C818}" sibTransId="{7367A8FA-C729-4547-AA5F-ECC864E213ED}"/>
    <dgm:cxn modelId="{4C4B5E30-7960-446E-B3CD-D31053DF648C}" srcId="{7548F184-C49E-4AF9-8EA1-D16F584749C7}" destId="{BCE37774-F3AF-4D33-89E8-4AB8C438A9CC}" srcOrd="7" destOrd="0" parTransId="{9FDEF62A-6655-4A66-9BEF-900D1CF62317}" sibTransId="{091832F7-4D25-4870-A48F-72C072CB3A36}"/>
    <dgm:cxn modelId="{C606953E-5E4E-47E2-A1B2-57F48D8BF005}" srcId="{7548F184-C49E-4AF9-8EA1-D16F584749C7}" destId="{615CFC45-2641-4E07-B0A6-BCE821070644}" srcOrd="5" destOrd="0" parTransId="{EF0A57E4-AAC0-4A05-9812-5A33752CBDF1}" sibTransId="{A7C99C01-5CB9-4AA6-B1FF-28C13A852ECE}"/>
    <dgm:cxn modelId="{BA532F5F-ADB1-4177-9689-D240A7BEC1D3}" srcId="{7548F184-C49E-4AF9-8EA1-D16F584749C7}" destId="{598C48EF-74DF-40CF-AE8A-481D3043DEDF}" srcOrd="6" destOrd="0" parTransId="{9DC1A59B-CF80-45CC-BFA6-1B637087730D}" sibTransId="{36CD013A-2B84-4A2D-BD1A-C13FA421E4B2}"/>
    <dgm:cxn modelId="{BFDDAC6F-CEB9-48C9-B736-9164CB04F00C}" type="presOf" srcId="{C0E2A781-F7E4-49F0-A18E-0801F1B41331}" destId="{76D2F3C6-50DD-48C3-8DE9-45DFE75C1946}" srcOrd="0" destOrd="0" presId="urn:microsoft.com/office/officeart/2005/8/layout/default"/>
    <dgm:cxn modelId="{C5805056-3CFC-4F46-A22C-1B6EF508AFF0}" type="presOf" srcId="{CA29301E-2ED4-45C4-9F82-97919E3A98FF}" destId="{C1B2772E-5110-4304-BC6C-89A0B40800E0}" srcOrd="0" destOrd="0" presId="urn:microsoft.com/office/officeart/2005/8/layout/default"/>
    <dgm:cxn modelId="{A939CC7D-53FE-468E-A05B-1E744197BBBD}" type="presOf" srcId="{DE901DAB-C061-4787-8F1D-BEFB4A6936AC}" destId="{C1141C2B-975E-4CDA-A02E-A2FB6AEE9CE8}" srcOrd="0" destOrd="0" presId="urn:microsoft.com/office/officeart/2005/8/layout/default"/>
    <dgm:cxn modelId="{23A44A7E-EFE8-455B-BA1B-FF644C8F05C5}" srcId="{7548F184-C49E-4AF9-8EA1-D16F584749C7}" destId="{61D0CABB-E75A-4874-87C0-E7798B4A80DF}" srcOrd="4" destOrd="0" parTransId="{DE833D0E-33F3-43BF-8495-0C8E27843179}" sibTransId="{712B5ED9-92B8-4184-9DCA-A3EFFFC02313}"/>
    <dgm:cxn modelId="{F0D2BB87-B869-4F87-BF63-6C5C3B22E110}" type="presOf" srcId="{4B47A825-7780-4A8B-B2EC-092EA023A8CF}" destId="{DB000305-1DBE-4699-B385-40D2F668BFC7}" srcOrd="0" destOrd="0" presId="urn:microsoft.com/office/officeart/2005/8/layout/default"/>
    <dgm:cxn modelId="{FB37F28F-A210-438B-B211-1B6382046856}" type="presOf" srcId="{7548F184-C49E-4AF9-8EA1-D16F584749C7}" destId="{F0FD8646-BAE9-4DA1-B028-6F7111C2C61B}" srcOrd="0" destOrd="0" presId="urn:microsoft.com/office/officeart/2005/8/layout/default"/>
    <dgm:cxn modelId="{74744994-7DEC-48D8-AFFD-D65D3B96249B}" type="presOf" srcId="{615CFC45-2641-4E07-B0A6-BCE821070644}" destId="{5444A0A6-746E-4F70-B2B6-BF4D20007EBA}" srcOrd="0" destOrd="0" presId="urn:microsoft.com/office/officeart/2005/8/layout/default"/>
    <dgm:cxn modelId="{0D92E8A1-CE5A-492B-85BE-AA189BC8DF36}" type="presOf" srcId="{598C48EF-74DF-40CF-AE8A-481D3043DEDF}" destId="{851ED3CB-343B-4196-B211-4E64C5074E99}" srcOrd="0" destOrd="0" presId="urn:microsoft.com/office/officeart/2005/8/layout/default"/>
    <dgm:cxn modelId="{2A228BB5-7A1F-4C47-A1DA-6C20284DAD68}" srcId="{7548F184-C49E-4AF9-8EA1-D16F584749C7}" destId="{4B47A825-7780-4A8B-B2EC-092EA023A8CF}" srcOrd="1" destOrd="0" parTransId="{8AD35A5C-5322-4168-9B32-62B8806A28C9}" sibTransId="{CBF66AB7-9F59-4609-A893-3DBA12AB1187}"/>
    <dgm:cxn modelId="{925F56C2-6697-4D95-A12C-498B0D7F265F}" srcId="{7548F184-C49E-4AF9-8EA1-D16F584749C7}" destId="{CA29301E-2ED4-45C4-9F82-97919E3A98FF}" srcOrd="2" destOrd="0" parTransId="{D901CF24-A3C4-4B66-8D79-D2B45D16F36F}" sibTransId="{F568CFF9-504B-41F7-BAB9-2820415B9054}"/>
    <dgm:cxn modelId="{AA325ED7-1744-4C16-8F94-19A4FDA1F621}" type="presOf" srcId="{BCE37774-F3AF-4D33-89E8-4AB8C438A9CC}" destId="{9E96CE20-DC94-4D9A-B2FA-85B5D0923F77}" srcOrd="0" destOrd="0" presId="urn:microsoft.com/office/officeart/2005/8/layout/default"/>
    <dgm:cxn modelId="{36C2ADDE-C41F-4A44-A698-35D1B97C170E}" srcId="{7548F184-C49E-4AF9-8EA1-D16F584749C7}" destId="{C0E2A781-F7E4-49F0-A18E-0801F1B41331}" srcOrd="3" destOrd="0" parTransId="{CE920B80-1057-4406-A631-703456DFA8E4}" sibTransId="{5EB9E6B4-C8CA-46AE-A235-E8F3DBD12DC3}"/>
    <dgm:cxn modelId="{F5E572E5-177E-4D12-83B1-8D7F24238B5C}" type="presOf" srcId="{61D0CABB-E75A-4874-87C0-E7798B4A80DF}" destId="{9AE24E1E-4106-4A1A-AC4F-807D31939889}" srcOrd="0" destOrd="0" presId="urn:microsoft.com/office/officeart/2005/8/layout/default"/>
    <dgm:cxn modelId="{9DD1E87E-ACEC-4891-9F2E-6BE3F1A3D622}" type="presParOf" srcId="{F0FD8646-BAE9-4DA1-B028-6F7111C2C61B}" destId="{C1141C2B-975E-4CDA-A02E-A2FB6AEE9CE8}" srcOrd="0" destOrd="0" presId="urn:microsoft.com/office/officeart/2005/8/layout/default"/>
    <dgm:cxn modelId="{D9E24312-852E-4961-84C7-F5E0E7A41D11}" type="presParOf" srcId="{F0FD8646-BAE9-4DA1-B028-6F7111C2C61B}" destId="{A7407F6B-28CA-4885-89DA-251902E99F0C}" srcOrd="1" destOrd="0" presId="urn:microsoft.com/office/officeart/2005/8/layout/default"/>
    <dgm:cxn modelId="{EFA50010-9E11-4B07-A458-C02239E4D134}" type="presParOf" srcId="{F0FD8646-BAE9-4DA1-B028-6F7111C2C61B}" destId="{DB000305-1DBE-4699-B385-40D2F668BFC7}" srcOrd="2" destOrd="0" presId="urn:microsoft.com/office/officeart/2005/8/layout/default"/>
    <dgm:cxn modelId="{518B7580-A4C4-4E22-BD30-C209A34A5FEE}" type="presParOf" srcId="{F0FD8646-BAE9-4DA1-B028-6F7111C2C61B}" destId="{2D60B4C6-ED80-4161-B345-AF9C777EC663}" srcOrd="3" destOrd="0" presId="urn:microsoft.com/office/officeart/2005/8/layout/default"/>
    <dgm:cxn modelId="{4A17D143-E81F-499B-8246-5C58CE7ABA19}" type="presParOf" srcId="{F0FD8646-BAE9-4DA1-B028-6F7111C2C61B}" destId="{C1B2772E-5110-4304-BC6C-89A0B40800E0}" srcOrd="4" destOrd="0" presId="urn:microsoft.com/office/officeart/2005/8/layout/default"/>
    <dgm:cxn modelId="{A3DCD5CF-E28E-4957-9052-2C280C5DE874}" type="presParOf" srcId="{F0FD8646-BAE9-4DA1-B028-6F7111C2C61B}" destId="{659E548A-8A6D-442C-ADB7-FCCB28AD30C0}" srcOrd="5" destOrd="0" presId="urn:microsoft.com/office/officeart/2005/8/layout/default"/>
    <dgm:cxn modelId="{66B7F270-9F19-4F0E-B2B7-9AD01722E46D}" type="presParOf" srcId="{F0FD8646-BAE9-4DA1-B028-6F7111C2C61B}" destId="{76D2F3C6-50DD-48C3-8DE9-45DFE75C1946}" srcOrd="6" destOrd="0" presId="urn:microsoft.com/office/officeart/2005/8/layout/default"/>
    <dgm:cxn modelId="{DB1CD4B2-5ACA-424F-A05E-DBD1356D720A}" type="presParOf" srcId="{F0FD8646-BAE9-4DA1-B028-6F7111C2C61B}" destId="{B947790F-C3AD-4A09-8A67-E578A169C203}" srcOrd="7" destOrd="0" presId="urn:microsoft.com/office/officeart/2005/8/layout/default"/>
    <dgm:cxn modelId="{64F6BA9F-7AB8-479C-B002-231C77CE53AD}" type="presParOf" srcId="{F0FD8646-BAE9-4DA1-B028-6F7111C2C61B}" destId="{9AE24E1E-4106-4A1A-AC4F-807D31939889}" srcOrd="8" destOrd="0" presId="urn:microsoft.com/office/officeart/2005/8/layout/default"/>
    <dgm:cxn modelId="{D2C9FF18-4FC3-4296-894F-B79B6985AE13}" type="presParOf" srcId="{F0FD8646-BAE9-4DA1-B028-6F7111C2C61B}" destId="{858F182F-EFA0-44E2-998A-6D9704BA11EF}" srcOrd="9" destOrd="0" presId="urn:microsoft.com/office/officeart/2005/8/layout/default"/>
    <dgm:cxn modelId="{889B54C3-8AE1-49D2-AE15-3CA3AB7D2582}" type="presParOf" srcId="{F0FD8646-BAE9-4DA1-B028-6F7111C2C61B}" destId="{5444A0A6-746E-4F70-B2B6-BF4D20007EBA}" srcOrd="10" destOrd="0" presId="urn:microsoft.com/office/officeart/2005/8/layout/default"/>
    <dgm:cxn modelId="{69E8D945-6470-4AFD-A7B0-EAC26E42BA63}" type="presParOf" srcId="{F0FD8646-BAE9-4DA1-B028-6F7111C2C61B}" destId="{0C524784-50CD-4D54-871A-77B650618DA0}" srcOrd="11" destOrd="0" presId="urn:microsoft.com/office/officeart/2005/8/layout/default"/>
    <dgm:cxn modelId="{CE36B3BE-DAE1-4C24-A9EF-924C4034A7C9}" type="presParOf" srcId="{F0FD8646-BAE9-4DA1-B028-6F7111C2C61B}" destId="{851ED3CB-343B-4196-B211-4E64C5074E99}" srcOrd="12" destOrd="0" presId="urn:microsoft.com/office/officeart/2005/8/layout/default"/>
    <dgm:cxn modelId="{5F17B043-DF77-4956-83D4-2FAC08609194}" type="presParOf" srcId="{F0FD8646-BAE9-4DA1-B028-6F7111C2C61B}" destId="{BC5F74FB-BC94-4004-8611-72F9F9D3311A}" srcOrd="13" destOrd="0" presId="urn:microsoft.com/office/officeart/2005/8/layout/default"/>
    <dgm:cxn modelId="{48DBCB2E-3C4B-42DF-B20B-40A9E4EC2ADE}" type="presParOf" srcId="{F0FD8646-BAE9-4DA1-B028-6F7111C2C61B}" destId="{9E96CE20-DC94-4D9A-B2FA-85B5D0923F77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F8D4B2-74FA-4FE3-BFDD-2A9511DAED7F}">
      <dsp:nvSpPr>
        <dsp:cNvPr id="0" name=""/>
        <dsp:cNvSpPr/>
      </dsp:nvSpPr>
      <dsp:spPr>
        <a:xfrm>
          <a:off x="1138979" y="1203549"/>
          <a:ext cx="932563" cy="93256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AC28D7-F6F2-4F37-A6EF-952A87824B5D}">
      <dsp:nvSpPr>
        <dsp:cNvPr id="0" name=""/>
        <dsp:cNvSpPr/>
      </dsp:nvSpPr>
      <dsp:spPr>
        <a:xfrm>
          <a:off x="569079" y="2427788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/>
            <a:t>Daily trend for total order </a:t>
          </a:r>
          <a:endParaRPr lang="en-US" sz="2000" kern="1200"/>
        </a:p>
      </dsp:txBody>
      <dsp:txXfrm>
        <a:off x="569079" y="2427788"/>
        <a:ext cx="2072362" cy="720000"/>
      </dsp:txXfrm>
    </dsp:sp>
    <dsp:sp modelId="{A1D2F1CD-EE70-47FB-9B1C-752704D378C6}">
      <dsp:nvSpPr>
        <dsp:cNvPr id="0" name=""/>
        <dsp:cNvSpPr/>
      </dsp:nvSpPr>
      <dsp:spPr>
        <a:xfrm>
          <a:off x="3574005" y="1203549"/>
          <a:ext cx="932563" cy="93256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033BFF-281A-45DD-B063-D6474433773F}">
      <dsp:nvSpPr>
        <dsp:cNvPr id="0" name=""/>
        <dsp:cNvSpPr/>
      </dsp:nvSpPr>
      <dsp:spPr>
        <a:xfrm>
          <a:off x="3004105" y="2427788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/>
            <a:t>Monthly trend for total order </a:t>
          </a:r>
          <a:endParaRPr lang="en-US" sz="2000" kern="1200"/>
        </a:p>
      </dsp:txBody>
      <dsp:txXfrm>
        <a:off x="3004105" y="2427788"/>
        <a:ext cx="2072362" cy="720000"/>
      </dsp:txXfrm>
    </dsp:sp>
    <dsp:sp modelId="{CB421D3A-E0CF-4E81-A85E-6F79A97E81A2}">
      <dsp:nvSpPr>
        <dsp:cNvPr id="0" name=""/>
        <dsp:cNvSpPr/>
      </dsp:nvSpPr>
      <dsp:spPr>
        <a:xfrm>
          <a:off x="6009031" y="1203549"/>
          <a:ext cx="932563" cy="93256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90287D-5D58-40B8-BDE9-25F8976160C8}">
      <dsp:nvSpPr>
        <dsp:cNvPr id="0" name=""/>
        <dsp:cNvSpPr/>
      </dsp:nvSpPr>
      <dsp:spPr>
        <a:xfrm>
          <a:off x="5439131" y="2427788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/>
            <a:t>Percentage of sales by pizza category </a:t>
          </a:r>
          <a:endParaRPr lang="en-US" sz="2000" kern="1200"/>
        </a:p>
      </dsp:txBody>
      <dsp:txXfrm>
        <a:off x="5439131" y="2427788"/>
        <a:ext cx="2072362" cy="720000"/>
      </dsp:txXfrm>
    </dsp:sp>
    <dsp:sp modelId="{592852B3-4E1D-44E0-BFF8-EBDB579100CE}">
      <dsp:nvSpPr>
        <dsp:cNvPr id="0" name=""/>
        <dsp:cNvSpPr/>
      </dsp:nvSpPr>
      <dsp:spPr>
        <a:xfrm>
          <a:off x="8444057" y="1203549"/>
          <a:ext cx="932563" cy="93256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15A602-9418-4923-B4BE-5BBEB9DB8AEA}">
      <dsp:nvSpPr>
        <dsp:cNvPr id="0" name=""/>
        <dsp:cNvSpPr/>
      </dsp:nvSpPr>
      <dsp:spPr>
        <a:xfrm>
          <a:off x="7874157" y="2427788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/>
            <a:t>Percentage of sales by pizza size </a:t>
          </a:r>
          <a:endParaRPr lang="en-US" sz="2000" kern="1200"/>
        </a:p>
      </dsp:txBody>
      <dsp:txXfrm>
        <a:off x="7874157" y="2427788"/>
        <a:ext cx="2072362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141C2B-975E-4CDA-A02E-A2FB6AEE9CE8}">
      <dsp:nvSpPr>
        <dsp:cNvPr id="0" name=""/>
        <dsp:cNvSpPr/>
      </dsp:nvSpPr>
      <dsp:spPr>
        <a:xfrm>
          <a:off x="3201" y="445489"/>
          <a:ext cx="2539866" cy="152391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000" kern="1200"/>
            <a:t>Order_id</a:t>
          </a:r>
          <a:endParaRPr lang="en-US" sz="3000" kern="1200"/>
        </a:p>
      </dsp:txBody>
      <dsp:txXfrm>
        <a:off x="3201" y="445489"/>
        <a:ext cx="2539866" cy="1523919"/>
      </dsp:txXfrm>
    </dsp:sp>
    <dsp:sp modelId="{DB000305-1DBE-4699-B385-40D2F668BFC7}">
      <dsp:nvSpPr>
        <dsp:cNvPr id="0" name=""/>
        <dsp:cNvSpPr/>
      </dsp:nvSpPr>
      <dsp:spPr>
        <a:xfrm>
          <a:off x="2797054" y="445489"/>
          <a:ext cx="2539866" cy="152391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000" kern="1200"/>
            <a:t>Pizza_name_id</a:t>
          </a:r>
          <a:endParaRPr lang="en-US" sz="3000" kern="1200"/>
        </a:p>
      </dsp:txBody>
      <dsp:txXfrm>
        <a:off x="2797054" y="445489"/>
        <a:ext cx="2539866" cy="1523919"/>
      </dsp:txXfrm>
    </dsp:sp>
    <dsp:sp modelId="{C1B2772E-5110-4304-BC6C-89A0B40800E0}">
      <dsp:nvSpPr>
        <dsp:cNvPr id="0" name=""/>
        <dsp:cNvSpPr/>
      </dsp:nvSpPr>
      <dsp:spPr>
        <a:xfrm>
          <a:off x="5590907" y="445489"/>
          <a:ext cx="2539866" cy="152391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000" kern="1200"/>
            <a:t>Quantity</a:t>
          </a:r>
          <a:endParaRPr lang="en-US" sz="3000" kern="1200"/>
        </a:p>
      </dsp:txBody>
      <dsp:txXfrm>
        <a:off x="5590907" y="445489"/>
        <a:ext cx="2539866" cy="1523919"/>
      </dsp:txXfrm>
    </dsp:sp>
    <dsp:sp modelId="{76D2F3C6-50DD-48C3-8DE9-45DFE75C1946}">
      <dsp:nvSpPr>
        <dsp:cNvPr id="0" name=""/>
        <dsp:cNvSpPr/>
      </dsp:nvSpPr>
      <dsp:spPr>
        <a:xfrm>
          <a:off x="8384760" y="445489"/>
          <a:ext cx="2539866" cy="152391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000" kern="1200"/>
            <a:t>Order_date</a:t>
          </a:r>
          <a:endParaRPr lang="en-US" sz="3000" kern="1200"/>
        </a:p>
      </dsp:txBody>
      <dsp:txXfrm>
        <a:off x="8384760" y="445489"/>
        <a:ext cx="2539866" cy="1523919"/>
      </dsp:txXfrm>
    </dsp:sp>
    <dsp:sp modelId="{9AE24E1E-4106-4A1A-AC4F-807D31939889}">
      <dsp:nvSpPr>
        <dsp:cNvPr id="0" name=""/>
        <dsp:cNvSpPr/>
      </dsp:nvSpPr>
      <dsp:spPr>
        <a:xfrm>
          <a:off x="3201" y="2223395"/>
          <a:ext cx="2539866" cy="1523919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000" kern="1200"/>
            <a:t>Order_time </a:t>
          </a:r>
          <a:endParaRPr lang="en-US" sz="3000" kern="1200"/>
        </a:p>
      </dsp:txBody>
      <dsp:txXfrm>
        <a:off x="3201" y="2223395"/>
        <a:ext cx="2539866" cy="1523919"/>
      </dsp:txXfrm>
    </dsp:sp>
    <dsp:sp modelId="{5444A0A6-746E-4F70-B2B6-BF4D20007EBA}">
      <dsp:nvSpPr>
        <dsp:cNvPr id="0" name=""/>
        <dsp:cNvSpPr/>
      </dsp:nvSpPr>
      <dsp:spPr>
        <a:xfrm>
          <a:off x="2797054" y="2223395"/>
          <a:ext cx="2539866" cy="152391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000" kern="1200"/>
            <a:t>Total_price </a:t>
          </a:r>
          <a:endParaRPr lang="en-US" sz="3000" kern="1200"/>
        </a:p>
      </dsp:txBody>
      <dsp:txXfrm>
        <a:off x="2797054" y="2223395"/>
        <a:ext cx="2539866" cy="1523919"/>
      </dsp:txXfrm>
    </dsp:sp>
    <dsp:sp modelId="{851ED3CB-343B-4196-B211-4E64C5074E99}">
      <dsp:nvSpPr>
        <dsp:cNvPr id="0" name=""/>
        <dsp:cNvSpPr/>
      </dsp:nvSpPr>
      <dsp:spPr>
        <a:xfrm>
          <a:off x="5590907" y="2223395"/>
          <a:ext cx="2539866" cy="152391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000" kern="1200"/>
            <a:t>Pizza_size</a:t>
          </a:r>
          <a:endParaRPr lang="en-US" sz="3000" kern="1200"/>
        </a:p>
      </dsp:txBody>
      <dsp:txXfrm>
        <a:off x="5590907" y="2223395"/>
        <a:ext cx="2539866" cy="1523919"/>
      </dsp:txXfrm>
    </dsp:sp>
    <dsp:sp modelId="{9E96CE20-DC94-4D9A-B2FA-85B5D0923F77}">
      <dsp:nvSpPr>
        <dsp:cNvPr id="0" name=""/>
        <dsp:cNvSpPr/>
      </dsp:nvSpPr>
      <dsp:spPr>
        <a:xfrm>
          <a:off x="8384760" y="2223395"/>
          <a:ext cx="2539866" cy="152391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000" kern="1200"/>
            <a:t>Pizza_category</a:t>
          </a:r>
          <a:endParaRPr lang="en-US" sz="3000" kern="1200"/>
        </a:p>
      </dsp:txBody>
      <dsp:txXfrm>
        <a:off x="8384760" y="2223395"/>
        <a:ext cx="2539866" cy="15239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875A6-5FF7-4405-BAAE-049ACCAD09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3937D2-FFDE-494D-A518-DDC1ED0AB6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0807A-6050-4792-A160-35D52937E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01B87-4E85-499F-B9C7-46B10E4FAE4E}" type="datetimeFigureOut">
              <a:rPr lang="en-IN" smtClean="0"/>
              <a:t>17-01-2024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D3DA68-9F5B-49AE-B535-2977E593F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ABCD69-051F-4A6F-A6DF-C8651A05F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C33AD-CB1B-47D0-B3BE-5488ABA598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2049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D3E93-F196-4D25-B7D8-CAE8153BB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962062-B055-4157-92E0-145079439E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BEBC93-FFDD-48E6-87F6-80074BD33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01B87-4E85-499F-B9C7-46B10E4FAE4E}" type="datetimeFigureOut">
              <a:rPr lang="en-IN" smtClean="0"/>
              <a:t>17-01-2024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3A398D-C942-458D-8959-02975274C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B3FB11-165B-433E-8548-51E8C3E3A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C33AD-CB1B-47D0-B3BE-5488ABA598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2077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98F765-58A6-465F-8745-D17925746C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883E96-AFC4-457F-AE2C-73BFC23245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1BFFCE-7034-4E82-9317-0F0245C3D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01B87-4E85-499F-B9C7-46B10E4FAE4E}" type="datetimeFigureOut">
              <a:rPr lang="en-IN" smtClean="0"/>
              <a:t>17-01-2024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18FB38-382C-4025-904C-FE76889AD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F5F5CF-03CE-4D2F-8D4F-B7DE92D64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C33AD-CB1B-47D0-B3BE-5488ABA598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1105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9AB8A-3B02-4BD1-B068-26E4383B4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3F7463-3521-4D69-BC60-216F3BC7A9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8A3B90-B826-4915-96EA-CF622EB5F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01B87-4E85-499F-B9C7-46B10E4FAE4E}" type="datetimeFigureOut">
              <a:rPr lang="en-IN" smtClean="0"/>
              <a:t>17-01-2024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C73DED-9750-4D7F-826E-170163C7E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6AC2DD-59BF-4331-B45E-270FE8C61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C33AD-CB1B-47D0-B3BE-5488ABA598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7834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9F756-AA0B-427A-AEFE-71D514D99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68FAAC-A6C0-466E-92FC-244937A187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E8AFF1-ADEF-42E4-8D80-0F221D63D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01B87-4E85-499F-B9C7-46B10E4FAE4E}" type="datetimeFigureOut">
              <a:rPr lang="en-IN" smtClean="0"/>
              <a:t>17-01-2024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27CD16-8075-47CF-A511-C4194E8D2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99F7DF-C69D-4363-A240-34D3982FF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C33AD-CB1B-47D0-B3BE-5488ABA598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2392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F5A8F-6F4E-4914-98DA-51F7CF83F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346DC-CC54-4AF9-8667-15008C72E9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57E82A-4379-461A-8C91-D43D6CC273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9A6A06-20CF-4AD7-817D-8CF1AC259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01B87-4E85-499F-B9C7-46B10E4FAE4E}" type="datetimeFigureOut">
              <a:rPr lang="en-IN" smtClean="0"/>
              <a:t>17-01-2024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BA76CA-008F-4344-96F4-521DD9EA6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AB8B56-4F3F-4A86-B9D6-933A1CF47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C33AD-CB1B-47D0-B3BE-5488ABA598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7090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005C6-005D-49A4-B8EC-CD2AED65F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B511B2-1E24-4F4F-A4BC-4805296AC2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27171D-0213-4518-9D5F-BDBFDAE25F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1A7210-26EE-49D0-B259-1063A44C5B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5C721C-101C-48A8-A870-CE5BB254DD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D93025-0469-4EA5-A23A-3684AF193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01B87-4E85-499F-B9C7-46B10E4FAE4E}" type="datetimeFigureOut">
              <a:rPr lang="en-IN" smtClean="0"/>
              <a:t>17-01-2024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E033D2-9DCC-4B7F-A917-BC1F7CF23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5FC1F7-B0CE-494E-A1DC-DD6A08153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C33AD-CB1B-47D0-B3BE-5488ABA598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3695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4DC5B-72FA-4EA0-99FA-3D3217D0A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469022-646E-4484-A0BB-CC9B47F92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01B87-4E85-499F-B9C7-46B10E4FAE4E}" type="datetimeFigureOut">
              <a:rPr lang="en-IN" smtClean="0"/>
              <a:t>17-01-2024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0A8BF7-3DCA-455F-AEA9-3681A9F6B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485D82-BCE1-4237-848B-66DECDE26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C33AD-CB1B-47D0-B3BE-5488ABA598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3437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041547-51E8-4095-8C29-665CB1A19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01B87-4E85-499F-B9C7-46B10E4FAE4E}" type="datetimeFigureOut">
              <a:rPr lang="en-IN" smtClean="0"/>
              <a:t>17-01-2024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4C5794-5F20-4081-B660-A8ECC4668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85A446-6E4E-4550-97C8-20CE64FDC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C33AD-CB1B-47D0-B3BE-5488ABA598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2946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5EA1E-9D30-4EC2-A5D0-35CB825FF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EC5FCB-694B-45BE-9B30-B321BB466C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D1F4E8-6D3F-4BAF-BA2F-D31008CFEC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9006F8-ED56-4EF9-A51F-9B7CABB29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01B87-4E85-499F-B9C7-46B10E4FAE4E}" type="datetimeFigureOut">
              <a:rPr lang="en-IN" smtClean="0"/>
              <a:t>17-01-2024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177302-20AB-43AD-B8B8-A71D9DB35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6D434B-F663-417A-A7BB-232C547BB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C33AD-CB1B-47D0-B3BE-5488ABA598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0044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14AD6-16E0-4649-BD03-0DE5AD523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7F81D9-7F92-48B5-90B1-2B50F2786D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48B568-688D-40A5-8E3E-6A922D0BFA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45D345-076D-4F9F-94C0-091C54A9C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01B87-4E85-499F-B9C7-46B10E4FAE4E}" type="datetimeFigureOut">
              <a:rPr lang="en-IN" smtClean="0"/>
              <a:t>17-01-2024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9F39CF-D096-453C-9DB9-D1B6EDB34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F65ABC-6C8D-4A9A-AF78-2FA1AD11A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C33AD-CB1B-47D0-B3BE-5488ABA598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991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981BA1-B038-4912-8599-3B931F03E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7B9EAC-E6C3-4910-8E08-18AFB6DE0D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587938-04C7-4A03-B62D-B01D28D346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401B87-4E85-499F-B9C7-46B10E4FAE4E}" type="datetimeFigureOut">
              <a:rPr lang="en-IN" smtClean="0"/>
              <a:t>17-01-2024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FBD62A-5C64-4B2A-A02D-76A204CCCE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2F3F47-C939-4805-AA1C-D1B261D4FE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2C33AD-CB1B-47D0-B3BE-5488ABA598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4342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izza in a box">
            <a:extLst>
              <a:ext uri="{FF2B5EF4-FFF2-40B4-BE49-F238E27FC236}">
                <a16:creationId xmlns:a16="http://schemas.microsoft.com/office/drawing/2014/main" id="{1EA18835-D216-6CC7-834B-202422DACE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268" r="358" b="-1"/>
          <a:stretch/>
        </p:blipFill>
        <p:spPr>
          <a:xfrm>
            <a:off x="3542538" y="-142865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C2F962-B472-40C9-AA83-1CA65DB4D5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GB" sz="4800">
                <a:solidFill>
                  <a:schemeClr val="bg1"/>
                </a:solidFill>
              </a:rPr>
              <a:t>PIZZA SALES REPORT </a:t>
            </a:r>
            <a:endParaRPr lang="en-IN" sz="480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1781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D844C-286E-4751-99DE-D7C286A4E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8557" y="1138036"/>
            <a:ext cx="5444382" cy="1402470"/>
          </a:xfrm>
        </p:spPr>
        <p:txBody>
          <a:bodyPr anchor="t">
            <a:normAutofit/>
          </a:bodyPr>
          <a:lstStyle/>
          <a:p>
            <a:r>
              <a:rPr lang="en-IN" sz="3200" dirty="0"/>
              <a:t>INSNSIGHTS </a:t>
            </a:r>
          </a:p>
        </p:txBody>
      </p:sp>
      <p:pic>
        <p:nvPicPr>
          <p:cNvPr id="5" name="Picture 4" descr="Pizza in a box">
            <a:extLst>
              <a:ext uri="{FF2B5EF4-FFF2-40B4-BE49-F238E27FC236}">
                <a16:creationId xmlns:a16="http://schemas.microsoft.com/office/drawing/2014/main" id="{0CC8CAFE-2B39-3942-F89A-9942A042C3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994" r="4868" b="-1"/>
          <a:stretch/>
        </p:blipFill>
        <p:spPr>
          <a:xfrm>
            <a:off x="-1" y="10"/>
            <a:ext cx="5151179" cy="685799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71697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82E69-5191-48BE-9943-246C3CF066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8557" y="2551176"/>
            <a:ext cx="5444382" cy="3591207"/>
          </a:xfrm>
        </p:spPr>
        <p:txBody>
          <a:bodyPr>
            <a:normAutofit/>
          </a:bodyPr>
          <a:lstStyle/>
          <a:p>
            <a:r>
              <a:rPr lang="en-GB" sz="2000" i="0">
                <a:effectLst/>
              </a:rPr>
              <a:t>The Thai Chicken pizza contributes a maximum revenue </a:t>
            </a:r>
            <a:r>
              <a:rPr lang="en-IN" sz="2000" i="0">
                <a:effectLst/>
              </a:rPr>
              <a:t>.</a:t>
            </a:r>
          </a:p>
          <a:p>
            <a:r>
              <a:rPr lang="en-GB" sz="2000" i="0">
                <a:effectLst/>
              </a:rPr>
              <a:t>The Classic deluxe pizza has the maximum sold pizza</a:t>
            </a:r>
            <a:r>
              <a:rPr lang="en-IN" sz="2000" i="0">
                <a:effectLst/>
              </a:rPr>
              <a:t> and has the maximum orders.</a:t>
            </a:r>
          </a:p>
          <a:p>
            <a:r>
              <a:rPr lang="en-IN" sz="2000" i="0">
                <a:effectLst/>
              </a:rPr>
              <a:t>The Brie Carre pizza contributes a minimum revenue </a:t>
            </a:r>
            <a:r>
              <a:rPr lang="en-IN" sz="2000"/>
              <a:t>and </a:t>
            </a:r>
            <a:r>
              <a:rPr lang="en-IN" sz="2000" i="0">
                <a:effectLst/>
              </a:rPr>
              <a:t>minimum sold pizza</a:t>
            </a:r>
            <a:r>
              <a:rPr lang="en-IN" sz="2000"/>
              <a:t> and </a:t>
            </a:r>
            <a:r>
              <a:rPr lang="en-IN" sz="2000" i="0">
                <a:effectLst/>
              </a:rPr>
              <a:t>minimum orders.</a:t>
            </a:r>
            <a:endParaRPr lang="en-GB" sz="2000" i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506531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8">
            <a:extLst>
              <a:ext uri="{FF2B5EF4-FFF2-40B4-BE49-F238E27FC236}">
                <a16:creationId xmlns:a16="http://schemas.microsoft.com/office/drawing/2014/main" id="{A93898FF-D987-4B0E-BFB4-85F5EB356D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612F383F-B981-4BC3-9E2B-7BE938CE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2400"/>
            <a:ext cx="12188952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12">
            <a:extLst>
              <a:ext uri="{FF2B5EF4-FFF2-40B4-BE49-F238E27FC236}">
                <a16:creationId xmlns:a16="http://schemas.microsoft.com/office/drawing/2014/main" id="{5AA485AD-076E-4077-A6E6-C3C9F0C39F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14">
            <a:extLst>
              <a:ext uri="{FF2B5EF4-FFF2-40B4-BE49-F238E27FC236}">
                <a16:creationId xmlns:a16="http://schemas.microsoft.com/office/drawing/2014/main" id="{D088DBDF-80D5-4FC0-8A54-9D660B728D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4" y="0"/>
            <a:ext cx="12181172" cy="6858000"/>
          </a:xfrm>
          <a:prstGeom prst="rect">
            <a:avLst/>
          </a:prstGeom>
        </p:spPr>
      </p:pic>
      <p:sp>
        <p:nvSpPr>
          <p:cNvPr id="24" name="Rectangle 16">
            <a:extLst>
              <a:ext uri="{FF2B5EF4-FFF2-40B4-BE49-F238E27FC236}">
                <a16:creationId xmlns:a16="http://schemas.microsoft.com/office/drawing/2014/main" id="{58D235B8-3D10-493F-88AC-84BB404C1B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5" name="Picture 4" descr="Tying a bow in an arrangment of presents">
            <a:extLst>
              <a:ext uri="{FF2B5EF4-FFF2-40B4-BE49-F238E27FC236}">
                <a16:creationId xmlns:a16="http://schemas.microsoft.com/office/drawing/2014/main" id="{E968E1F3-01E3-F0E6-7224-350FF92C011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60000"/>
          </a:blip>
          <a:srcRect t="7015" r="-1" b="8693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00F8E1F-42E2-4D8D-8493-B78871666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5503" y="3512262"/>
            <a:ext cx="9801082" cy="167546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4800">
                <a:solidFill>
                  <a:srgbClr val="FFFFFF"/>
                </a:solidFill>
              </a:rPr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4019898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7792D-BFD2-4EE9-AFAB-5B2A85689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3878" y="741391"/>
            <a:ext cx="4491821" cy="1616203"/>
          </a:xfrm>
        </p:spPr>
        <p:txBody>
          <a:bodyPr anchor="b">
            <a:normAutofit/>
          </a:bodyPr>
          <a:lstStyle/>
          <a:p>
            <a:r>
              <a:rPr lang="en-GB" sz="3200" dirty="0"/>
              <a:t>PROBLEM STATEMENT </a:t>
            </a:r>
            <a:endParaRPr lang="en-IN" sz="3200" dirty="0"/>
          </a:p>
        </p:txBody>
      </p:sp>
      <p:pic>
        <p:nvPicPr>
          <p:cNvPr id="5" name="Picture 4" descr="Magnifying glass showing decling performance">
            <a:extLst>
              <a:ext uri="{FF2B5EF4-FFF2-40B4-BE49-F238E27FC236}">
                <a16:creationId xmlns:a16="http://schemas.microsoft.com/office/drawing/2014/main" id="{1C352088-ACF3-0CEF-7A64-3FD5267224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51" r="35615" b="-1"/>
          <a:stretch/>
        </p:blipFill>
        <p:spPr>
          <a:xfrm>
            <a:off x="20" y="10"/>
            <a:ext cx="6095980" cy="685799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5EFBDE31-BB3E-6CFC-23CD-B5976DA384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3362" cy="6858000"/>
            <a:chOff x="12068638" y="0"/>
            <a:chExt cx="123362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80A60EC-72BB-121F-556A-E2837FD99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91A2FAE-D41C-FF5D-B0A0-7808248EDC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4139706"/>
              <a:ext cx="123362" cy="2718294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C7D04-3E6B-4ACD-8579-B54EBAE23D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23878" y="2533476"/>
            <a:ext cx="4491820" cy="3447832"/>
          </a:xfrm>
        </p:spPr>
        <p:txBody>
          <a:bodyPr anchor="t">
            <a:normAutofit/>
          </a:bodyPr>
          <a:lstStyle/>
          <a:p>
            <a:r>
              <a:rPr lang="en-GB" sz="2000"/>
              <a:t>KPI requirement </a:t>
            </a:r>
          </a:p>
          <a:p>
            <a:r>
              <a:rPr lang="en-GB" sz="2000"/>
              <a:t>Charts requirements</a:t>
            </a:r>
          </a:p>
          <a:p>
            <a:endParaRPr lang="en-GB" sz="2000"/>
          </a:p>
          <a:p>
            <a:endParaRPr lang="en-GB" sz="2000"/>
          </a:p>
          <a:p>
            <a:endParaRPr lang="en-GB" sz="2000"/>
          </a:p>
        </p:txBody>
      </p:sp>
    </p:spTree>
    <p:extLst>
      <p:ext uri="{BB962C8B-B14F-4D97-AF65-F5344CB8AC3E}">
        <p14:creationId xmlns:p14="http://schemas.microsoft.com/office/powerpoint/2010/main" val="3996807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4" descr="Stock numbers on a digital display">
            <a:extLst>
              <a:ext uri="{FF2B5EF4-FFF2-40B4-BE49-F238E27FC236}">
                <a16:creationId xmlns:a16="http://schemas.microsoft.com/office/drawing/2014/main" id="{A34539B6-1441-BFEA-E563-4315982567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799" r="15247" b="-2"/>
          <a:stretch/>
        </p:blipFill>
        <p:spPr>
          <a:xfrm>
            <a:off x="-1" y="-2"/>
            <a:ext cx="5410198" cy="6858002"/>
          </a:xfrm>
          <a:prstGeom prst="rect">
            <a:avLst/>
          </a:prstGeom>
        </p:spPr>
      </p:pic>
      <p:sp useBgFill="1">
        <p:nvSpPr>
          <p:cNvPr id="15" name="Rectangle 10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197" y="-1"/>
            <a:ext cx="678180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5016F2-43FE-4DB7-96AD-01D69E561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317" y="405685"/>
            <a:ext cx="5464968" cy="1559301"/>
          </a:xfrm>
        </p:spPr>
        <p:txBody>
          <a:bodyPr>
            <a:normAutofit/>
          </a:bodyPr>
          <a:lstStyle/>
          <a:p>
            <a:r>
              <a:rPr lang="en-GB" sz="4000"/>
              <a:t>KPI REQUIREMENTS </a:t>
            </a:r>
            <a:br>
              <a:rPr lang="en-GB" sz="4000"/>
            </a:br>
            <a:endParaRPr lang="en-IN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FD2C4E-771E-450E-AE40-793CE1391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317" y="2743200"/>
            <a:ext cx="5247340" cy="3496878"/>
          </a:xfrm>
        </p:spPr>
        <p:txBody>
          <a:bodyPr anchor="ctr">
            <a:normAutofit/>
          </a:bodyPr>
          <a:lstStyle/>
          <a:p>
            <a:r>
              <a:rPr lang="en-GB" sz="2000"/>
              <a:t>Total requirement</a:t>
            </a:r>
          </a:p>
          <a:p>
            <a:r>
              <a:rPr lang="en-GB" sz="2000"/>
              <a:t>Average order value </a:t>
            </a:r>
          </a:p>
          <a:p>
            <a:r>
              <a:rPr lang="en-GB" sz="2000"/>
              <a:t>Total pizza sold </a:t>
            </a:r>
          </a:p>
          <a:p>
            <a:r>
              <a:rPr lang="en-GB" sz="2000"/>
              <a:t>Total order </a:t>
            </a:r>
          </a:p>
          <a:p>
            <a:r>
              <a:rPr lang="en-GB" sz="2000"/>
              <a:t>Average pizza per order </a:t>
            </a:r>
          </a:p>
          <a:p>
            <a:endParaRPr lang="en-GB" sz="2000"/>
          </a:p>
        </p:txBody>
      </p:sp>
    </p:spTree>
    <p:extLst>
      <p:ext uri="{BB962C8B-B14F-4D97-AF65-F5344CB8AC3E}">
        <p14:creationId xmlns:p14="http://schemas.microsoft.com/office/powerpoint/2010/main" val="2574831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CCDF7-E827-4FD6-B1D1-7AEDA8219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CHART REQUIREMENT </a:t>
            </a:r>
            <a:endParaRPr lang="en-IN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7A9D63C-7533-4770-55C2-7F2AA043A66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81293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Slices of pizza">
            <a:extLst>
              <a:ext uri="{FF2B5EF4-FFF2-40B4-BE49-F238E27FC236}">
                <a16:creationId xmlns:a16="http://schemas.microsoft.com/office/drawing/2014/main" id="{D9E93224-6DB0-C099-6C72-35C9B515160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r="4446" b="1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FD90AB3-6566-495E-BE27-8CAC0C79A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>
                <a:solidFill>
                  <a:srgbClr val="FFFFFF"/>
                </a:solidFill>
              </a:rPr>
              <a:t>OBJECTIVE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17F177-2992-4B24-AB27-6C429FB433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4159404"/>
            <a:ext cx="9144000" cy="109839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>
                <a:solidFill>
                  <a:srgbClr val="FFFFFF"/>
                </a:solidFill>
              </a:rPr>
              <a:t>Create a interactive dashboard on power bi inorder to understand the sales trend of the pizza shop.</a:t>
            </a:r>
          </a:p>
        </p:txBody>
      </p:sp>
    </p:spTree>
    <p:extLst>
      <p:ext uri="{BB962C8B-B14F-4D97-AF65-F5344CB8AC3E}">
        <p14:creationId xmlns:p14="http://schemas.microsoft.com/office/powerpoint/2010/main" val="34072985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92BB95-B9E8-4EA5-808B-B7DB7F433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GB" sz="2800">
                <a:solidFill>
                  <a:srgbClr val="FFFFFF"/>
                </a:solidFill>
              </a:rPr>
              <a:t>DATASET ATTRIBUTES </a:t>
            </a:r>
            <a:br>
              <a:rPr lang="en-GB" sz="2800">
                <a:solidFill>
                  <a:srgbClr val="FFFFFF"/>
                </a:solidFill>
              </a:rPr>
            </a:br>
            <a:endParaRPr lang="en-IN" sz="28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EC29CF3-C2EB-B628-0D70-17DA7A6F06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9070504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34794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3000"/>
                <a:satMod val="150000"/>
                <a:shade val="98000"/>
                <a:lumMod val="102000"/>
              </a:schemeClr>
            </a:gs>
            <a:gs pos="50000">
              <a:schemeClr val="bg2">
                <a:tint val="98000"/>
                <a:satMod val="130000"/>
                <a:shade val="90000"/>
                <a:lumMod val="103000"/>
              </a:schemeClr>
            </a:gs>
            <a:gs pos="100000">
              <a:schemeClr val="bg2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6AA24DE7-C336-4994-8C52-D9B3F3D0FA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3311" y="953311"/>
            <a:ext cx="10603149" cy="5263867"/>
          </a:xfrm>
          <a:prstGeom prst="roundRect">
            <a:avLst>
              <a:gd name="adj" fmla="val 1566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6DFAB2-DFB7-4129-8704-6A1974E8D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640080"/>
            <a:ext cx="2752354" cy="2709275"/>
          </a:xfrm>
          <a:prstGeom prst="rect">
            <a:avLst/>
          </a:prstGeom>
          <a:solidFill>
            <a:srgbClr val="4F3C54"/>
          </a:solidFill>
          <a:ln>
            <a:solidFill>
              <a:srgbClr val="4F3C54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DASHBOARD</a:t>
            </a:r>
          </a:p>
        </p:txBody>
      </p:sp>
      <p:pic>
        <p:nvPicPr>
          <p:cNvPr id="13" name="Content Placeholder 12" descr="A screenshot of a computer&#10;&#10;Description automatically generated">
            <a:extLst>
              <a:ext uri="{FF2B5EF4-FFF2-40B4-BE49-F238E27FC236}">
                <a16:creationId xmlns:a16="http://schemas.microsoft.com/office/drawing/2014/main" id="{1CD9E00C-AEE8-4598-A144-99B9F45DBC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2825" y="1152525"/>
            <a:ext cx="7685864" cy="4752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963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3000"/>
                <a:satMod val="150000"/>
                <a:shade val="98000"/>
                <a:lumMod val="102000"/>
              </a:schemeClr>
            </a:gs>
            <a:gs pos="50000">
              <a:schemeClr val="bg2">
                <a:tint val="98000"/>
                <a:satMod val="130000"/>
                <a:shade val="90000"/>
                <a:lumMod val="103000"/>
              </a:schemeClr>
            </a:gs>
            <a:gs pos="100000">
              <a:schemeClr val="bg2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AA24DE7-C336-4994-8C52-D9B3F3D0FA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3311" y="953311"/>
            <a:ext cx="10603149" cy="5263867"/>
          </a:xfrm>
          <a:prstGeom prst="roundRect">
            <a:avLst>
              <a:gd name="adj" fmla="val 1566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36D3D0-A72E-44D6-AF5F-AE9C1EAFD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640080"/>
            <a:ext cx="2752354" cy="2709275"/>
          </a:xfrm>
          <a:prstGeom prst="rect">
            <a:avLst/>
          </a:prstGeom>
          <a:solidFill>
            <a:srgbClr val="2F3377"/>
          </a:solidFill>
          <a:ln>
            <a:solidFill>
              <a:srgbClr val="2F3377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DASHBOARD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3EDE72F-F085-4237-8587-5001A6B040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8708" y="1221223"/>
            <a:ext cx="7857467" cy="4683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9592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A6354-BEEF-4417-BF37-C4CFDF3A1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8557" y="1138036"/>
            <a:ext cx="5444382" cy="1402470"/>
          </a:xfrm>
        </p:spPr>
        <p:txBody>
          <a:bodyPr anchor="t">
            <a:normAutofit/>
          </a:bodyPr>
          <a:lstStyle/>
          <a:p>
            <a:r>
              <a:rPr lang="en-IN" sz="3200" dirty="0"/>
              <a:t>INSNSIGHTS </a:t>
            </a:r>
          </a:p>
        </p:txBody>
      </p:sp>
      <p:pic>
        <p:nvPicPr>
          <p:cNvPr id="5" name="Picture 4" descr="Pizza in a box">
            <a:extLst>
              <a:ext uri="{FF2B5EF4-FFF2-40B4-BE49-F238E27FC236}">
                <a16:creationId xmlns:a16="http://schemas.microsoft.com/office/drawing/2014/main" id="{A1E3B9E1-031F-26E4-E8C7-BF5AECDA6B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994" r="4868" b="-1"/>
          <a:stretch/>
        </p:blipFill>
        <p:spPr>
          <a:xfrm>
            <a:off x="-1" y="10"/>
            <a:ext cx="5151179" cy="685799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71697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D43049-E13D-43EC-9EA7-132F96B928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8557" y="2551176"/>
            <a:ext cx="5444382" cy="3591207"/>
          </a:xfrm>
        </p:spPr>
        <p:txBody>
          <a:bodyPr>
            <a:normAutofit/>
          </a:bodyPr>
          <a:lstStyle/>
          <a:p>
            <a:r>
              <a:rPr lang="en-GB" sz="2000" i="0">
                <a:effectLst/>
              </a:rPr>
              <a:t>Orders are highest on weekends ,Friday/Saturday evening.</a:t>
            </a:r>
          </a:p>
          <a:p>
            <a:r>
              <a:rPr lang="en-IN" sz="2000"/>
              <a:t>July month having the highest pizza order.</a:t>
            </a:r>
          </a:p>
          <a:p>
            <a:r>
              <a:rPr lang="en-IN" sz="2000"/>
              <a:t>Classic category pizza having the highest sales.</a:t>
            </a:r>
          </a:p>
          <a:p>
            <a:r>
              <a:rPr lang="en-IN" sz="2000"/>
              <a:t>Large size pizza having the highest sales.</a:t>
            </a:r>
          </a:p>
          <a:p>
            <a:endParaRPr lang="en-IN" sz="2000"/>
          </a:p>
        </p:txBody>
      </p:sp>
    </p:spTree>
    <p:extLst>
      <p:ext uri="{BB962C8B-B14F-4D97-AF65-F5344CB8AC3E}">
        <p14:creationId xmlns:p14="http://schemas.microsoft.com/office/powerpoint/2010/main" val="41503703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177</Words>
  <Application>Microsoft Office PowerPoint</Application>
  <PresentationFormat>Widescreen</PresentationFormat>
  <Paragraphs>39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PIZZA SALES REPORT </vt:lpstr>
      <vt:lpstr>PROBLEM STATEMENT </vt:lpstr>
      <vt:lpstr>KPI REQUIREMENTS  </vt:lpstr>
      <vt:lpstr>CHART REQUIREMENT </vt:lpstr>
      <vt:lpstr>OBJECTIVE </vt:lpstr>
      <vt:lpstr>DATASET ATTRIBUTES  </vt:lpstr>
      <vt:lpstr>DASHBOARD</vt:lpstr>
      <vt:lpstr>DASHBOARD</vt:lpstr>
      <vt:lpstr>INSNSIGHTS </vt:lpstr>
      <vt:lpstr>INSNSIGHTS 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MOHAN A</dc:creator>
  <cp:lastModifiedBy>MOHAN A</cp:lastModifiedBy>
  <cp:revision>18</cp:revision>
  <dcterms:created xsi:type="dcterms:W3CDTF">2023-12-24T04:36:36Z</dcterms:created>
  <dcterms:modified xsi:type="dcterms:W3CDTF">2024-01-17T06:46:29Z</dcterms:modified>
</cp:coreProperties>
</file>