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835ED-2A72-4F61-A9A7-FA00D919A2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C916665-9964-4089-905A-A4E9C0FAECB8}">
      <dgm:prSet/>
      <dgm:spPr/>
      <dgm:t>
        <a:bodyPr/>
        <a:lstStyle/>
        <a:p>
          <a:pPr>
            <a:defRPr cap="all"/>
          </a:pPr>
          <a:r>
            <a:rPr lang="en-IN"/>
            <a:t>Employee_Code</a:t>
          </a:r>
          <a:endParaRPr lang="en-US"/>
        </a:p>
      </dgm:t>
    </dgm:pt>
    <dgm:pt modelId="{50E45B78-3683-4B84-BFF7-4556F0E1BE2B}" type="parTrans" cxnId="{BED1514F-4A3F-4B38-A178-9556304E91E1}">
      <dgm:prSet/>
      <dgm:spPr/>
      <dgm:t>
        <a:bodyPr/>
        <a:lstStyle/>
        <a:p>
          <a:endParaRPr lang="en-US"/>
        </a:p>
      </dgm:t>
    </dgm:pt>
    <dgm:pt modelId="{A7A8966C-E1F1-47EA-B849-BF5E3CAC07B1}" type="sibTrans" cxnId="{BED1514F-4A3F-4B38-A178-9556304E91E1}">
      <dgm:prSet/>
      <dgm:spPr/>
      <dgm:t>
        <a:bodyPr/>
        <a:lstStyle/>
        <a:p>
          <a:endParaRPr lang="en-US"/>
        </a:p>
      </dgm:t>
    </dgm:pt>
    <dgm:pt modelId="{48DA367A-00D2-4885-8FCB-2AFB4F889782}">
      <dgm:prSet/>
      <dgm:spPr/>
      <dgm:t>
        <a:bodyPr/>
        <a:lstStyle/>
        <a:p>
          <a:pPr>
            <a:defRPr cap="all"/>
          </a:pPr>
          <a:r>
            <a:rPr lang="en-IN"/>
            <a:t>Name</a:t>
          </a:r>
          <a:endParaRPr lang="en-US"/>
        </a:p>
      </dgm:t>
    </dgm:pt>
    <dgm:pt modelId="{57200BF2-8692-4EB4-B457-F6C39F73FF9E}" type="parTrans" cxnId="{BB6F96BA-5A1F-4533-A8D6-20DAC408DCBA}">
      <dgm:prSet/>
      <dgm:spPr/>
      <dgm:t>
        <a:bodyPr/>
        <a:lstStyle/>
        <a:p>
          <a:endParaRPr lang="en-US"/>
        </a:p>
      </dgm:t>
    </dgm:pt>
    <dgm:pt modelId="{176A4E1F-9ADC-4787-A6C8-6583B1CBA037}" type="sibTrans" cxnId="{BB6F96BA-5A1F-4533-A8D6-20DAC408DCBA}">
      <dgm:prSet/>
      <dgm:spPr/>
      <dgm:t>
        <a:bodyPr/>
        <a:lstStyle/>
        <a:p>
          <a:endParaRPr lang="en-US"/>
        </a:p>
      </dgm:t>
    </dgm:pt>
    <dgm:pt modelId="{0FDDED2C-F66D-4068-9D5B-2AEE69BF33C7}">
      <dgm:prSet/>
      <dgm:spPr/>
      <dgm:t>
        <a:bodyPr/>
        <a:lstStyle/>
        <a:p>
          <a:pPr>
            <a:defRPr cap="all"/>
          </a:pPr>
          <a:r>
            <a:rPr lang="en-IN"/>
            <a:t>Date</a:t>
          </a:r>
          <a:endParaRPr lang="en-US"/>
        </a:p>
      </dgm:t>
    </dgm:pt>
    <dgm:pt modelId="{D5419B39-A218-477E-9B1C-169B8DE10DB4}" type="parTrans" cxnId="{FB2F4CF2-09FC-4936-9BB3-FCDBCDBDDDA8}">
      <dgm:prSet/>
      <dgm:spPr/>
      <dgm:t>
        <a:bodyPr/>
        <a:lstStyle/>
        <a:p>
          <a:endParaRPr lang="en-US"/>
        </a:p>
      </dgm:t>
    </dgm:pt>
    <dgm:pt modelId="{DC0E8C02-AC0E-484A-A317-81C1D8BE83DD}" type="sibTrans" cxnId="{FB2F4CF2-09FC-4936-9BB3-FCDBCDBDDDA8}">
      <dgm:prSet/>
      <dgm:spPr/>
      <dgm:t>
        <a:bodyPr/>
        <a:lstStyle/>
        <a:p>
          <a:endParaRPr lang="en-US"/>
        </a:p>
      </dgm:t>
    </dgm:pt>
    <dgm:pt modelId="{CCF41B58-C2FB-42DB-9CF4-D5411435D083}">
      <dgm:prSet/>
      <dgm:spPr/>
      <dgm:t>
        <a:bodyPr/>
        <a:lstStyle/>
        <a:p>
          <a:pPr>
            <a:defRPr cap="all"/>
          </a:pPr>
          <a:r>
            <a:rPr lang="en-IN"/>
            <a:t>Value </a:t>
          </a:r>
          <a:endParaRPr lang="en-US"/>
        </a:p>
      </dgm:t>
    </dgm:pt>
    <dgm:pt modelId="{0B19D9BB-A5D9-4239-AA77-3D245788C916}" type="parTrans" cxnId="{8AC7C99B-06B3-4CCA-ABF2-D13716CA7BB1}">
      <dgm:prSet/>
      <dgm:spPr/>
      <dgm:t>
        <a:bodyPr/>
        <a:lstStyle/>
        <a:p>
          <a:endParaRPr lang="en-US"/>
        </a:p>
      </dgm:t>
    </dgm:pt>
    <dgm:pt modelId="{68912EFB-AB5E-4F2D-9958-34C9A966AF22}" type="sibTrans" cxnId="{8AC7C99B-06B3-4CCA-ABF2-D13716CA7BB1}">
      <dgm:prSet/>
      <dgm:spPr/>
      <dgm:t>
        <a:bodyPr/>
        <a:lstStyle/>
        <a:p>
          <a:endParaRPr lang="en-US"/>
        </a:p>
      </dgm:t>
    </dgm:pt>
    <dgm:pt modelId="{A60319CF-8B97-405E-B588-9C74687ACAB3}" type="pres">
      <dgm:prSet presAssocID="{964835ED-2A72-4F61-A9A7-FA00D919A259}" presName="root" presStyleCnt="0">
        <dgm:presLayoutVars>
          <dgm:dir/>
          <dgm:resizeHandles val="exact"/>
        </dgm:presLayoutVars>
      </dgm:prSet>
      <dgm:spPr/>
    </dgm:pt>
    <dgm:pt modelId="{ED348D59-E4E1-4C38-9606-34EE5C50F55D}" type="pres">
      <dgm:prSet presAssocID="{AC916665-9964-4089-905A-A4E9C0FAECB8}" presName="compNode" presStyleCnt="0"/>
      <dgm:spPr/>
    </dgm:pt>
    <dgm:pt modelId="{C64C7E72-1999-4FDB-AEE8-7EA65A9BD85E}" type="pres">
      <dgm:prSet presAssocID="{AC916665-9964-4089-905A-A4E9C0FAECB8}" presName="iconBgRect" presStyleLbl="bgShp" presStyleIdx="0" presStyleCnt="4"/>
      <dgm:spPr/>
    </dgm:pt>
    <dgm:pt modelId="{C28BFDF9-30BA-4718-B11D-CAEFE030B27A}" type="pres">
      <dgm:prSet presAssocID="{AC916665-9964-4089-905A-A4E9C0FAEC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248DBD18-440C-442D-BA13-F80EFED92C8D}" type="pres">
      <dgm:prSet presAssocID="{AC916665-9964-4089-905A-A4E9C0FAECB8}" presName="spaceRect" presStyleCnt="0"/>
      <dgm:spPr/>
    </dgm:pt>
    <dgm:pt modelId="{FBEFE5BD-2279-4DA7-8562-FB82674E4ABE}" type="pres">
      <dgm:prSet presAssocID="{AC916665-9964-4089-905A-A4E9C0FAECB8}" presName="textRect" presStyleLbl="revTx" presStyleIdx="0" presStyleCnt="4">
        <dgm:presLayoutVars>
          <dgm:chMax val="1"/>
          <dgm:chPref val="1"/>
        </dgm:presLayoutVars>
      </dgm:prSet>
      <dgm:spPr/>
    </dgm:pt>
    <dgm:pt modelId="{435920BB-DD56-455C-BE7A-DB51E546D03A}" type="pres">
      <dgm:prSet presAssocID="{A7A8966C-E1F1-47EA-B849-BF5E3CAC07B1}" presName="sibTrans" presStyleCnt="0"/>
      <dgm:spPr/>
    </dgm:pt>
    <dgm:pt modelId="{26A2859A-FED7-4E67-A9E0-8374D380F492}" type="pres">
      <dgm:prSet presAssocID="{48DA367A-00D2-4885-8FCB-2AFB4F889782}" presName="compNode" presStyleCnt="0"/>
      <dgm:spPr/>
    </dgm:pt>
    <dgm:pt modelId="{DB7EA28D-D417-4471-9E15-F5AD40ABBD28}" type="pres">
      <dgm:prSet presAssocID="{48DA367A-00D2-4885-8FCB-2AFB4F889782}" presName="iconBgRect" presStyleLbl="bgShp" presStyleIdx="1" presStyleCnt="4"/>
      <dgm:spPr/>
    </dgm:pt>
    <dgm:pt modelId="{C33B9B0C-34A2-44B2-BDFA-D84A3B1E621A}" type="pres">
      <dgm:prSet presAssocID="{48DA367A-00D2-4885-8FCB-2AFB4F889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277131E-251F-4197-9406-92F91C113AC8}" type="pres">
      <dgm:prSet presAssocID="{48DA367A-00D2-4885-8FCB-2AFB4F889782}" presName="spaceRect" presStyleCnt="0"/>
      <dgm:spPr/>
    </dgm:pt>
    <dgm:pt modelId="{DD58A20C-9D8E-4D40-B0D2-B4648DE7CA85}" type="pres">
      <dgm:prSet presAssocID="{48DA367A-00D2-4885-8FCB-2AFB4F889782}" presName="textRect" presStyleLbl="revTx" presStyleIdx="1" presStyleCnt="4">
        <dgm:presLayoutVars>
          <dgm:chMax val="1"/>
          <dgm:chPref val="1"/>
        </dgm:presLayoutVars>
      </dgm:prSet>
      <dgm:spPr/>
    </dgm:pt>
    <dgm:pt modelId="{59D57287-AC63-4662-BBF2-CD09E3681CC3}" type="pres">
      <dgm:prSet presAssocID="{176A4E1F-9ADC-4787-A6C8-6583B1CBA037}" presName="sibTrans" presStyleCnt="0"/>
      <dgm:spPr/>
    </dgm:pt>
    <dgm:pt modelId="{D467F30A-DC4A-420A-9DBC-4090E1F8A8D5}" type="pres">
      <dgm:prSet presAssocID="{0FDDED2C-F66D-4068-9D5B-2AEE69BF33C7}" presName="compNode" presStyleCnt="0"/>
      <dgm:spPr/>
    </dgm:pt>
    <dgm:pt modelId="{BDBA7C87-0842-4D96-93D8-CDE88855EB8B}" type="pres">
      <dgm:prSet presAssocID="{0FDDED2C-F66D-4068-9D5B-2AEE69BF33C7}" presName="iconBgRect" presStyleLbl="bgShp" presStyleIdx="2" presStyleCnt="4"/>
      <dgm:spPr/>
    </dgm:pt>
    <dgm:pt modelId="{3FF1F82B-0EFA-4E32-B3C6-738D699CFAB8}" type="pres">
      <dgm:prSet presAssocID="{0FDDED2C-F66D-4068-9D5B-2AEE69BF33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A5C437D-BB51-4E2E-8BB4-A4F4FBDFE56D}" type="pres">
      <dgm:prSet presAssocID="{0FDDED2C-F66D-4068-9D5B-2AEE69BF33C7}" presName="spaceRect" presStyleCnt="0"/>
      <dgm:spPr/>
    </dgm:pt>
    <dgm:pt modelId="{47F35C75-3845-4D6D-BB6C-3C6D5751FEC8}" type="pres">
      <dgm:prSet presAssocID="{0FDDED2C-F66D-4068-9D5B-2AEE69BF33C7}" presName="textRect" presStyleLbl="revTx" presStyleIdx="2" presStyleCnt="4">
        <dgm:presLayoutVars>
          <dgm:chMax val="1"/>
          <dgm:chPref val="1"/>
        </dgm:presLayoutVars>
      </dgm:prSet>
      <dgm:spPr/>
    </dgm:pt>
    <dgm:pt modelId="{A103A29B-8713-4865-AA38-BC0D895C2BB3}" type="pres">
      <dgm:prSet presAssocID="{DC0E8C02-AC0E-484A-A317-81C1D8BE83DD}" presName="sibTrans" presStyleCnt="0"/>
      <dgm:spPr/>
    </dgm:pt>
    <dgm:pt modelId="{C3133A48-F2E3-4793-B71E-CCB6D3A924A8}" type="pres">
      <dgm:prSet presAssocID="{CCF41B58-C2FB-42DB-9CF4-D5411435D083}" presName="compNode" presStyleCnt="0"/>
      <dgm:spPr/>
    </dgm:pt>
    <dgm:pt modelId="{260B4E29-1815-491F-AFA1-748696AD35E9}" type="pres">
      <dgm:prSet presAssocID="{CCF41B58-C2FB-42DB-9CF4-D5411435D083}" presName="iconBgRect" presStyleLbl="bgShp" presStyleIdx="3" presStyleCnt="4"/>
      <dgm:spPr/>
    </dgm:pt>
    <dgm:pt modelId="{C03D1D1E-3127-40E9-9F3B-4393933623B8}" type="pres">
      <dgm:prSet presAssocID="{CCF41B58-C2FB-42DB-9CF4-D5411435D0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F018AA61-A3C0-4E3E-B921-E76571126AC1}" type="pres">
      <dgm:prSet presAssocID="{CCF41B58-C2FB-42DB-9CF4-D5411435D083}" presName="spaceRect" presStyleCnt="0"/>
      <dgm:spPr/>
    </dgm:pt>
    <dgm:pt modelId="{803FA220-BFDD-4905-9E53-718D0DE72D7F}" type="pres">
      <dgm:prSet presAssocID="{CCF41B58-C2FB-42DB-9CF4-D5411435D0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015560-5DC6-4C0E-AB85-40654E19604C}" type="presOf" srcId="{CCF41B58-C2FB-42DB-9CF4-D5411435D083}" destId="{803FA220-BFDD-4905-9E53-718D0DE72D7F}" srcOrd="0" destOrd="0" presId="urn:microsoft.com/office/officeart/2018/5/layout/IconCircleLabelList"/>
    <dgm:cxn modelId="{28F75F4A-CAE6-4768-B921-E26B67CF9A65}" type="presOf" srcId="{48DA367A-00D2-4885-8FCB-2AFB4F889782}" destId="{DD58A20C-9D8E-4D40-B0D2-B4648DE7CA85}" srcOrd="0" destOrd="0" presId="urn:microsoft.com/office/officeart/2018/5/layout/IconCircleLabelList"/>
    <dgm:cxn modelId="{BED1514F-4A3F-4B38-A178-9556304E91E1}" srcId="{964835ED-2A72-4F61-A9A7-FA00D919A259}" destId="{AC916665-9964-4089-905A-A4E9C0FAECB8}" srcOrd="0" destOrd="0" parTransId="{50E45B78-3683-4B84-BFF7-4556F0E1BE2B}" sibTransId="{A7A8966C-E1F1-47EA-B849-BF5E3CAC07B1}"/>
    <dgm:cxn modelId="{C7AAA552-B7E3-42D9-9EFC-13E235CC24CB}" type="presOf" srcId="{AC916665-9964-4089-905A-A4E9C0FAECB8}" destId="{FBEFE5BD-2279-4DA7-8562-FB82674E4ABE}" srcOrd="0" destOrd="0" presId="urn:microsoft.com/office/officeart/2018/5/layout/IconCircleLabelList"/>
    <dgm:cxn modelId="{C443C877-2C41-4859-80DE-E68778115727}" type="presOf" srcId="{964835ED-2A72-4F61-A9A7-FA00D919A259}" destId="{A60319CF-8B97-405E-B588-9C74687ACAB3}" srcOrd="0" destOrd="0" presId="urn:microsoft.com/office/officeart/2018/5/layout/IconCircleLabelList"/>
    <dgm:cxn modelId="{8AC7C99B-06B3-4CCA-ABF2-D13716CA7BB1}" srcId="{964835ED-2A72-4F61-A9A7-FA00D919A259}" destId="{CCF41B58-C2FB-42DB-9CF4-D5411435D083}" srcOrd="3" destOrd="0" parTransId="{0B19D9BB-A5D9-4239-AA77-3D245788C916}" sibTransId="{68912EFB-AB5E-4F2D-9958-34C9A966AF22}"/>
    <dgm:cxn modelId="{BB6F96BA-5A1F-4533-A8D6-20DAC408DCBA}" srcId="{964835ED-2A72-4F61-A9A7-FA00D919A259}" destId="{48DA367A-00D2-4885-8FCB-2AFB4F889782}" srcOrd="1" destOrd="0" parTransId="{57200BF2-8692-4EB4-B457-F6C39F73FF9E}" sibTransId="{176A4E1F-9ADC-4787-A6C8-6583B1CBA037}"/>
    <dgm:cxn modelId="{C0C329C6-302F-47CB-AEE6-4A4B7FB47160}" type="presOf" srcId="{0FDDED2C-F66D-4068-9D5B-2AEE69BF33C7}" destId="{47F35C75-3845-4D6D-BB6C-3C6D5751FEC8}" srcOrd="0" destOrd="0" presId="urn:microsoft.com/office/officeart/2018/5/layout/IconCircleLabelList"/>
    <dgm:cxn modelId="{FB2F4CF2-09FC-4936-9BB3-FCDBCDBDDDA8}" srcId="{964835ED-2A72-4F61-A9A7-FA00D919A259}" destId="{0FDDED2C-F66D-4068-9D5B-2AEE69BF33C7}" srcOrd="2" destOrd="0" parTransId="{D5419B39-A218-477E-9B1C-169B8DE10DB4}" sibTransId="{DC0E8C02-AC0E-484A-A317-81C1D8BE83DD}"/>
    <dgm:cxn modelId="{BBF83B74-8C7B-4271-9C72-6016C5BE22FB}" type="presParOf" srcId="{A60319CF-8B97-405E-B588-9C74687ACAB3}" destId="{ED348D59-E4E1-4C38-9606-34EE5C50F55D}" srcOrd="0" destOrd="0" presId="urn:microsoft.com/office/officeart/2018/5/layout/IconCircleLabelList"/>
    <dgm:cxn modelId="{B58D1EF7-3ACE-4A8D-8D9A-7EBF731BA739}" type="presParOf" srcId="{ED348D59-E4E1-4C38-9606-34EE5C50F55D}" destId="{C64C7E72-1999-4FDB-AEE8-7EA65A9BD85E}" srcOrd="0" destOrd="0" presId="urn:microsoft.com/office/officeart/2018/5/layout/IconCircleLabelList"/>
    <dgm:cxn modelId="{03F91328-D8C0-4AA2-95A0-F243271FA32D}" type="presParOf" srcId="{ED348D59-E4E1-4C38-9606-34EE5C50F55D}" destId="{C28BFDF9-30BA-4718-B11D-CAEFE030B27A}" srcOrd="1" destOrd="0" presId="urn:microsoft.com/office/officeart/2018/5/layout/IconCircleLabelList"/>
    <dgm:cxn modelId="{91AF3B82-8BC2-445C-AAEC-B94B82D5CAB7}" type="presParOf" srcId="{ED348D59-E4E1-4C38-9606-34EE5C50F55D}" destId="{248DBD18-440C-442D-BA13-F80EFED92C8D}" srcOrd="2" destOrd="0" presId="urn:microsoft.com/office/officeart/2018/5/layout/IconCircleLabelList"/>
    <dgm:cxn modelId="{59D270AD-B2CA-4988-892A-A08BBAD97D76}" type="presParOf" srcId="{ED348D59-E4E1-4C38-9606-34EE5C50F55D}" destId="{FBEFE5BD-2279-4DA7-8562-FB82674E4ABE}" srcOrd="3" destOrd="0" presId="urn:microsoft.com/office/officeart/2018/5/layout/IconCircleLabelList"/>
    <dgm:cxn modelId="{3D50FAFB-7773-4FC9-9388-3E07682E6B33}" type="presParOf" srcId="{A60319CF-8B97-405E-B588-9C74687ACAB3}" destId="{435920BB-DD56-455C-BE7A-DB51E546D03A}" srcOrd="1" destOrd="0" presId="urn:microsoft.com/office/officeart/2018/5/layout/IconCircleLabelList"/>
    <dgm:cxn modelId="{990695FC-3E2F-4725-B1CE-7F2B5D68B9CA}" type="presParOf" srcId="{A60319CF-8B97-405E-B588-9C74687ACAB3}" destId="{26A2859A-FED7-4E67-A9E0-8374D380F492}" srcOrd="2" destOrd="0" presId="urn:microsoft.com/office/officeart/2018/5/layout/IconCircleLabelList"/>
    <dgm:cxn modelId="{D5E419C1-14EB-4129-AA43-8815616F52BF}" type="presParOf" srcId="{26A2859A-FED7-4E67-A9E0-8374D380F492}" destId="{DB7EA28D-D417-4471-9E15-F5AD40ABBD28}" srcOrd="0" destOrd="0" presId="urn:microsoft.com/office/officeart/2018/5/layout/IconCircleLabelList"/>
    <dgm:cxn modelId="{FA76F32A-F0A8-42F8-AFD2-C6A2D02359D4}" type="presParOf" srcId="{26A2859A-FED7-4E67-A9E0-8374D380F492}" destId="{C33B9B0C-34A2-44B2-BDFA-D84A3B1E621A}" srcOrd="1" destOrd="0" presId="urn:microsoft.com/office/officeart/2018/5/layout/IconCircleLabelList"/>
    <dgm:cxn modelId="{5F3FDD89-7B87-47D8-B7FA-517247EE582B}" type="presParOf" srcId="{26A2859A-FED7-4E67-A9E0-8374D380F492}" destId="{1277131E-251F-4197-9406-92F91C113AC8}" srcOrd="2" destOrd="0" presId="urn:microsoft.com/office/officeart/2018/5/layout/IconCircleLabelList"/>
    <dgm:cxn modelId="{6F497479-916F-4F13-A079-8D9143AC1E43}" type="presParOf" srcId="{26A2859A-FED7-4E67-A9E0-8374D380F492}" destId="{DD58A20C-9D8E-4D40-B0D2-B4648DE7CA85}" srcOrd="3" destOrd="0" presId="urn:microsoft.com/office/officeart/2018/5/layout/IconCircleLabelList"/>
    <dgm:cxn modelId="{E80B1E6D-6518-444F-AF5D-89E9167B4064}" type="presParOf" srcId="{A60319CF-8B97-405E-B588-9C74687ACAB3}" destId="{59D57287-AC63-4662-BBF2-CD09E3681CC3}" srcOrd="3" destOrd="0" presId="urn:microsoft.com/office/officeart/2018/5/layout/IconCircleLabelList"/>
    <dgm:cxn modelId="{67B28041-1C62-4C21-8E44-5CE2F080494B}" type="presParOf" srcId="{A60319CF-8B97-405E-B588-9C74687ACAB3}" destId="{D467F30A-DC4A-420A-9DBC-4090E1F8A8D5}" srcOrd="4" destOrd="0" presId="urn:microsoft.com/office/officeart/2018/5/layout/IconCircleLabelList"/>
    <dgm:cxn modelId="{A5F9F455-C220-4FCF-A5AA-C28DB570B6B0}" type="presParOf" srcId="{D467F30A-DC4A-420A-9DBC-4090E1F8A8D5}" destId="{BDBA7C87-0842-4D96-93D8-CDE88855EB8B}" srcOrd="0" destOrd="0" presId="urn:microsoft.com/office/officeart/2018/5/layout/IconCircleLabelList"/>
    <dgm:cxn modelId="{71536659-6B96-41CB-9EC7-5DCD4608840D}" type="presParOf" srcId="{D467F30A-DC4A-420A-9DBC-4090E1F8A8D5}" destId="{3FF1F82B-0EFA-4E32-B3C6-738D699CFAB8}" srcOrd="1" destOrd="0" presId="urn:microsoft.com/office/officeart/2018/5/layout/IconCircleLabelList"/>
    <dgm:cxn modelId="{12BB71A2-08F8-4CC9-8817-51D352A40E57}" type="presParOf" srcId="{D467F30A-DC4A-420A-9DBC-4090E1F8A8D5}" destId="{4A5C437D-BB51-4E2E-8BB4-A4F4FBDFE56D}" srcOrd="2" destOrd="0" presId="urn:microsoft.com/office/officeart/2018/5/layout/IconCircleLabelList"/>
    <dgm:cxn modelId="{C0DFFBFD-9762-42F7-A317-ECA544008988}" type="presParOf" srcId="{D467F30A-DC4A-420A-9DBC-4090E1F8A8D5}" destId="{47F35C75-3845-4D6D-BB6C-3C6D5751FEC8}" srcOrd="3" destOrd="0" presId="urn:microsoft.com/office/officeart/2018/5/layout/IconCircleLabelList"/>
    <dgm:cxn modelId="{770638AA-B368-4D13-A124-2CBC6B6001D0}" type="presParOf" srcId="{A60319CF-8B97-405E-B588-9C74687ACAB3}" destId="{A103A29B-8713-4865-AA38-BC0D895C2BB3}" srcOrd="5" destOrd="0" presId="urn:microsoft.com/office/officeart/2018/5/layout/IconCircleLabelList"/>
    <dgm:cxn modelId="{2340D6B2-B26A-4BC2-8A51-D5E5BC3015DB}" type="presParOf" srcId="{A60319CF-8B97-405E-B588-9C74687ACAB3}" destId="{C3133A48-F2E3-4793-B71E-CCB6D3A924A8}" srcOrd="6" destOrd="0" presId="urn:microsoft.com/office/officeart/2018/5/layout/IconCircleLabelList"/>
    <dgm:cxn modelId="{0BD59E5B-D4FA-444D-B0D8-860567C119B6}" type="presParOf" srcId="{C3133A48-F2E3-4793-B71E-CCB6D3A924A8}" destId="{260B4E29-1815-491F-AFA1-748696AD35E9}" srcOrd="0" destOrd="0" presId="urn:microsoft.com/office/officeart/2018/5/layout/IconCircleLabelList"/>
    <dgm:cxn modelId="{7F622CCF-708F-44D8-974B-CBC4204FFB90}" type="presParOf" srcId="{C3133A48-F2E3-4793-B71E-CCB6D3A924A8}" destId="{C03D1D1E-3127-40E9-9F3B-4393933623B8}" srcOrd="1" destOrd="0" presId="urn:microsoft.com/office/officeart/2018/5/layout/IconCircleLabelList"/>
    <dgm:cxn modelId="{913E6109-6F10-48A5-A04B-92176FACEB68}" type="presParOf" srcId="{C3133A48-F2E3-4793-B71E-CCB6D3A924A8}" destId="{F018AA61-A3C0-4E3E-B921-E76571126AC1}" srcOrd="2" destOrd="0" presId="urn:microsoft.com/office/officeart/2018/5/layout/IconCircleLabelList"/>
    <dgm:cxn modelId="{0F7D4FC3-454C-4D32-B677-C142BDA832E0}" type="presParOf" srcId="{C3133A48-F2E3-4793-B71E-CCB6D3A924A8}" destId="{803FA220-BFDD-4905-9E53-718D0DE72D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EDE6D-AC60-44EC-B4CE-5272CC824A8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5E2C39-AFEE-4B76-81FA-74E20D1E23F9}">
      <dgm:prSet/>
      <dgm:spPr/>
      <dgm:t>
        <a:bodyPr/>
        <a:lstStyle/>
        <a:p>
          <a:r>
            <a:rPr lang="en-GB"/>
            <a:t>Work from home percentage is 11.15%.</a:t>
          </a:r>
          <a:endParaRPr lang="en-US"/>
        </a:p>
      </dgm:t>
    </dgm:pt>
    <dgm:pt modelId="{4029D196-4632-489C-9836-F16D0F5D099D}" type="parTrans" cxnId="{0E3AAD21-5F6C-45C3-8074-0317A73E7D42}">
      <dgm:prSet/>
      <dgm:spPr/>
      <dgm:t>
        <a:bodyPr/>
        <a:lstStyle/>
        <a:p>
          <a:endParaRPr lang="en-US"/>
        </a:p>
      </dgm:t>
    </dgm:pt>
    <dgm:pt modelId="{2193F47C-33B4-4B6C-8EC8-5EC788940AED}" type="sibTrans" cxnId="{0E3AAD21-5F6C-45C3-8074-0317A73E7D42}">
      <dgm:prSet/>
      <dgm:spPr/>
      <dgm:t>
        <a:bodyPr/>
        <a:lstStyle/>
        <a:p>
          <a:endParaRPr lang="en-US"/>
        </a:p>
      </dgm:t>
    </dgm:pt>
    <dgm:pt modelId="{AF69B857-BDF4-4F1C-91F2-804B65D336FF}">
      <dgm:prSet/>
      <dgm:spPr/>
      <dgm:t>
        <a:bodyPr/>
        <a:lstStyle/>
        <a:p>
          <a:r>
            <a:rPr lang="en-GB"/>
            <a:t>Presence percentage is 92%. </a:t>
          </a:r>
          <a:endParaRPr lang="en-US"/>
        </a:p>
      </dgm:t>
    </dgm:pt>
    <dgm:pt modelId="{3F042F38-ADFE-4EF4-8D7D-065CE4AEA0E3}" type="parTrans" cxnId="{DE98EA48-9132-47A6-8BF4-8A2B921BF418}">
      <dgm:prSet/>
      <dgm:spPr/>
      <dgm:t>
        <a:bodyPr/>
        <a:lstStyle/>
        <a:p>
          <a:endParaRPr lang="en-US"/>
        </a:p>
      </dgm:t>
    </dgm:pt>
    <dgm:pt modelId="{F4DA9E15-B489-4EA8-B095-B629674DE3CD}" type="sibTrans" cxnId="{DE98EA48-9132-47A6-8BF4-8A2B921BF418}">
      <dgm:prSet/>
      <dgm:spPr/>
      <dgm:t>
        <a:bodyPr/>
        <a:lstStyle/>
        <a:p>
          <a:endParaRPr lang="en-US"/>
        </a:p>
      </dgm:t>
    </dgm:pt>
    <dgm:pt modelId="{04FD1BC3-AE97-4A2E-A90B-D925CAC4F27E}">
      <dgm:prSet/>
      <dgm:spPr/>
      <dgm:t>
        <a:bodyPr/>
        <a:lstStyle/>
        <a:p>
          <a:r>
            <a:rPr lang="en-GB"/>
            <a:t>Sick leave percentage is 1.08%. </a:t>
          </a:r>
          <a:endParaRPr lang="en-US"/>
        </a:p>
      </dgm:t>
    </dgm:pt>
    <dgm:pt modelId="{4DA807C3-A844-4961-B635-D4D96B848BCB}" type="parTrans" cxnId="{BB31F855-8256-4224-922D-AF8CB8B31702}">
      <dgm:prSet/>
      <dgm:spPr/>
      <dgm:t>
        <a:bodyPr/>
        <a:lstStyle/>
        <a:p>
          <a:endParaRPr lang="en-US"/>
        </a:p>
      </dgm:t>
    </dgm:pt>
    <dgm:pt modelId="{BB5D9671-AC99-4B1E-8499-372E554F2AD8}" type="sibTrans" cxnId="{BB31F855-8256-4224-922D-AF8CB8B31702}">
      <dgm:prSet/>
      <dgm:spPr/>
      <dgm:t>
        <a:bodyPr/>
        <a:lstStyle/>
        <a:p>
          <a:endParaRPr lang="en-US"/>
        </a:p>
      </dgm:t>
    </dgm:pt>
    <dgm:pt modelId="{E51F9A13-28DE-4642-BDD2-914E313ABBF3}">
      <dgm:prSet/>
      <dgm:spPr/>
      <dgm:t>
        <a:bodyPr/>
        <a:lstStyle/>
        <a:p>
          <a:r>
            <a:rPr lang="en-GB"/>
            <a:t>Friday having the low presence. </a:t>
          </a:r>
          <a:endParaRPr lang="en-US"/>
        </a:p>
      </dgm:t>
    </dgm:pt>
    <dgm:pt modelId="{82667816-CB71-45EE-9E73-B8E7E57EDC24}" type="parTrans" cxnId="{6C62719D-F601-4214-9ABF-29744F67AA56}">
      <dgm:prSet/>
      <dgm:spPr/>
      <dgm:t>
        <a:bodyPr/>
        <a:lstStyle/>
        <a:p>
          <a:endParaRPr lang="en-US"/>
        </a:p>
      </dgm:t>
    </dgm:pt>
    <dgm:pt modelId="{C0E52F67-7236-419A-ACB0-5A1BB2591064}" type="sibTrans" cxnId="{6C62719D-F601-4214-9ABF-29744F67AA56}">
      <dgm:prSet/>
      <dgm:spPr/>
      <dgm:t>
        <a:bodyPr/>
        <a:lstStyle/>
        <a:p>
          <a:endParaRPr lang="en-US"/>
        </a:p>
      </dgm:t>
    </dgm:pt>
    <dgm:pt modelId="{267799AB-C468-42D8-AFC8-9BB983539BF4}">
      <dgm:prSet/>
      <dgm:spPr/>
      <dgm:t>
        <a:bodyPr/>
        <a:lstStyle/>
        <a:p>
          <a:r>
            <a:rPr lang="en-GB"/>
            <a:t>Thursday and Friday having high work from home. </a:t>
          </a:r>
          <a:endParaRPr lang="en-US"/>
        </a:p>
      </dgm:t>
    </dgm:pt>
    <dgm:pt modelId="{60B28D0E-D3C2-41AA-BFA3-411FAFAD91D5}" type="parTrans" cxnId="{21350796-BF01-421D-94CC-5D3C1E1F09C9}">
      <dgm:prSet/>
      <dgm:spPr/>
      <dgm:t>
        <a:bodyPr/>
        <a:lstStyle/>
        <a:p>
          <a:endParaRPr lang="en-US"/>
        </a:p>
      </dgm:t>
    </dgm:pt>
    <dgm:pt modelId="{49AA0E90-F63C-4992-8E5C-9E903313FDF2}" type="sibTrans" cxnId="{21350796-BF01-421D-94CC-5D3C1E1F09C9}">
      <dgm:prSet/>
      <dgm:spPr/>
      <dgm:t>
        <a:bodyPr/>
        <a:lstStyle/>
        <a:p>
          <a:endParaRPr lang="en-US"/>
        </a:p>
      </dgm:t>
    </dgm:pt>
    <dgm:pt modelId="{F123C3E1-0C16-46F1-9213-1067832F27AE}">
      <dgm:prSet/>
      <dgm:spPr/>
      <dgm:t>
        <a:bodyPr/>
        <a:lstStyle/>
        <a:p>
          <a:r>
            <a:rPr lang="en-GB"/>
            <a:t>Monday having the high sick leaves.</a:t>
          </a:r>
          <a:endParaRPr lang="en-US"/>
        </a:p>
      </dgm:t>
    </dgm:pt>
    <dgm:pt modelId="{83D8E68D-E74B-4186-B1C1-84CF0B892F26}" type="parTrans" cxnId="{0FC9166A-4658-456C-82BC-612451534AB5}">
      <dgm:prSet/>
      <dgm:spPr/>
      <dgm:t>
        <a:bodyPr/>
        <a:lstStyle/>
        <a:p>
          <a:endParaRPr lang="en-US"/>
        </a:p>
      </dgm:t>
    </dgm:pt>
    <dgm:pt modelId="{A1DF059C-DE28-460E-B11B-88D77AAAB7DC}" type="sibTrans" cxnId="{0FC9166A-4658-456C-82BC-612451534AB5}">
      <dgm:prSet/>
      <dgm:spPr/>
      <dgm:t>
        <a:bodyPr/>
        <a:lstStyle/>
        <a:p>
          <a:endParaRPr lang="en-US"/>
        </a:p>
      </dgm:t>
    </dgm:pt>
    <dgm:pt modelId="{983C3E65-959D-40A8-A2D7-4EC0ADBC393B}" type="pres">
      <dgm:prSet presAssocID="{C7DEDE6D-AC60-44EC-B4CE-5272CC824A82}" presName="Name0" presStyleCnt="0">
        <dgm:presLayoutVars>
          <dgm:dir/>
          <dgm:animLvl val="lvl"/>
          <dgm:resizeHandles val="exact"/>
        </dgm:presLayoutVars>
      </dgm:prSet>
      <dgm:spPr/>
    </dgm:pt>
    <dgm:pt modelId="{6ED390B8-2AED-4FE9-B0D4-4CE9938029FE}" type="pres">
      <dgm:prSet presAssocID="{035E2C39-AFEE-4B76-81FA-74E20D1E23F9}" presName="linNode" presStyleCnt="0"/>
      <dgm:spPr/>
    </dgm:pt>
    <dgm:pt modelId="{25CA623A-9B6F-470A-986A-67D036A9CE8E}" type="pres">
      <dgm:prSet presAssocID="{035E2C39-AFEE-4B76-81FA-74E20D1E23F9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E1293FA-9243-44B6-AC00-0BAB14CB46F5}" type="pres">
      <dgm:prSet presAssocID="{2193F47C-33B4-4B6C-8EC8-5EC788940AED}" presName="sp" presStyleCnt="0"/>
      <dgm:spPr/>
    </dgm:pt>
    <dgm:pt modelId="{47D5C6C4-25CB-460B-8281-D718C0D404FB}" type="pres">
      <dgm:prSet presAssocID="{AF69B857-BDF4-4F1C-91F2-804B65D336FF}" presName="linNode" presStyleCnt="0"/>
      <dgm:spPr/>
    </dgm:pt>
    <dgm:pt modelId="{2591C457-1FE6-46D2-AA2A-847E40C861A8}" type="pres">
      <dgm:prSet presAssocID="{AF69B857-BDF4-4F1C-91F2-804B65D336F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0E5810F6-1C61-4CF1-8AC0-BC41F7A01BF5}" type="pres">
      <dgm:prSet presAssocID="{F4DA9E15-B489-4EA8-B095-B629674DE3CD}" presName="sp" presStyleCnt="0"/>
      <dgm:spPr/>
    </dgm:pt>
    <dgm:pt modelId="{EF78757B-F34F-4575-9E5B-3992B85D13F9}" type="pres">
      <dgm:prSet presAssocID="{04FD1BC3-AE97-4A2E-A90B-D925CAC4F27E}" presName="linNode" presStyleCnt="0"/>
      <dgm:spPr/>
    </dgm:pt>
    <dgm:pt modelId="{9E701C08-DA4E-4F64-9BD6-F98EA2CD3C1A}" type="pres">
      <dgm:prSet presAssocID="{04FD1BC3-AE97-4A2E-A90B-D925CAC4F27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DED317C-785C-47A8-BAAF-0F3A3F0D7167}" type="pres">
      <dgm:prSet presAssocID="{BB5D9671-AC99-4B1E-8499-372E554F2AD8}" presName="sp" presStyleCnt="0"/>
      <dgm:spPr/>
    </dgm:pt>
    <dgm:pt modelId="{383F0C5D-2920-41F2-8FBA-12C30D9C6348}" type="pres">
      <dgm:prSet presAssocID="{E51F9A13-28DE-4642-BDD2-914E313ABBF3}" presName="linNode" presStyleCnt="0"/>
      <dgm:spPr/>
    </dgm:pt>
    <dgm:pt modelId="{8A5D2D8B-D825-439D-A7BD-54EC35B40B22}" type="pres">
      <dgm:prSet presAssocID="{E51F9A13-28DE-4642-BDD2-914E313ABBF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29DF922-E4A7-4983-9203-AF240F2CDD44}" type="pres">
      <dgm:prSet presAssocID="{C0E52F67-7236-419A-ACB0-5A1BB2591064}" presName="sp" presStyleCnt="0"/>
      <dgm:spPr/>
    </dgm:pt>
    <dgm:pt modelId="{E9695776-6392-4DBD-90D5-7A7815343141}" type="pres">
      <dgm:prSet presAssocID="{267799AB-C468-42D8-AFC8-9BB983539BF4}" presName="linNode" presStyleCnt="0"/>
      <dgm:spPr/>
    </dgm:pt>
    <dgm:pt modelId="{320CCA28-82AB-481E-A62F-02B69CB4FAE4}" type="pres">
      <dgm:prSet presAssocID="{267799AB-C468-42D8-AFC8-9BB983539BF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0753062-519D-447B-9601-BE2F602404C5}" type="pres">
      <dgm:prSet presAssocID="{49AA0E90-F63C-4992-8E5C-9E903313FDF2}" presName="sp" presStyleCnt="0"/>
      <dgm:spPr/>
    </dgm:pt>
    <dgm:pt modelId="{FF8A92A2-ADDB-4493-AAA0-88FEA78E427C}" type="pres">
      <dgm:prSet presAssocID="{F123C3E1-0C16-46F1-9213-1067832F27AE}" presName="linNode" presStyleCnt="0"/>
      <dgm:spPr/>
    </dgm:pt>
    <dgm:pt modelId="{AA6DCA10-9A9E-470D-A5F1-034594DBC43D}" type="pres">
      <dgm:prSet presAssocID="{F123C3E1-0C16-46F1-9213-1067832F27AE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E3AAD21-5F6C-45C3-8074-0317A73E7D42}" srcId="{C7DEDE6D-AC60-44EC-B4CE-5272CC824A82}" destId="{035E2C39-AFEE-4B76-81FA-74E20D1E23F9}" srcOrd="0" destOrd="0" parTransId="{4029D196-4632-489C-9836-F16D0F5D099D}" sibTransId="{2193F47C-33B4-4B6C-8EC8-5EC788940AED}"/>
    <dgm:cxn modelId="{D10EE05C-5C4C-4711-B349-96D8547B41F6}" type="presOf" srcId="{C7DEDE6D-AC60-44EC-B4CE-5272CC824A82}" destId="{983C3E65-959D-40A8-A2D7-4EC0ADBC393B}" srcOrd="0" destOrd="0" presId="urn:microsoft.com/office/officeart/2005/8/layout/vList5"/>
    <dgm:cxn modelId="{DE98EA48-9132-47A6-8BF4-8A2B921BF418}" srcId="{C7DEDE6D-AC60-44EC-B4CE-5272CC824A82}" destId="{AF69B857-BDF4-4F1C-91F2-804B65D336FF}" srcOrd="1" destOrd="0" parTransId="{3F042F38-ADFE-4EF4-8D7D-065CE4AEA0E3}" sibTransId="{F4DA9E15-B489-4EA8-B095-B629674DE3CD}"/>
    <dgm:cxn modelId="{0FC9166A-4658-456C-82BC-612451534AB5}" srcId="{C7DEDE6D-AC60-44EC-B4CE-5272CC824A82}" destId="{F123C3E1-0C16-46F1-9213-1067832F27AE}" srcOrd="5" destOrd="0" parTransId="{83D8E68D-E74B-4186-B1C1-84CF0B892F26}" sibTransId="{A1DF059C-DE28-460E-B11B-88D77AAAB7DC}"/>
    <dgm:cxn modelId="{1124EA4F-F57D-480B-B3B8-B2089D141848}" type="presOf" srcId="{F123C3E1-0C16-46F1-9213-1067832F27AE}" destId="{AA6DCA10-9A9E-470D-A5F1-034594DBC43D}" srcOrd="0" destOrd="0" presId="urn:microsoft.com/office/officeart/2005/8/layout/vList5"/>
    <dgm:cxn modelId="{BB31F855-8256-4224-922D-AF8CB8B31702}" srcId="{C7DEDE6D-AC60-44EC-B4CE-5272CC824A82}" destId="{04FD1BC3-AE97-4A2E-A90B-D925CAC4F27E}" srcOrd="2" destOrd="0" parTransId="{4DA807C3-A844-4961-B635-D4D96B848BCB}" sibTransId="{BB5D9671-AC99-4B1E-8499-372E554F2AD8}"/>
    <dgm:cxn modelId="{731D0057-EC24-4626-A41D-23A426E4D553}" type="presOf" srcId="{AF69B857-BDF4-4F1C-91F2-804B65D336FF}" destId="{2591C457-1FE6-46D2-AA2A-847E40C861A8}" srcOrd="0" destOrd="0" presId="urn:microsoft.com/office/officeart/2005/8/layout/vList5"/>
    <dgm:cxn modelId="{87841478-FCDE-4166-889E-6F7ECA19A5ED}" type="presOf" srcId="{E51F9A13-28DE-4642-BDD2-914E313ABBF3}" destId="{8A5D2D8B-D825-439D-A7BD-54EC35B40B22}" srcOrd="0" destOrd="0" presId="urn:microsoft.com/office/officeart/2005/8/layout/vList5"/>
    <dgm:cxn modelId="{42D22C7B-C8C7-4C60-BA90-36440F1DAB39}" type="presOf" srcId="{267799AB-C468-42D8-AFC8-9BB983539BF4}" destId="{320CCA28-82AB-481E-A62F-02B69CB4FAE4}" srcOrd="0" destOrd="0" presId="urn:microsoft.com/office/officeart/2005/8/layout/vList5"/>
    <dgm:cxn modelId="{37A0DA95-0065-4706-8210-02613DB0A930}" type="presOf" srcId="{035E2C39-AFEE-4B76-81FA-74E20D1E23F9}" destId="{25CA623A-9B6F-470A-986A-67D036A9CE8E}" srcOrd="0" destOrd="0" presId="urn:microsoft.com/office/officeart/2005/8/layout/vList5"/>
    <dgm:cxn modelId="{21350796-BF01-421D-94CC-5D3C1E1F09C9}" srcId="{C7DEDE6D-AC60-44EC-B4CE-5272CC824A82}" destId="{267799AB-C468-42D8-AFC8-9BB983539BF4}" srcOrd="4" destOrd="0" parTransId="{60B28D0E-D3C2-41AA-BFA3-411FAFAD91D5}" sibTransId="{49AA0E90-F63C-4992-8E5C-9E903313FDF2}"/>
    <dgm:cxn modelId="{6C62719D-F601-4214-9ABF-29744F67AA56}" srcId="{C7DEDE6D-AC60-44EC-B4CE-5272CC824A82}" destId="{E51F9A13-28DE-4642-BDD2-914E313ABBF3}" srcOrd="3" destOrd="0" parTransId="{82667816-CB71-45EE-9E73-B8E7E57EDC24}" sibTransId="{C0E52F67-7236-419A-ACB0-5A1BB2591064}"/>
    <dgm:cxn modelId="{E375E5AE-4FE3-46FA-94D9-0659699D4315}" type="presOf" srcId="{04FD1BC3-AE97-4A2E-A90B-D925CAC4F27E}" destId="{9E701C08-DA4E-4F64-9BD6-F98EA2CD3C1A}" srcOrd="0" destOrd="0" presId="urn:microsoft.com/office/officeart/2005/8/layout/vList5"/>
    <dgm:cxn modelId="{B11478C0-395F-4491-A425-E699FAB294DE}" type="presParOf" srcId="{983C3E65-959D-40A8-A2D7-4EC0ADBC393B}" destId="{6ED390B8-2AED-4FE9-B0D4-4CE9938029FE}" srcOrd="0" destOrd="0" presId="urn:microsoft.com/office/officeart/2005/8/layout/vList5"/>
    <dgm:cxn modelId="{D362F78B-2774-4683-8725-CF71F06BEB64}" type="presParOf" srcId="{6ED390B8-2AED-4FE9-B0D4-4CE9938029FE}" destId="{25CA623A-9B6F-470A-986A-67D036A9CE8E}" srcOrd="0" destOrd="0" presId="urn:microsoft.com/office/officeart/2005/8/layout/vList5"/>
    <dgm:cxn modelId="{B129254C-BF5E-4600-881D-53DB7316E8AB}" type="presParOf" srcId="{983C3E65-959D-40A8-A2D7-4EC0ADBC393B}" destId="{2E1293FA-9243-44B6-AC00-0BAB14CB46F5}" srcOrd="1" destOrd="0" presId="urn:microsoft.com/office/officeart/2005/8/layout/vList5"/>
    <dgm:cxn modelId="{518922E9-EC25-4786-B58C-7E0082912624}" type="presParOf" srcId="{983C3E65-959D-40A8-A2D7-4EC0ADBC393B}" destId="{47D5C6C4-25CB-460B-8281-D718C0D404FB}" srcOrd="2" destOrd="0" presId="urn:microsoft.com/office/officeart/2005/8/layout/vList5"/>
    <dgm:cxn modelId="{D53CC6FD-894D-4904-A651-A71D2F459217}" type="presParOf" srcId="{47D5C6C4-25CB-460B-8281-D718C0D404FB}" destId="{2591C457-1FE6-46D2-AA2A-847E40C861A8}" srcOrd="0" destOrd="0" presId="urn:microsoft.com/office/officeart/2005/8/layout/vList5"/>
    <dgm:cxn modelId="{3F7A0A94-8542-4DE4-A713-0B3EF4B540B8}" type="presParOf" srcId="{983C3E65-959D-40A8-A2D7-4EC0ADBC393B}" destId="{0E5810F6-1C61-4CF1-8AC0-BC41F7A01BF5}" srcOrd="3" destOrd="0" presId="urn:microsoft.com/office/officeart/2005/8/layout/vList5"/>
    <dgm:cxn modelId="{6DFF1D64-80FC-4BCA-8837-002BAAF99D6C}" type="presParOf" srcId="{983C3E65-959D-40A8-A2D7-4EC0ADBC393B}" destId="{EF78757B-F34F-4575-9E5B-3992B85D13F9}" srcOrd="4" destOrd="0" presId="urn:microsoft.com/office/officeart/2005/8/layout/vList5"/>
    <dgm:cxn modelId="{7B921E5D-47AF-4FA3-9A8A-1FD358C1FB28}" type="presParOf" srcId="{EF78757B-F34F-4575-9E5B-3992B85D13F9}" destId="{9E701C08-DA4E-4F64-9BD6-F98EA2CD3C1A}" srcOrd="0" destOrd="0" presId="urn:microsoft.com/office/officeart/2005/8/layout/vList5"/>
    <dgm:cxn modelId="{CDA2EC27-E9EC-4F63-A91B-6A7EB47F2547}" type="presParOf" srcId="{983C3E65-959D-40A8-A2D7-4EC0ADBC393B}" destId="{BDED317C-785C-47A8-BAAF-0F3A3F0D7167}" srcOrd="5" destOrd="0" presId="urn:microsoft.com/office/officeart/2005/8/layout/vList5"/>
    <dgm:cxn modelId="{97201FD0-4FB6-458B-840F-FE0996927036}" type="presParOf" srcId="{983C3E65-959D-40A8-A2D7-4EC0ADBC393B}" destId="{383F0C5D-2920-41F2-8FBA-12C30D9C6348}" srcOrd="6" destOrd="0" presId="urn:microsoft.com/office/officeart/2005/8/layout/vList5"/>
    <dgm:cxn modelId="{6209CCCA-F09A-4E53-B752-382FD67B8113}" type="presParOf" srcId="{383F0C5D-2920-41F2-8FBA-12C30D9C6348}" destId="{8A5D2D8B-D825-439D-A7BD-54EC35B40B22}" srcOrd="0" destOrd="0" presId="urn:microsoft.com/office/officeart/2005/8/layout/vList5"/>
    <dgm:cxn modelId="{4FDDF894-BE78-4904-AEA1-71D7C355C2CC}" type="presParOf" srcId="{983C3E65-959D-40A8-A2D7-4EC0ADBC393B}" destId="{829DF922-E4A7-4983-9203-AF240F2CDD44}" srcOrd="7" destOrd="0" presId="urn:microsoft.com/office/officeart/2005/8/layout/vList5"/>
    <dgm:cxn modelId="{38C1E79C-F3F6-447E-BDFF-063795D09C59}" type="presParOf" srcId="{983C3E65-959D-40A8-A2D7-4EC0ADBC393B}" destId="{E9695776-6392-4DBD-90D5-7A7815343141}" srcOrd="8" destOrd="0" presId="urn:microsoft.com/office/officeart/2005/8/layout/vList5"/>
    <dgm:cxn modelId="{FF0940D3-C97D-4CAE-9D0C-6726AECF2716}" type="presParOf" srcId="{E9695776-6392-4DBD-90D5-7A7815343141}" destId="{320CCA28-82AB-481E-A62F-02B69CB4FAE4}" srcOrd="0" destOrd="0" presId="urn:microsoft.com/office/officeart/2005/8/layout/vList5"/>
    <dgm:cxn modelId="{C4F0FE83-942B-4B87-833C-36842AE6FCAE}" type="presParOf" srcId="{983C3E65-959D-40A8-A2D7-4EC0ADBC393B}" destId="{00753062-519D-447B-9601-BE2F602404C5}" srcOrd="9" destOrd="0" presId="urn:microsoft.com/office/officeart/2005/8/layout/vList5"/>
    <dgm:cxn modelId="{48D4C60E-3E84-4085-ADC3-9A65C3EF28FA}" type="presParOf" srcId="{983C3E65-959D-40A8-A2D7-4EC0ADBC393B}" destId="{FF8A92A2-ADDB-4493-AAA0-88FEA78E427C}" srcOrd="10" destOrd="0" presId="urn:microsoft.com/office/officeart/2005/8/layout/vList5"/>
    <dgm:cxn modelId="{1CB5ED5A-9996-48ED-A7F3-5BBA546E1861}" type="presParOf" srcId="{FF8A92A2-ADDB-4493-AAA0-88FEA78E427C}" destId="{AA6DCA10-9A9E-470D-A5F1-034594DBC43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C7E72-1999-4FDB-AEE8-7EA65A9BD85E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BFDF9-30BA-4718-B11D-CAEFE030B27A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FE5BD-2279-4DA7-8562-FB82674E4AB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Employee_Code</a:t>
          </a:r>
          <a:endParaRPr lang="en-US" sz="2600" kern="1200"/>
        </a:p>
      </dsp:txBody>
      <dsp:txXfrm>
        <a:off x="100682" y="2684598"/>
        <a:ext cx="2370489" cy="720000"/>
      </dsp:txXfrm>
    </dsp:sp>
    <dsp:sp modelId="{DB7EA28D-D417-4471-9E15-F5AD40ABBD28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B9B0C-34A2-44B2-BDFA-D84A3B1E621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8A20C-9D8E-4D40-B0D2-B4648DE7CA8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Name</a:t>
          </a:r>
          <a:endParaRPr lang="en-US" sz="2600" kern="1200"/>
        </a:p>
      </dsp:txBody>
      <dsp:txXfrm>
        <a:off x="2886007" y="2684598"/>
        <a:ext cx="2370489" cy="720000"/>
      </dsp:txXfrm>
    </dsp:sp>
    <dsp:sp modelId="{BDBA7C87-0842-4D96-93D8-CDE88855EB8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1F82B-0EFA-4E32-B3C6-738D699CFAB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5C75-3845-4D6D-BB6C-3C6D5751FEC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Date</a:t>
          </a:r>
          <a:endParaRPr lang="en-US" sz="2600" kern="1200"/>
        </a:p>
      </dsp:txBody>
      <dsp:txXfrm>
        <a:off x="5671332" y="2684598"/>
        <a:ext cx="2370489" cy="720000"/>
      </dsp:txXfrm>
    </dsp:sp>
    <dsp:sp modelId="{260B4E29-1815-491F-AFA1-748696AD35E9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D1D1E-3127-40E9-9F3B-4393933623B8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FA220-BFDD-4905-9E53-718D0DE72D7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Value </a:t>
          </a:r>
          <a:endParaRPr lang="en-US" sz="26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A623A-9B6F-470A-986A-67D036A9CE8E}">
      <dsp:nvSpPr>
        <dsp:cNvPr id="0" name=""/>
        <dsp:cNvSpPr/>
      </dsp:nvSpPr>
      <dsp:spPr>
        <a:xfrm>
          <a:off x="3496905" y="1151"/>
          <a:ext cx="3934018" cy="670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Work from home percentage is 11.15%.</a:t>
          </a:r>
          <a:endParaRPr lang="en-US" sz="1900" kern="1200"/>
        </a:p>
      </dsp:txBody>
      <dsp:txXfrm>
        <a:off x="3529635" y="33881"/>
        <a:ext cx="3868558" cy="605020"/>
      </dsp:txXfrm>
    </dsp:sp>
    <dsp:sp modelId="{2591C457-1FE6-46D2-AA2A-847E40C861A8}">
      <dsp:nvSpPr>
        <dsp:cNvPr id="0" name=""/>
        <dsp:cNvSpPr/>
      </dsp:nvSpPr>
      <dsp:spPr>
        <a:xfrm>
          <a:off x="3496905" y="705155"/>
          <a:ext cx="3934018" cy="670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Presence percentage is 92%. </a:t>
          </a:r>
          <a:endParaRPr lang="en-US" sz="1900" kern="1200"/>
        </a:p>
      </dsp:txBody>
      <dsp:txXfrm>
        <a:off x="3529635" y="737885"/>
        <a:ext cx="3868558" cy="605020"/>
      </dsp:txXfrm>
    </dsp:sp>
    <dsp:sp modelId="{9E701C08-DA4E-4F64-9BD6-F98EA2CD3C1A}">
      <dsp:nvSpPr>
        <dsp:cNvPr id="0" name=""/>
        <dsp:cNvSpPr/>
      </dsp:nvSpPr>
      <dsp:spPr>
        <a:xfrm>
          <a:off x="3496905" y="1409160"/>
          <a:ext cx="3934018" cy="670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Sick leave percentage is 1.08%. </a:t>
          </a:r>
          <a:endParaRPr lang="en-US" sz="1900" kern="1200"/>
        </a:p>
      </dsp:txBody>
      <dsp:txXfrm>
        <a:off x="3529635" y="1441890"/>
        <a:ext cx="3868558" cy="605020"/>
      </dsp:txXfrm>
    </dsp:sp>
    <dsp:sp modelId="{8A5D2D8B-D825-439D-A7BD-54EC35B40B22}">
      <dsp:nvSpPr>
        <dsp:cNvPr id="0" name=""/>
        <dsp:cNvSpPr/>
      </dsp:nvSpPr>
      <dsp:spPr>
        <a:xfrm>
          <a:off x="3496905" y="2113164"/>
          <a:ext cx="3934018" cy="670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Friday having the low presence. </a:t>
          </a:r>
          <a:endParaRPr lang="en-US" sz="1900" kern="1200"/>
        </a:p>
      </dsp:txBody>
      <dsp:txXfrm>
        <a:off x="3529635" y="2145894"/>
        <a:ext cx="3868558" cy="605020"/>
      </dsp:txXfrm>
    </dsp:sp>
    <dsp:sp modelId="{320CCA28-82AB-481E-A62F-02B69CB4FAE4}">
      <dsp:nvSpPr>
        <dsp:cNvPr id="0" name=""/>
        <dsp:cNvSpPr/>
      </dsp:nvSpPr>
      <dsp:spPr>
        <a:xfrm>
          <a:off x="3496905" y="2817168"/>
          <a:ext cx="3934018" cy="670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Thursday and Friday having high work from home. </a:t>
          </a:r>
          <a:endParaRPr lang="en-US" sz="1900" kern="1200"/>
        </a:p>
      </dsp:txBody>
      <dsp:txXfrm>
        <a:off x="3529635" y="2849898"/>
        <a:ext cx="3868558" cy="605020"/>
      </dsp:txXfrm>
    </dsp:sp>
    <dsp:sp modelId="{AA6DCA10-9A9E-470D-A5F1-034594DBC43D}">
      <dsp:nvSpPr>
        <dsp:cNvPr id="0" name=""/>
        <dsp:cNvSpPr/>
      </dsp:nvSpPr>
      <dsp:spPr>
        <a:xfrm>
          <a:off x="3496905" y="3521173"/>
          <a:ext cx="3934018" cy="670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Monday having the high sick leaves.</a:t>
          </a:r>
          <a:endParaRPr lang="en-US" sz="1900" kern="1200"/>
        </a:p>
      </dsp:txBody>
      <dsp:txXfrm>
        <a:off x="3529635" y="3553903"/>
        <a:ext cx="3868558" cy="60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8C89-3EF5-45FD-88F8-F65C30DEF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20C44-DB67-49BB-BD8B-DB87F157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39A6-F065-40CE-94EB-003288F5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C857D-D6CA-4556-89CC-51A15B89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619D-FBC6-4CF2-9FCA-37913A7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C8D2-0C2E-4CC6-8889-74ED81C6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DD6B-E79E-4C5A-81CB-78E88E5B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88FB-A760-4D02-8E25-F2380495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5EF9-1924-4EBC-AA45-7AF922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2557-2141-4B61-8F08-D966D617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44E8D-6654-4C8F-BAC2-1E6E97148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BA20-59CE-4662-A3D6-5C865B8B2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FB79-262B-49BF-AE65-82C03681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FA61-2BA4-417C-A765-EDD2E01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FFE7-4637-411C-BA71-B6ED44F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FDB-5C83-485D-9C2C-3A3A5826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3782-10C1-4825-9873-EF71690A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A49A-C039-41A6-AAD6-0000DC34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2BBE-7EFF-436C-8340-13F7EA00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BF15-0016-44C1-B974-85ABD4D9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1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82F-D30F-435B-9E08-8C502ADD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70B6-4B52-47F1-98C0-E8123556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6604-4F2F-4420-BD4F-B43A1A01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0090-04DD-4596-986D-653F508F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EE9D-37D9-49F6-80A1-A8EDF83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3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EF9E-F9AD-4FBF-A2AA-6611A11E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68E4-3E41-4D57-A0D0-AA84F8DCF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8B3F-BEB7-418C-850B-F8654054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5060-ACF0-4FFB-901F-6FF1AAFC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F6C4-968E-468D-B4D8-26C2F167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B96DB-808D-4B65-A377-73C34F2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3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3BFC-B8FC-4E4A-9A1C-8169E6E0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05FE3-D61D-4946-A4BA-9DC8ABCA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5F8B-4690-4974-A914-16F70FB4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02C2B-7FBF-4252-AD87-B6356C37B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0D091-C792-40B4-BABA-54B7D0935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FBEF6-468D-418B-A5AB-22930701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60275-6F96-4EB4-95F9-56DD52A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34856-3225-44E5-A3D2-6381BAE7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04C1-AB1E-495F-B96E-DBC4B9E9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D3E02-BB4F-411A-8709-8E232FA6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2709-CB91-455E-8235-0DFA650C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FB78-DE99-4DAD-8798-1E730F4D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001DD-D977-4A22-9AC7-592234D9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4B64E-4EF5-418F-B314-C9C626D3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0358A-D4EF-4C72-BC66-F272A35B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2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CC98-DF93-44B4-9D4F-B5274E3E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1E87-6330-4903-B00D-B2F5BBDB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BBBE-09FD-44AF-9383-6EF59AE8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A258-D021-49FA-AED6-B5EF8CC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BDBD-4AD0-4E6F-9515-17A50DE2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9C20-3FF9-41A4-B225-A50D9BA1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67DC-0338-40BA-80F6-2539F2CC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80BBF-EE2F-4DD5-BF8C-65419C3B2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5EEC2-A83C-458D-A3EA-24C27D0C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9E94-C0B3-453C-AF55-2F82FF78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07E9-097B-4D2B-A005-26079EE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555FD-922D-4EE3-9D55-B1ECB512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0F2BB-0A0F-4118-9501-610A5BAD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9C377-93B7-4B4D-A434-F0E1D63F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E2D6-79E0-4088-A6A8-F37CB7B3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7D9D-4635-4E2A-9FC8-ADE7AF8B7244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9466-7961-443A-B20E-76A9BE14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535B-6DE8-43E8-86F9-57DC1B8EE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B8FF-06B8-4756-A335-6FD1CF21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959C632-1DD3-1A8B-9827-3352892A2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2D635-9512-4994-8BB8-E82DE7CD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HR DATA ANALYSIS 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6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90003-AB1C-4F80-9FB5-482B42C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GB" sz="4000"/>
              <a:t>PROBLEM STATEMENT </a:t>
            </a:r>
            <a:endParaRPr lang="en-IN" sz="4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E13D784-2637-B2F7-F69A-FD4C84C4E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4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5A83-3E68-41D5-9247-C05B01BB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IN" sz="2000"/>
              <a:t>Working performance.</a:t>
            </a:r>
          </a:p>
          <a:p>
            <a:r>
              <a:rPr lang="en-IN" sz="2000"/>
              <a:t>Sick leave.</a:t>
            </a:r>
          </a:p>
          <a:p>
            <a:r>
              <a:rPr lang="en-IN" sz="2000"/>
              <a:t>Attendance level.</a:t>
            </a:r>
          </a:p>
          <a:p>
            <a:r>
              <a:rPr lang="en-IN" sz="2000"/>
              <a:t>Overall performance of an employee.</a:t>
            </a:r>
          </a:p>
        </p:txBody>
      </p:sp>
    </p:spTree>
    <p:extLst>
      <p:ext uri="{BB962C8B-B14F-4D97-AF65-F5344CB8AC3E}">
        <p14:creationId xmlns:p14="http://schemas.microsoft.com/office/powerpoint/2010/main" val="34847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77BAC-23CD-4291-AEC9-62D744DC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OBJECTIVE </a:t>
            </a: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221C731C-8338-B348-D301-610F3599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AE11-F4A3-4B9B-B763-77C1D420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Design a interactive dashboard on  Power BI dashboard for the HR team, including working hours, attendance, performance, and levels.</a:t>
            </a:r>
          </a:p>
          <a:p>
            <a:r>
              <a:rPr lang="en-GB" sz="1800">
                <a:solidFill>
                  <a:schemeClr val="tx2"/>
                </a:solidFill>
              </a:rPr>
              <a:t>So that the hr team make decision.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6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0C82B-77DA-41F2-8F13-6AB36723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DATASET ATTRIBUTES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CB3B9-6953-0F89-3597-36D5AC876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57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9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E5865-2557-4E53-B935-1B340968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6F8290-085D-40BF-B5FD-19159E3D5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3" y="1675227"/>
            <a:ext cx="79174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4CC55-1766-4E10-BD0E-33362669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9E294-A7DD-01F4-00A9-317820D04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7465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2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C029F0C7-8B10-A410-A292-7961A95DE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6" b="870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A5830-F4AA-4518-A4AD-75E80F4E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060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HR DATA ANALYSIS </vt:lpstr>
      <vt:lpstr>PROBLEM STATEMENT </vt:lpstr>
      <vt:lpstr>OBJECTIVE </vt:lpstr>
      <vt:lpstr>DATASET ATTRIBUTES</vt:lpstr>
      <vt:lpstr>DASHBOARD 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A</dc:creator>
  <cp:lastModifiedBy>MOHAN A</cp:lastModifiedBy>
  <cp:revision>7</cp:revision>
  <dcterms:created xsi:type="dcterms:W3CDTF">2023-12-24T13:55:38Z</dcterms:created>
  <dcterms:modified xsi:type="dcterms:W3CDTF">2024-01-17T06:43:57Z</dcterms:modified>
</cp:coreProperties>
</file>