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57" d="100"/>
          <a:sy n="15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74435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94415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149215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569129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95641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375312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304924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77499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012453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022833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621445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05258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338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180838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884770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97173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439589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88920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28926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6845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24105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10568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79036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84202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16420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898413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48542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T P Mohanaraanakrishnan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21568602">
            <a:off x="4583996" y="3733559"/>
            <a:ext cx="5975933"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201436, AB29999A1C53D39BE8046AC42A78AA50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654736" y="4145890"/>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49"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29051605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7"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8"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59"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0"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1"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0485097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572201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63085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5" cy="6858466"/>
            <a:chOff x="7448612" y="0"/>
            <a:chExt cx="4743795" cy="6858466"/>
          </a:xfrm>
        </p:grpSpPr>
        <p:sp>
          <p:nvSpPr>
            <p:cNvPr id="6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882303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5" cy="6858466"/>
            <a:chOff x="7448612" y="0"/>
            <a:chExt cx="4743795" cy="6858466"/>
          </a:xfrm>
        </p:grpSpPr>
        <p:sp>
          <p:nvSpPr>
            <p:cNvPr id="8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5" name="组合"/>
          <p:cNvGrpSpPr>
            <a:grpSpLocks/>
          </p:cNvGrpSpPr>
          <p:nvPr/>
        </p:nvGrpSpPr>
        <p:grpSpPr>
          <a:xfrm>
            <a:off x="47625" y="3819523"/>
            <a:ext cx="4124324" cy="3009897"/>
            <a:chOff x="47625" y="3819523"/>
            <a:chExt cx="4124324" cy="3009897"/>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4921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6"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6307114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9380709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noChangeAspect="1"/>
          </p:cNvSpPr>
          <p:nvPr/>
        </p:nvSpPr>
        <p:spPr>
          <a:xfrm rot="0">
            <a:off x="5943599" y="3276600"/>
            <a:ext cx="304800" cy="304800"/>
          </a:xfrm>
          <a:prstGeom prst="rect"/>
          <a:noFill/>
          <a:ln w="12700" cmpd="sng" cap="flat">
            <a:noFill/>
            <a:prstDash val="solid"/>
            <a:miter/>
          </a:ln>
        </p:spPr>
      </p:sp>
      <p:pic>
        <p:nvPicPr>
          <p:cNvPr id="131"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2"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3"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6128606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432045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828800"/>
            <a:ext cx="1084384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7150604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87767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2024-09-29T03:43:26Z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0efbbac2bd284a0d9d0ae934ff612787</vt:lpwstr>
  </property>
</Properties>
</file>