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Old Standard TT"/>
      <p:regular r:id="rId18"/>
      <p:bold r:id="rId19"/>
      <p:italic r:id="rId20"/>
    </p:embeddedFon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7.xml"/><Relationship Id="rId22" Type="http://schemas.openxmlformats.org/officeDocument/2006/relationships/font" Target="fonts/CenturyGothic-bold.fntdata"/><Relationship Id="rId10" Type="http://schemas.openxmlformats.org/officeDocument/2006/relationships/slide" Target="slides/slide6.xml"/><Relationship Id="rId21" Type="http://schemas.openxmlformats.org/officeDocument/2006/relationships/font" Target="fonts/CenturyGothic-regular.fntdata"/><Relationship Id="rId13" Type="http://schemas.openxmlformats.org/officeDocument/2006/relationships/slide" Target="slides/slide9.xml"/><Relationship Id="rId24" Type="http://schemas.openxmlformats.org/officeDocument/2006/relationships/font" Target="fonts/CenturyGothic-boldItalic.fntdata"/><Relationship Id="rId12" Type="http://schemas.openxmlformats.org/officeDocument/2006/relationships/slide" Target="slides/slide8.xml"/><Relationship Id="rId23"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ldStandardTT-bold.fntdata"/><Relationship Id="rId6" Type="http://schemas.openxmlformats.org/officeDocument/2006/relationships/slide" Target="slides/slide2.xml"/><Relationship Id="rId18" Type="http://schemas.openxmlformats.org/officeDocument/2006/relationships/font" Target="fonts/OldStandardTT-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7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11" name="Shape 11"/>
          <p:cNvCxnSpPr/>
          <p:nvPr/>
        </p:nvCxnSpPr>
        <p:spPr>
          <a:xfrm>
            <a:off x="641934" y="3597500"/>
            <a:ext cx="390299"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599" cy="1522800"/>
          </a:xfrm>
          <a:prstGeom prst="rect">
            <a:avLst/>
          </a:prstGeom>
        </p:spPr>
        <p:txBody>
          <a:bodyPr anchorCtr="0" anchor="b" bIns="91425" lIns="91425" rIns="91425" tIns="91425"/>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p:txBody>
      </p:sp>
      <p:sp>
        <p:nvSpPr>
          <p:cNvPr id="13" name="Shape 13"/>
          <p:cNvSpPr txBox="1"/>
          <p:nvPr>
            <p:ph idx="1" type="subTitle"/>
          </p:nvPr>
        </p:nvSpPr>
        <p:spPr>
          <a:xfrm>
            <a:off x="512700" y="3840639"/>
            <a:ext cx="8118599" cy="787499"/>
          </a:xfrm>
          <a:prstGeom prst="rect">
            <a:avLst/>
          </a:prstGeom>
        </p:spPr>
        <p:txBody>
          <a:bodyPr anchorCtr="0" anchor="t" bIns="91425" lIns="91425" rIns="91425" tIns="91425"/>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599" cy="2106299"/>
          </a:xfrm>
          <a:prstGeom prst="rect">
            <a:avLst/>
          </a:prstGeom>
        </p:spPr>
        <p:txBody>
          <a:bodyPr anchorCtr="0" anchor="b"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2284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599" cy="1522800"/>
          </a:xfrm>
          <a:prstGeom prst="rect">
            <a:avLst/>
          </a:prstGeom>
        </p:spPr>
        <p:txBody>
          <a:bodyPr anchorCtr="0" anchor="b" bIns="91425" lIns="91425" rIns="91425" tIns="91425"/>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71600"/>
            <a:ext cx="8520599" cy="339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71675"/>
            <a:ext cx="3999899"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71675"/>
            <a:ext cx="3999899"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p:txBody>
      </p:sp>
      <p:sp>
        <p:nvSpPr>
          <p:cNvPr id="38" name="Shape 3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686399"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199" cy="1333200"/>
          </a:xfrm>
          <a:prstGeom prst="rect">
            <a:avLst/>
          </a:prstGeom>
        </p:spPr>
        <p:txBody>
          <a:bodyPr anchorCtr="0" anchor="b" bIns="91425" lIns="91425" rIns="91425" tIns="91425"/>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p:txBody>
      </p:sp>
      <p:sp>
        <p:nvSpPr>
          <p:cNvPr id="43" name="Shape 43"/>
          <p:cNvSpPr txBox="1"/>
          <p:nvPr>
            <p:ph idx="1" type="subTitle"/>
          </p:nvPr>
        </p:nvSpPr>
        <p:spPr>
          <a:xfrm>
            <a:off x="265500" y="2769000"/>
            <a:ext cx="4045199"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4" name="Shape 4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5" name="Shape 4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613200"/>
          </a:xfrm>
          <a:prstGeom prst="rect">
            <a:avLst/>
          </a:prstGeom>
          <a:noFill/>
          <a:ln>
            <a:noFill/>
          </a:ln>
        </p:spPr>
        <p:txBody>
          <a:bodyPr anchorCtr="0" anchor="t" bIns="91425" lIns="91425" rIns="91425" tIns="91425"/>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599" cy="3397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0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0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198300" y="1185675"/>
            <a:ext cx="8747400" cy="1522800"/>
          </a:xfrm>
          <a:prstGeom prst="rect">
            <a:avLst/>
          </a:prstGeom>
        </p:spPr>
        <p:txBody>
          <a:bodyPr anchorCtr="0" anchor="b" bIns="91425" lIns="91425" rIns="91425" tIns="91425">
            <a:noAutofit/>
          </a:bodyPr>
          <a:lstStyle/>
          <a:p>
            <a:pPr lvl="0" rtl="0">
              <a:spcBef>
                <a:spcPts val="0"/>
              </a:spcBef>
              <a:buNone/>
            </a:pPr>
            <a:r>
              <a:rPr b="1" lang="en" sz="1800">
                <a:solidFill>
                  <a:srgbClr val="F3F3F3"/>
                </a:solidFill>
                <a:latin typeface="Times New Roman"/>
                <a:ea typeface="Times New Roman"/>
                <a:cs typeface="Times New Roman"/>
                <a:sym typeface="Times New Roman"/>
              </a:rPr>
              <a:t>SURVEY ON PRIVACY PRESERVING CLOUD AUDITING FOR SHARED DATA</a:t>
            </a:r>
          </a:p>
        </p:txBody>
      </p:sp>
      <p:sp>
        <p:nvSpPr>
          <p:cNvPr id="60" name="Shape 60"/>
          <p:cNvSpPr txBox="1"/>
          <p:nvPr>
            <p:ph idx="1" type="subTitle"/>
          </p:nvPr>
        </p:nvSpPr>
        <p:spPr>
          <a:xfrm>
            <a:off x="5624500" y="3365360"/>
            <a:ext cx="8118600" cy="1522800"/>
          </a:xfrm>
          <a:prstGeom prst="rect">
            <a:avLst/>
          </a:prstGeom>
        </p:spPr>
        <p:txBody>
          <a:bodyPr anchorCtr="0" anchor="t" bIns="91425" lIns="91425" rIns="91425" tIns="91425">
            <a:noAutofit/>
          </a:bodyPr>
          <a:lstStyle/>
          <a:p>
            <a:pPr lvl="0">
              <a:spcBef>
                <a:spcPts val="0"/>
              </a:spcBef>
              <a:buNone/>
            </a:pPr>
            <a:r>
              <a:rPr lang="en"/>
              <a:t>Group members:-</a:t>
            </a:r>
          </a:p>
          <a:p>
            <a:pPr lvl="0">
              <a:spcBef>
                <a:spcPts val="0"/>
              </a:spcBef>
              <a:buNone/>
            </a:pPr>
            <a:r>
              <a:rPr lang="en"/>
              <a:t>Vinita Wadhwa (70)</a:t>
            </a:r>
          </a:p>
          <a:p>
            <a:pPr lvl="0">
              <a:spcBef>
                <a:spcPts val="0"/>
              </a:spcBef>
              <a:buNone/>
            </a:pPr>
            <a:r>
              <a:rPr lang="en"/>
              <a:t>Ria Wadhwani  (71)</a:t>
            </a:r>
          </a:p>
          <a:p>
            <a:pPr lvl="0">
              <a:spcBef>
                <a:spcPts val="0"/>
              </a:spcBef>
              <a:buNone/>
            </a:pPr>
            <a:r>
              <a:rPr lang="en"/>
              <a:t>Vinita Wadhwani (72)</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idx="1" type="body"/>
          </p:nvPr>
        </p:nvSpPr>
        <p:spPr>
          <a:xfrm>
            <a:off x="311700" y="4230575"/>
            <a:ext cx="5998800" cy="605100"/>
          </a:xfrm>
          <a:prstGeom prst="rect">
            <a:avLst/>
          </a:prstGeom>
        </p:spPr>
        <p:txBody>
          <a:bodyPr anchorCtr="0" anchor="ctr" bIns="91425" lIns="91425" rIns="91425" tIns="91425">
            <a:noAutofit/>
          </a:bodyPr>
          <a:lstStyle/>
          <a:p>
            <a:pPr lvl="0">
              <a:spcBef>
                <a:spcPts val="0"/>
              </a:spcBef>
              <a:buNone/>
            </a:pPr>
            <a:r>
              <a:t/>
            </a:r>
            <a:endParaRPr/>
          </a:p>
        </p:txBody>
      </p:sp>
      <p:pic>
        <p:nvPicPr>
          <p:cNvPr id="110" name="Shape 110"/>
          <p:cNvPicPr preferRelativeResize="0"/>
          <p:nvPr/>
        </p:nvPicPr>
        <p:blipFill>
          <a:blip r:embed="rId3">
            <a:alphaModFix/>
          </a:blip>
          <a:stretch>
            <a:fillRect/>
          </a:stretch>
        </p:blipFill>
        <p:spPr>
          <a:xfrm>
            <a:off x="0" y="0"/>
            <a:ext cx="11146149" cy="646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512700" y="1893300"/>
            <a:ext cx="8118600" cy="1522800"/>
          </a:xfrm>
          <a:prstGeom prst="rect">
            <a:avLst/>
          </a:prstGeom>
        </p:spPr>
        <p:txBody>
          <a:bodyPr anchorCtr="0" anchor="b" bIns="91425" lIns="91425" rIns="91425" tIns="91425">
            <a:noAutofit/>
          </a:bodyPr>
          <a:lstStyle/>
          <a:p>
            <a:pPr lvl="0">
              <a:spcBef>
                <a:spcPts val="0"/>
              </a:spcBef>
              <a:buNone/>
            </a:pPr>
            <a:r>
              <a:rPr lang="en"/>
              <a:t>Results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pic>
        <p:nvPicPr>
          <p:cNvPr id="120" name="Shape 120"/>
          <p:cNvPicPr preferRelativeResize="0"/>
          <p:nvPr/>
        </p:nvPicPr>
        <p:blipFill>
          <a:blip r:embed="rId3">
            <a:alphaModFix/>
          </a:blip>
          <a:stretch>
            <a:fillRect/>
          </a:stretch>
        </p:blipFill>
        <p:spPr>
          <a:xfrm>
            <a:off x="152400" y="152400"/>
            <a:ext cx="8842350" cy="426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en"/>
              <a:t>Conclusion</a:t>
            </a:r>
          </a:p>
        </p:txBody>
      </p:sp>
      <p:sp>
        <p:nvSpPr>
          <p:cNvPr id="126" name="Shape 126"/>
          <p:cNvSpPr txBox="1"/>
          <p:nvPr>
            <p:ph idx="1" type="body"/>
          </p:nvPr>
        </p:nvSpPr>
        <p:spPr>
          <a:xfrm>
            <a:off x="311700" y="1171600"/>
            <a:ext cx="8520599" cy="3397200"/>
          </a:xfrm>
          <a:prstGeom prst="rect">
            <a:avLst/>
          </a:prstGeom>
        </p:spPr>
        <p:txBody>
          <a:bodyPr anchorCtr="0" anchor="t" bIns="91425" lIns="91425" rIns="91425" tIns="91425">
            <a:noAutofit/>
          </a:bodyPr>
          <a:lstStyle/>
          <a:p>
            <a:pPr lvl="0" rtl="0" algn="just">
              <a:lnSpc>
                <a:spcPct val="150000"/>
              </a:lnSpc>
              <a:spcBef>
                <a:spcPts val="0"/>
              </a:spcBef>
              <a:spcAft>
                <a:spcPts val="0"/>
              </a:spcAft>
              <a:buClr>
                <a:schemeClr val="dk1"/>
              </a:buClr>
              <a:buSzPct val="78571"/>
              <a:buFont typeface="Arial"/>
              <a:buNone/>
            </a:pPr>
            <a:r>
              <a:t/>
            </a:r>
            <a:endParaRPr b="1" sz="1400">
              <a:latin typeface="Times New Roman"/>
              <a:ea typeface="Times New Roman"/>
              <a:cs typeface="Times New Roman"/>
              <a:sym typeface="Times New Roman"/>
            </a:endParaRPr>
          </a:p>
          <a:p>
            <a:pPr lvl="0" rtl="0" algn="just">
              <a:lnSpc>
                <a:spcPct val="150000"/>
              </a:lnSpc>
              <a:spcBef>
                <a:spcPts val="0"/>
              </a:spcBef>
              <a:spcAft>
                <a:spcPts val="0"/>
              </a:spcAft>
              <a:buClr>
                <a:schemeClr val="dk1"/>
              </a:buClr>
              <a:buSzPct val="61111"/>
              <a:buFont typeface="Arial"/>
              <a:buNone/>
            </a:pPr>
            <a:r>
              <a:rPr lang="en">
                <a:latin typeface="Century Gothic"/>
                <a:ea typeface="Century Gothic"/>
                <a:cs typeface="Century Gothic"/>
                <a:sym typeface="Century Gothic"/>
              </a:rPr>
              <a:t>After these techniques are understood, algorithms will be given code form. But the implementation of basic UI will be started during the understanding of the techniques is going on. Netbeans is used for development as we have unanimously decided to implement Oruta in JSP, so as to increase its productivity by implementing it on web platform and also use the power of Java.</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79700" y="357375"/>
            <a:ext cx="8327400" cy="4367400"/>
          </a:xfrm>
          <a:prstGeom prst="rect">
            <a:avLst/>
          </a:prstGeom>
        </p:spPr>
        <p:txBody>
          <a:bodyPr anchorCtr="0" anchor="ctr" bIns="91425" lIns="91425" rIns="91425" tIns="91425">
            <a:noAutofit/>
          </a:bodyPr>
          <a:lstStyle/>
          <a:p>
            <a:pPr lvl="0" rtl="0">
              <a:lnSpc>
                <a:spcPct val="150000"/>
              </a:lnSpc>
              <a:spcBef>
                <a:spcPts val="0"/>
              </a:spcBef>
              <a:buClr>
                <a:schemeClr val="dk1"/>
              </a:buClr>
              <a:buSzPct val="36666"/>
              <a:buFont typeface="Arial"/>
              <a:buNone/>
            </a:pPr>
            <a:r>
              <a:rPr b="1" lang="en" sz="3000">
                <a:solidFill>
                  <a:schemeClr val="dk1"/>
                </a:solidFill>
                <a:latin typeface="Times New Roman"/>
                <a:ea typeface="Times New Roman"/>
                <a:cs typeface="Times New Roman"/>
                <a:sym typeface="Times New Roman"/>
              </a:rPr>
              <a:t>ABSTRACT:</a:t>
            </a:r>
          </a:p>
          <a:p>
            <a:pPr lvl="0" rtl="0" algn="just">
              <a:lnSpc>
                <a:spcPct val="150000"/>
              </a:lnSpc>
              <a:spcBef>
                <a:spcPts val="0"/>
              </a:spcBef>
              <a:spcAft>
                <a:spcPts val="1000"/>
              </a:spcAft>
              <a:buClr>
                <a:schemeClr val="dk1"/>
              </a:buClr>
              <a:buSzPct val="61111"/>
              <a:buFont typeface="Arial"/>
              <a:buNone/>
            </a:pPr>
            <a:r>
              <a:rPr lang="en" sz="1800">
                <a:solidFill>
                  <a:schemeClr val="dk1"/>
                </a:solidFill>
                <a:latin typeface="Times New Roman"/>
                <a:ea typeface="Times New Roman"/>
                <a:cs typeface="Times New Roman"/>
                <a:sym typeface="Times New Roman"/>
              </a:rPr>
              <a:t>Cloud is a type of platform which helps to store the data as well as helps in sharing the data. While sharing the huge  amount of data, the primary concern comes in mind is data integrity, security of the data. For the cloud server and the user it is not possible to check the integrity, consistency of stored data on cloud. Public Auditing method can help to overcome this problem. Hence the user takes help of the third party auditor (TPA) for auditing their data. Many of the techniques have been proposed by various researchers which improve upon one another. Here we have  presented three landmark methodologies on Privacy preserving cloud auditing for shared data on cloud.</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idx="1" type="body"/>
          </p:nvPr>
        </p:nvSpPr>
        <p:spPr>
          <a:xfrm>
            <a:off x="134700" y="952600"/>
            <a:ext cx="8874600" cy="3397200"/>
          </a:xfrm>
          <a:prstGeom prst="rect">
            <a:avLst/>
          </a:prstGeom>
        </p:spPr>
        <p:txBody>
          <a:bodyPr anchorCtr="0" anchor="t" bIns="91425" lIns="91425" rIns="91425" tIns="91425">
            <a:noAutofit/>
          </a:bodyPr>
          <a:lstStyle/>
          <a:p>
            <a:pPr lvl="0" rtl="0" algn="just">
              <a:lnSpc>
                <a:spcPct val="150000"/>
              </a:lnSpc>
              <a:spcBef>
                <a:spcPts val="0"/>
              </a:spcBef>
              <a:spcAft>
                <a:spcPts val="0"/>
              </a:spcAft>
              <a:buNone/>
            </a:pPr>
            <a:r>
              <a:rPr lang="en" sz="1800">
                <a:latin typeface="Times New Roman"/>
                <a:ea typeface="Times New Roman"/>
                <a:cs typeface="Times New Roman"/>
                <a:sym typeface="Times New Roman"/>
              </a:rPr>
              <a:t>Cloud Computing is an upcoming new technology which provides the on-demand facility of a shared pool of  resources (computing resources) (e.g., computer storage, applications and other resources), which can include rapid allocation and freedom with minimum number of efforts. Cloud computing and storage solutions provide individual users and companies with variety of capabilities to store and work on their data in data centers which are not owned by them and the location may be  remote, may be across a city or across continents. Cloud computing provides sharing of resources to achieve economy of scales. The users use this cloud for sharing and the collaboration of  their data with many other users in the group. Data sharing has become need in today’s world and it is  provided in most of the cloud storage offerings, via Dropbox, Google.</a:t>
            </a:r>
          </a:p>
        </p:txBody>
      </p:sp>
      <p:sp>
        <p:nvSpPr>
          <p:cNvPr id="71" name="Shape 71"/>
          <p:cNvSpPr txBox="1"/>
          <p:nvPr>
            <p:ph type="title"/>
          </p:nvPr>
        </p:nvSpPr>
        <p:spPr>
          <a:xfrm>
            <a:off x="311700" y="244350"/>
            <a:ext cx="8520600" cy="613200"/>
          </a:xfrm>
          <a:prstGeom prst="rect">
            <a:avLst/>
          </a:prstGeom>
        </p:spPr>
        <p:txBody>
          <a:bodyPr anchorCtr="0" anchor="t" bIns="91425" lIns="91425" rIns="91425" tIns="91425">
            <a:noAutofit/>
          </a:bodyPr>
          <a:lstStyle/>
          <a:p>
            <a:pPr lvl="0">
              <a:spcBef>
                <a:spcPts val="0"/>
              </a:spcBef>
              <a:buNone/>
            </a:pPr>
            <a:r>
              <a:rPr lang="en"/>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512700" y="1893300"/>
            <a:ext cx="8118599" cy="1522800"/>
          </a:xfrm>
          <a:prstGeom prst="rect">
            <a:avLst/>
          </a:prstGeom>
        </p:spPr>
        <p:txBody>
          <a:bodyPr anchorCtr="0" anchor="b" bIns="91425" lIns="91425" rIns="91425" tIns="91425">
            <a:noAutofit/>
          </a:bodyPr>
          <a:lstStyle/>
          <a:p>
            <a:pPr lvl="0">
              <a:spcBef>
                <a:spcPts val="0"/>
              </a:spcBef>
              <a:buNone/>
            </a:pPr>
            <a:r>
              <a:rPr lang="en"/>
              <a:t>BLOCK DIAGRAM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pic>
        <p:nvPicPr>
          <p:cNvPr descr="Untitled drawing.jpg" id="81" name="Shape 81"/>
          <p:cNvPicPr preferRelativeResize="0"/>
          <p:nvPr/>
        </p:nvPicPr>
        <p:blipFill rotWithShape="1">
          <a:blip r:embed="rId3">
            <a:alphaModFix/>
          </a:blip>
          <a:srcRect b="14943" l="13938" r="12504" t="11731"/>
          <a:stretch/>
        </p:blipFill>
        <p:spPr>
          <a:xfrm>
            <a:off x="152400" y="152400"/>
            <a:ext cx="8707600" cy="473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512700" y="1893300"/>
            <a:ext cx="8118600" cy="1522800"/>
          </a:xfrm>
          <a:prstGeom prst="rect">
            <a:avLst/>
          </a:prstGeom>
        </p:spPr>
        <p:txBody>
          <a:bodyPr anchorCtr="0" anchor="b" bIns="91425" lIns="91425" rIns="91425" tIns="91425">
            <a:noAutofit/>
          </a:bodyPr>
          <a:lstStyle/>
          <a:p>
            <a:pPr lvl="0">
              <a:spcBef>
                <a:spcPts val="0"/>
              </a:spcBef>
              <a:buNone/>
            </a:pPr>
            <a:r>
              <a:rPr lang="en"/>
              <a:t>SNAPSHOTS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pic>
        <p:nvPicPr>
          <p:cNvPr id="91" name="Shape 91"/>
          <p:cNvPicPr preferRelativeResize="0"/>
          <p:nvPr/>
        </p:nvPicPr>
        <p:blipFill>
          <a:blip r:embed="rId3">
            <a:alphaModFix/>
          </a:blip>
          <a:stretch>
            <a:fillRect/>
          </a:stretch>
        </p:blipFill>
        <p:spPr>
          <a:xfrm>
            <a:off x="17880" y="0"/>
            <a:ext cx="4540044" cy="5143500"/>
          </a:xfrm>
          <a:prstGeom prst="rect">
            <a:avLst/>
          </a:prstGeom>
          <a:noFill/>
          <a:ln>
            <a:noFill/>
          </a:ln>
        </p:spPr>
      </p:pic>
      <p:sp>
        <p:nvSpPr>
          <p:cNvPr id="92" name="Shape 92"/>
          <p:cNvSpPr txBox="1"/>
          <p:nvPr/>
        </p:nvSpPr>
        <p:spPr>
          <a:xfrm>
            <a:off x="5291750" y="1174675"/>
            <a:ext cx="2611800" cy="2041500"/>
          </a:xfrm>
          <a:prstGeom prst="rect">
            <a:avLst/>
          </a:prstGeom>
          <a:noFill/>
          <a:ln>
            <a:noFill/>
          </a:ln>
        </p:spPr>
        <p:txBody>
          <a:bodyPr anchorCtr="0" anchor="t" bIns="91425" lIns="91425" rIns="91425" tIns="91425">
            <a:noAutofit/>
          </a:bodyPr>
          <a:lstStyle/>
          <a:p>
            <a:pPr lvl="0">
              <a:spcBef>
                <a:spcPts val="0"/>
              </a:spcBef>
              <a:buNone/>
            </a:pPr>
            <a:r>
              <a:rPr b="1" lang="en"/>
              <a:t>KEYGEN ALGO</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idx="1" type="body"/>
          </p:nvPr>
        </p:nvSpPr>
        <p:spPr>
          <a:xfrm>
            <a:off x="311700" y="4230575"/>
            <a:ext cx="5998800" cy="605100"/>
          </a:xfrm>
          <a:prstGeom prst="rect">
            <a:avLst/>
          </a:prstGeom>
        </p:spPr>
        <p:txBody>
          <a:bodyPr anchorCtr="0" anchor="ctr" bIns="91425" lIns="91425" rIns="91425" tIns="91425">
            <a:noAutofit/>
          </a:bodyPr>
          <a:lstStyle/>
          <a:p>
            <a:pPr lvl="0">
              <a:spcBef>
                <a:spcPts val="0"/>
              </a:spcBef>
              <a:buNone/>
            </a:pPr>
            <a:r>
              <a:t/>
            </a:r>
            <a:endParaRPr/>
          </a:p>
        </p:txBody>
      </p:sp>
      <p:pic>
        <p:nvPicPr>
          <p:cNvPr id="98" name="Shape 98"/>
          <p:cNvPicPr preferRelativeResize="0"/>
          <p:nvPr/>
        </p:nvPicPr>
        <p:blipFill>
          <a:blip r:embed="rId3">
            <a:alphaModFix/>
          </a:blip>
          <a:stretch>
            <a:fillRect/>
          </a:stretch>
        </p:blipFill>
        <p:spPr>
          <a:xfrm>
            <a:off x="-136959" y="-406299"/>
            <a:ext cx="9417924" cy="5611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idx="1" type="body"/>
          </p:nvPr>
        </p:nvSpPr>
        <p:spPr>
          <a:xfrm>
            <a:off x="311700" y="4230575"/>
            <a:ext cx="5998800" cy="605100"/>
          </a:xfrm>
          <a:prstGeom prst="rect">
            <a:avLst/>
          </a:prstGeom>
        </p:spPr>
        <p:txBody>
          <a:bodyPr anchorCtr="0" anchor="ctr" bIns="91425" lIns="91425" rIns="91425" tIns="91425">
            <a:noAutofit/>
          </a:bodyPr>
          <a:lstStyle/>
          <a:p>
            <a:pPr lvl="0">
              <a:spcBef>
                <a:spcPts val="0"/>
              </a:spcBef>
              <a:buNone/>
            </a:pPr>
            <a:r>
              <a:t/>
            </a:r>
            <a:endParaRPr/>
          </a:p>
        </p:txBody>
      </p:sp>
      <p:pic>
        <p:nvPicPr>
          <p:cNvPr id="104" name="Shape 104"/>
          <p:cNvPicPr preferRelativeResize="0"/>
          <p:nvPr/>
        </p:nvPicPr>
        <p:blipFill>
          <a:blip r:embed="rId3">
            <a:alphaModFix/>
          </a:blip>
          <a:stretch>
            <a:fillRect/>
          </a:stretch>
        </p:blipFill>
        <p:spPr>
          <a:xfrm>
            <a:off x="-86199" y="-415950"/>
            <a:ext cx="11199975" cy="638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