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Economica"/>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1" y="756700"/>
            <a:ext cx="1081625" cy="1124950"/>
          </a:xfrm>
          <a:custGeom>
            <a:pathLst>
              <a:path extrusionOk="0" h="120000" w="120000">
                <a:moveTo>
                  <a:pt x="0" y="120000"/>
                </a:moveTo>
                <a:lnTo>
                  <a:pt x="0" y="0"/>
                </a:lnTo>
                <a:lnTo>
                  <a:pt x="120000"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49" y="3266724"/>
            <a:ext cx="1081625" cy="1124950"/>
          </a:xfrm>
          <a:custGeom>
            <a:pathLst>
              <a:path extrusionOk="0" h="120000" w="120000">
                <a:moveTo>
                  <a:pt x="0" y="120000"/>
                </a:moveTo>
                <a:lnTo>
                  <a:pt x="0" y="0"/>
                </a:lnTo>
                <a:lnTo>
                  <a:pt x="120000"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4"/>
            <a:ext cx="3054600" cy="15371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lgn="ctr">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lgn="ctr">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lgn="ctr">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lgn="ctr">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lgn="ctr">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lgn="ctr">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lgn="ctr">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lgn="ctr">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13" name="Shape 13"/>
          <p:cNvSpPr txBox="1"/>
          <p:nvPr>
            <p:ph idx="1" type="subTitle"/>
          </p:nvPr>
        </p:nvSpPr>
        <p:spPr>
          <a:xfrm>
            <a:off x="3044700" y="3116580"/>
            <a:ext cx="3054600" cy="7013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1pPr>
            <a:lvl2pPr indent="0" lvl="1" marL="4572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2pPr>
            <a:lvl3pPr indent="0" lvl="2" marL="9144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3pPr>
            <a:lvl4pPr indent="0" lvl="3" marL="13716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4pPr>
            <a:lvl5pPr indent="0" lvl="4" marL="18288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5pPr>
            <a:lvl6pPr indent="0" lvl="5" marL="22860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6pPr>
            <a:lvl7pPr indent="0" lvl="6" marL="27432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7pPr>
            <a:lvl8pPr indent="0" lvl="7" marL="32004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8pPr>
            <a:lvl9pPr indent="0" lvl="8" marL="36576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9pPr>
          </a:lstStyle>
          <a:p/>
        </p:txBody>
      </p:sp>
      <p:sp>
        <p:nvSpPr>
          <p:cNvPr id="14" name="Shape 1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txBox="1"/>
          <p:nvPr>
            <p:ph type="title"/>
          </p:nvPr>
        </p:nvSpPr>
        <p:spPr>
          <a:xfrm>
            <a:off x="311700" y="957125"/>
            <a:ext cx="8520599" cy="21287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2"/>
              </a:buClr>
              <a:buFont typeface="Economica"/>
              <a:buNone/>
              <a:defRPr b="0" i="0" sz="16000" u="none" cap="none" strike="noStrike">
                <a:solidFill>
                  <a:schemeClr val="lt2"/>
                </a:solidFill>
                <a:latin typeface="Economica"/>
                <a:ea typeface="Economica"/>
                <a:cs typeface="Economica"/>
                <a:sym typeface="Economica"/>
              </a:defRPr>
            </a:lvl1pPr>
            <a:lvl2pPr indent="0" lvl="1" algn="ctr">
              <a:spcBef>
                <a:spcPts val="0"/>
              </a:spcBef>
              <a:buClr>
                <a:schemeClr val="lt2"/>
              </a:buClr>
              <a:buFont typeface="Economica"/>
              <a:buNone/>
              <a:defRPr sz="16000">
                <a:solidFill>
                  <a:schemeClr val="lt2"/>
                </a:solidFill>
                <a:latin typeface="Economica"/>
                <a:ea typeface="Economica"/>
                <a:cs typeface="Economica"/>
                <a:sym typeface="Economica"/>
              </a:defRPr>
            </a:lvl2pPr>
            <a:lvl3pPr indent="0" lvl="2" algn="ctr">
              <a:spcBef>
                <a:spcPts val="0"/>
              </a:spcBef>
              <a:buClr>
                <a:schemeClr val="lt2"/>
              </a:buClr>
              <a:buFont typeface="Economica"/>
              <a:buNone/>
              <a:defRPr sz="16000">
                <a:solidFill>
                  <a:schemeClr val="lt2"/>
                </a:solidFill>
                <a:latin typeface="Economica"/>
                <a:ea typeface="Economica"/>
                <a:cs typeface="Economica"/>
                <a:sym typeface="Economica"/>
              </a:defRPr>
            </a:lvl3pPr>
            <a:lvl4pPr indent="0" lvl="3" algn="ctr">
              <a:spcBef>
                <a:spcPts val="0"/>
              </a:spcBef>
              <a:buClr>
                <a:schemeClr val="lt2"/>
              </a:buClr>
              <a:buFont typeface="Economica"/>
              <a:buNone/>
              <a:defRPr sz="16000">
                <a:solidFill>
                  <a:schemeClr val="lt2"/>
                </a:solidFill>
                <a:latin typeface="Economica"/>
                <a:ea typeface="Economica"/>
                <a:cs typeface="Economica"/>
                <a:sym typeface="Economica"/>
              </a:defRPr>
            </a:lvl4pPr>
            <a:lvl5pPr indent="0" lvl="4" algn="ctr">
              <a:spcBef>
                <a:spcPts val="0"/>
              </a:spcBef>
              <a:buClr>
                <a:schemeClr val="lt2"/>
              </a:buClr>
              <a:buFont typeface="Economica"/>
              <a:buNone/>
              <a:defRPr sz="16000">
                <a:solidFill>
                  <a:schemeClr val="lt2"/>
                </a:solidFill>
                <a:latin typeface="Economica"/>
                <a:ea typeface="Economica"/>
                <a:cs typeface="Economica"/>
                <a:sym typeface="Economica"/>
              </a:defRPr>
            </a:lvl5pPr>
            <a:lvl6pPr indent="0" lvl="5" algn="ctr">
              <a:spcBef>
                <a:spcPts val="0"/>
              </a:spcBef>
              <a:buClr>
                <a:schemeClr val="lt2"/>
              </a:buClr>
              <a:buFont typeface="Economica"/>
              <a:buNone/>
              <a:defRPr sz="16000">
                <a:solidFill>
                  <a:schemeClr val="lt2"/>
                </a:solidFill>
                <a:latin typeface="Economica"/>
                <a:ea typeface="Economica"/>
                <a:cs typeface="Economica"/>
                <a:sym typeface="Economica"/>
              </a:defRPr>
            </a:lvl6pPr>
            <a:lvl7pPr indent="0" lvl="6" algn="ctr">
              <a:spcBef>
                <a:spcPts val="0"/>
              </a:spcBef>
              <a:buClr>
                <a:schemeClr val="lt2"/>
              </a:buClr>
              <a:buFont typeface="Economica"/>
              <a:buNone/>
              <a:defRPr sz="16000">
                <a:solidFill>
                  <a:schemeClr val="lt2"/>
                </a:solidFill>
                <a:latin typeface="Economica"/>
                <a:ea typeface="Economica"/>
                <a:cs typeface="Economica"/>
                <a:sym typeface="Economica"/>
              </a:defRPr>
            </a:lvl7pPr>
            <a:lvl8pPr indent="0" lvl="7" algn="ctr">
              <a:spcBef>
                <a:spcPts val="0"/>
              </a:spcBef>
              <a:buClr>
                <a:schemeClr val="lt2"/>
              </a:buClr>
              <a:buFont typeface="Economica"/>
              <a:buNone/>
              <a:defRPr sz="16000">
                <a:solidFill>
                  <a:schemeClr val="lt2"/>
                </a:solidFill>
                <a:latin typeface="Economica"/>
                <a:ea typeface="Economica"/>
                <a:cs typeface="Economica"/>
                <a:sym typeface="Economica"/>
              </a:defRPr>
            </a:lvl8pPr>
            <a:lvl9pPr indent="0" lvl="8" algn="ctr">
              <a:spcBef>
                <a:spcPts val="0"/>
              </a:spcBef>
              <a:buClr>
                <a:schemeClr val="lt2"/>
              </a:buClr>
              <a:buFont typeface="Economica"/>
              <a:buNone/>
              <a:defRPr sz="16000">
                <a:solidFill>
                  <a:schemeClr val="lt2"/>
                </a:solidFill>
                <a:latin typeface="Economica"/>
                <a:ea typeface="Economica"/>
                <a:cs typeface="Economica"/>
                <a:sym typeface="Economica"/>
              </a:defRPr>
            </a:lvl9pPr>
          </a:lstStyle>
          <a:p/>
        </p:txBody>
      </p:sp>
      <p:sp>
        <p:nvSpPr>
          <p:cNvPr id="54" name="Shape 54"/>
          <p:cNvSpPr txBox="1"/>
          <p:nvPr>
            <p:ph idx="1" type="body"/>
          </p:nvPr>
        </p:nvSpPr>
        <p:spPr>
          <a:xfrm>
            <a:off x="311700" y="3162000"/>
            <a:ext cx="8520599" cy="1071599"/>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1"/>
              </a:buClr>
              <a:buFont typeface="Open Sans"/>
              <a:buNone/>
              <a:defRPr b="0" i="0" sz="1800" u="none" cap="none" strike="noStrike">
                <a:solidFill>
                  <a:schemeClr val="dk1"/>
                </a:solidFill>
                <a:latin typeface="Open Sans"/>
                <a:ea typeface="Open Sans"/>
                <a:cs typeface="Open Sans"/>
                <a:sym typeface="Open Sans"/>
              </a:defRPr>
            </a:lvl1pPr>
            <a:lvl2pPr indent="0" lvl="1" marL="4572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2pPr>
            <a:lvl3pPr indent="0" lvl="2" marL="9144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3pPr>
            <a:lvl4pPr indent="0" lvl="3" marL="13716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4pPr>
            <a:lvl5pPr indent="0" lvl="4" marL="18288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5pPr>
            <a:lvl6pPr indent="0" lvl="5" marL="22860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6pPr>
            <a:lvl7pPr indent="0" lvl="6" marL="27432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7pPr>
            <a:lvl8pPr indent="0" lvl="7" marL="32004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8pPr>
            <a:lvl9pPr indent="0" lvl="8" marL="36576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55" name="Shape 5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txBox="1"/>
          <p:nvPr>
            <p:ph type="title"/>
          </p:nvPr>
        </p:nvSpPr>
        <p:spPr>
          <a:xfrm>
            <a:off x="311700" y="315925"/>
            <a:ext cx="8520599" cy="8312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18" name="Shape 18"/>
          <p:cNvSpPr txBox="1"/>
          <p:nvPr>
            <p:ph idx="1" type="body"/>
          </p:nvPr>
        </p:nvSpPr>
        <p:spPr>
          <a:xfrm>
            <a:off x="311700" y="1225225"/>
            <a:ext cx="8520599" cy="33540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8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19" name="Shape 1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0" name="Shape 20"/>
        <p:cNvGrpSpPr/>
        <p:nvPr/>
      </p:nvGrpSpPr>
      <p:grpSpPr>
        <a:xfrm>
          <a:off x="0" y="0"/>
          <a:ext cx="0" cy="0"/>
          <a:chOff x="0" y="0"/>
          <a:chExt cx="0" cy="0"/>
        </a:xfrm>
      </p:grpSpPr>
      <p:sp>
        <p:nvSpPr>
          <p:cNvPr id="21" name="Shape 21"/>
          <p:cNvSpPr/>
          <p:nvPr/>
        </p:nvSpPr>
        <p:spPr>
          <a:xfrm flipH="1">
            <a:off x="7595936" y="460225"/>
            <a:ext cx="1081625" cy="1124950"/>
          </a:xfrm>
          <a:custGeom>
            <a:pathLst>
              <a:path extrusionOk="0" h="120000" w="120000">
                <a:moveTo>
                  <a:pt x="0" y="120000"/>
                </a:moveTo>
                <a:lnTo>
                  <a:pt x="0" y="0"/>
                </a:lnTo>
                <a:lnTo>
                  <a:pt x="120000" y="0"/>
                </a:lnTo>
              </a:path>
            </a:pathLst>
          </a:custGeom>
          <a:noFill/>
          <a:ln cap="flat" cmpd="sng" w="28575">
            <a:solidFill>
              <a:schemeClr val="lt2"/>
            </a:solidFill>
            <a:prstDash val="solid"/>
            <a:miter/>
            <a:headEnd len="med" w="med" type="none"/>
            <a:tailEnd len="med" w="med" type="none"/>
          </a:ln>
        </p:spPr>
      </p:sp>
      <p:sp>
        <p:nvSpPr>
          <p:cNvPr id="22" name="Shape 22"/>
          <p:cNvSpPr/>
          <p:nvPr/>
        </p:nvSpPr>
        <p:spPr>
          <a:xfrm flipH="1" rot="10800000">
            <a:off x="466425" y="3558324"/>
            <a:ext cx="1081625" cy="1124950"/>
          </a:xfrm>
          <a:custGeom>
            <a:pathLst>
              <a:path extrusionOk="0" h="120000" w="120000">
                <a:moveTo>
                  <a:pt x="0" y="120000"/>
                </a:moveTo>
                <a:lnTo>
                  <a:pt x="0" y="0"/>
                </a:lnTo>
                <a:lnTo>
                  <a:pt x="120000" y="0"/>
                </a:lnTo>
              </a:path>
            </a:pathLst>
          </a:custGeom>
          <a:noFill/>
          <a:ln cap="flat" cmpd="sng" w="28575">
            <a:solidFill>
              <a:schemeClr val="lt2"/>
            </a:solidFill>
            <a:prstDash val="solid"/>
            <a:miter/>
            <a:headEnd len="med" w="med" type="none"/>
            <a:tailEnd len="med" w="med" type="none"/>
          </a:ln>
        </p:spPr>
      </p:sp>
      <p:sp>
        <p:nvSpPr>
          <p:cNvPr id="23" name="Shape 23"/>
          <p:cNvSpPr txBox="1"/>
          <p:nvPr>
            <p:ph type="title"/>
          </p:nvPr>
        </p:nvSpPr>
        <p:spPr>
          <a:xfrm>
            <a:off x="773700" y="1806450"/>
            <a:ext cx="7596600" cy="1530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lgn="ctr">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lgn="ctr">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lgn="ctr">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lgn="ctr">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lgn="ctr">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lgn="ctr">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lgn="ctr">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lgn="ctr">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24" name="Shape 2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599" cy="8312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27" name="Shape 27"/>
          <p:cNvSpPr txBox="1"/>
          <p:nvPr>
            <p:ph idx="1" type="body"/>
          </p:nvPr>
        </p:nvSpPr>
        <p:spPr>
          <a:xfrm>
            <a:off x="311700" y="1225225"/>
            <a:ext cx="3999899" cy="33540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9pPr>
          </a:lstStyle>
          <a:p/>
        </p:txBody>
      </p:sp>
      <p:sp>
        <p:nvSpPr>
          <p:cNvPr id="28" name="Shape 28"/>
          <p:cNvSpPr txBox="1"/>
          <p:nvPr>
            <p:ph idx="2" type="body"/>
          </p:nvPr>
        </p:nvSpPr>
        <p:spPr>
          <a:xfrm>
            <a:off x="4832400" y="1225225"/>
            <a:ext cx="3999899" cy="33540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9pPr>
          </a:lstStyle>
          <a:p/>
        </p:txBody>
      </p:sp>
      <p:sp>
        <p:nvSpPr>
          <p:cNvPr id="29" name="Shape 2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599" cy="8312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32" name="Shape 3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30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3000">
                <a:solidFill>
                  <a:schemeClr val="dk1"/>
                </a:solidFill>
                <a:latin typeface="Economica"/>
                <a:ea typeface="Economica"/>
                <a:cs typeface="Economica"/>
                <a:sym typeface="Economica"/>
              </a:defRPr>
            </a:lvl2pPr>
            <a:lvl3pPr indent="0" lvl="2">
              <a:spcBef>
                <a:spcPts val="0"/>
              </a:spcBef>
              <a:buClr>
                <a:schemeClr val="dk1"/>
              </a:buClr>
              <a:buFont typeface="Economica"/>
              <a:buNone/>
              <a:defRPr sz="3000">
                <a:solidFill>
                  <a:schemeClr val="dk1"/>
                </a:solidFill>
                <a:latin typeface="Economica"/>
                <a:ea typeface="Economica"/>
                <a:cs typeface="Economica"/>
                <a:sym typeface="Economica"/>
              </a:defRPr>
            </a:lvl3pPr>
            <a:lvl4pPr indent="0" lvl="3">
              <a:spcBef>
                <a:spcPts val="0"/>
              </a:spcBef>
              <a:buClr>
                <a:schemeClr val="dk1"/>
              </a:buClr>
              <a:buFont typeface="Economica"/>
              <a:buNone/>
              <a:defRPr sz="3000">
                <a:solidFill>
                  <a:schemeClr val="dk1"/>
                </a:solidFill>
                <a:latin typeface="Economica"/>
                <a:ea typeface="Economica"/>
                <a:cs typeface="Economica"/>
                <a:sym typeface="Economica"/>
              </a:defRPr>
            </a:lvl4pPr>
            <a:lvl5pPr indent="0" lvl="4">
              <a:spcBef>
                <a:spcPts val="0"/>
              </a:spcBef>
              <a:buClr>
                <a:schemeClr val="dk1"/>
              </a:buClr>
              <a:buFont typeface="Economica"/>
              <a:buNone/>
              <a:defRPr sz="3000">
                <a:solidFill>
                  <a:schemeClr val="dk1"/>
                </a:solidFill>
                <a:latin typeface="Economica"/>
                <a:ea typeface="Economica"/>
                <a:cs typeface="Economica"/>
                <a:sym typeface="Economica"/>
              </a:defRPr>
            </a:lvl5pPr>
            <a:lvl6pPr indent="0" lvl="5">
              <a:spcBef>
                <a:spcPts val="0"/>
              </a:spcBef>
              <a:buClr>
                <a:schemeClr val="dk1"/>
              </a:buClr>
              <a:buFont typeface="Economica"/>
              <a:buNone/>
              <a:defRPr sz="3000">
                <a:solidFill>
                  <a:schemeClr val="dk1"/>
                </a:solidFill>
                <a:latin typeface="Economica"/>
                <a:ea typeface="Economica"/>
                <a:cs typeface="Economica"/>
                <a:sym typeface="Economica"/>
              </a:defRPr>
            </a:lvl6pPr>
            <a:lvl7pPr indent="0" lvl="6">
              <a:spcBef>
                <a:spcPts val="0"/>
              </a:spcBef>
              <a:buClr>
                <a:schemeClr val="dk1"/>
              </a:buClr>
              <a:buFont typeface="Economica"/>
              <a:buNone/>
              <a:defRPr sz="3000">
                <a:solidFill>
                  <a:schemeClr val="dk1"/>
                </a:solidFill>
                <a:latin typeface="Economica"/>
                <a:ea typeface="Economica"/>
                <a:cs typeface="Economica"/>
                <a:sym typeface="Economica"/>
              </a:defRPr>
            </a:lvl7pPr>
            <a:lvl8pPr indent="0" lvl="7">
              <a:spcBef>
                <a:spcPts val="0"/>
              </a:spcBef>
              <a:buClr>
                <a:schemeClr val="dk1"/>
              </a:buClr>
              <a:buFont typeface="Economica"/>
              <a:buNone/>
              <a:defRPr sz="3000">
                <a:solidFill>
                  <a:schemeClr val="dk1"/>
                </a:solidFill>
                <a:latin typeface="Economica"/>
                <a:ea typeface="Economica"/>
                <a:cs typeface="Economica"/>
                <a:sym typeface="Economica"/>
              </a:defRPr>
            </a:lvl8pPr>
            <a:lvl9pPr indent="0" lvl="8">
              <a:spcBef>
                <a:spcPts val="0"/>
              </a:spcBef>
              <a:buClr>
                <a:schemeClr val="dk1"/>
              </a:buClr>
              <a:buFont typeface="Economica"/>
              <a:buNone/>
              <a:defRPr sz="3000">
                <a:solidFill>
                  <a:schemeClr val="dk1"/>
                </a:solidFill>
                <a:latin typeface="Economica"/>
                <a:ea typeface="Economica"/>
                <a:cs typeface="Economica"/>
                <a:sym typeface="Economica"/>
              </a:defRPr>
            </a:lvl9pPr>
          </a:lstStyle>
          <a:p/>
        </p:txBody>
      </p:sp>
      <p:sp>
        <p:nvSpPr>
          <p:cNvPr id="35" name="Shape 35"/>
          <p:cNvSpPr txBox="1"/>
          <p:nvPr>
            <p:ph idx="1" type="body"/>
          </p:nvPr>
        </p:nvSpPr>
        <p:spPr>
          <a:xfrm>
            <a:off x="311700" y="1399399"/>
            <a:ext cx="2807999" cy="27849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9pPr>
          </a:lstStyle>
          <a:p/>
        </p:txBody>
      </p:sp>
      <p:sp>
        <p:nvSpPr>
          <p:cNvPr id="36" name="Shape 3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txBox="1"/>
          <p:nvPr>
            <p:ph type="title"/>
          </p:nvPr>
        </p:nvSpPr>
        <p:spPr>
          <a:xfrm>
            <a:off x="490250" y="450150"/>
            <a:ext cx="5878799"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Economica"/>
              <a:buNone/>
              <a:defRPr b="0" i="0" sz="48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8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8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8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8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8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8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8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800">
                <a:solidFill>
                  <a:schemeClr val="dk1"/>
                </a:solidFill>
                <a:latin typeface="Economica"/>
                <a:ea typeface="Economica"/>
                <a:cs typeface="Economica"/>
                <a:sym typeface="Economica"/>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4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199" cy="17861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2"/>
              </a:buClr>
              <a:buFont typeface="Economica"/>
              <a:buNone/>
              <a:defRPr b="0" i="0" sz="4200" u="none" cap="none" strike="noStrike">
                <a:solidFill>
                  <a:schemeClr val="lt2"/>
                </a:solidFill>
                <a:latin typeface="Economica"/>
                <a:ea typeface="Economica"/>
                <a:cs typeface="Economica"/>
                <a:sym typeface="Economica"/>
              </a:defRPr>
            </a:lvl1pPr>
            <a:lvl2pPr indent="0" lvl="1" algn="ctr">
              <a:spcBef>
                <a:spcPts val="0"/>
              </a:spcBef>
              <a:buClr>
                <a:schemeClr val="lt2"/>
              </a:buClr>
              <a:buFont typeface="Economica"/>
              <a:buNone/>
              <a:defRPr sz="4200">
                <a:solidFill>
                  <a:schemeClr val="lt2"/>
                </a:solidFill>
                <a:latin typeface="Economica"/>
                <a:ea typeface="Economica"/>
                <a:cs typeface="Economica"/>
                <a:sym typeface="Economica"/>
              </a:defRPr>
            </a:lvl2pPr>
            <a:lvl3pPr indent="0" lvl="2" algn="ctr">
              <a:spcBef>
                <a:spcPts val="0"/>
              </a:spcBef>
              <a:buClr>
                <a:schemeClr val="lt2"/>
              </a:buClr>
              <a:buFont typeface="Economica"/>
              <a:buNone/>
              <a:defRPr sz="4200">
                <a:solidFill>
                  <a:schemeClr val="lt2"/>
                </a:solidFill>
                <a:latin typeface="Economica"/>
                <a:ea typeface="Economica"/>
                <a:cs typeface="Economica"/>
                <a:sym typeface="Economica"/>
              </a:defRPr>
            </a:lvl3pPr>
            <a:lvl4pPr indent="0" lvl="3" algn="ctr">
              <a:spcBef>
                <a:spcPts val="0"/>
              </a:spcBef>
              <a:buClr>
                <a:schemeClr val="lt2"/>
              </a:buClr>
              <a:buFont typeface="Economica"/>
              <a:buNone/>
              <a:defRPr sz="4200">
                <a:solidFill>
                  <a:schemeClr val="lt2"/>
                </a:solidFill>
                <a:latin typeface="Economica"/>
                <a:ea typeface="Economica"/>
                <a:cs typeface="Economica"/>
                <a:sym typeface="Economica"/>
              </a:defRPr>
            </a:lvl4pPr>
            <a:lvl5pPr indent="0" lvl="4" algn="ctr">
              <a:spcBef>
                <a:spcPts val="0"/>
              </a:spcBef>
              <a:buClr>
                <a:schemeClr val="lt2"/>
              </a:buClr>
              <a:buFont typeface="Economica"/>
              <a:buNone/>
              <a:defRPr sz="4200">
                <a:solidFill>
                  <a:schemeClr val="lt2"/>
                </a:solidFill>
                <a:latin typeface="Economica"/>
                <a:ea typeface="Economica"/>
                <a:cs typeface="Economica"/>
                <a:sym typeface="Economica"/>
              </a:defRPr>
            </a:lvl5pPr>
            <a:lvl6pPr indent="0" lvl="5" algn="ctr">
              <a:spcBef>
                <a:spcPts val="0"/>
              </a:spcBef>
              <a:buClr>
                <a:schemeClr val="lt2"/>
              </a:buClr>
              <a:buFont typeface="Economica"/>
              <a:buNone/>
              <a:defRPr sz="4200">
                <a:solidFill>
                  <a:schemeClr val="lt2"/>
                </a:solidFill>
                <a:latin typeface="Economica"/>
                <a:ea typeface="Economica"/>
                <a:cs typeface="Economica"/>
                <a:sym typeface="Economica"/>
              </a:defRPr>
            </a:lvl6pPr>
            <a:lvl7pPr indent="0" lvl="6" algn="ctr">
              <a:spcBef>
                <a:spcPts val="0"/>
              </a:spcBef>
              <a:buClr>
                <a:schemeClr val="lt2"/>
              </a:buClr>
              <a:buFont typeface="Economica"/>
              <a:buNone/>
              <a:defRPr sz="4200">
                <a:solidFill>
                  <a:schemeClr val="lt2"/>
                </a:solidFill>
                <a:latin typeface="Economica"/>
                <a:ea typeface="Economica"/>
                <a:cs typeface="Economica"/>
                <a:sym typeface="Economica"/>
              </a:defRPr>
            </a:lvl7pPr>
            <a:lvl8pPr indent="0" lvl="7" algn="ctr">
              <a:spcBef>
                <a:spcPts val="0"/>
              </a:spcBef>
              <a:buClr>
                <a:schemeClr val="lt2"/>
              </a:buClr>
              <a:buFont typeface="Economica"/>
              <a:buNone/>
              <a:defRPr sz="4200">
                <a:solidFill>
                  <a:schemeClr val="lt2"/>
                </a:solidFill>
                <a:latin typeface="Economica"/>
                <a:ea typeface="Economica"/>
                <a:cs typeface="Economica"/>
                <a:sym typeface="Economica"/>
              </a:defRPr>
            </a:lvl8pPr>
            <a:lvl9pPr indent="0" lvl="8" algn="ctr">
              <a:spcBef>
                <a:spcPts val="0"/>
              </a:spcBef>
              <a:buClr>
                <a:schemeClr val="lt2"/>
              </a:buClr>
              <a:buFont typeface="Economica"/>
              <a:buNone/>
              <a:defRPr sz="4200">
                <a:solidFill>
                  <a:schemeClr val="lt2"/>
                </a:solidFill>
                <a:latin typeface="Economica"/>
                <a:ea typeface="Economica"/>
                <a:cs typeface="Economica"/>
                <a:sym typeface="Economica"/>
              </a:defRPr>
            </a:lvl9pPr>
          </a:lstStyle>
          <a:p/>
        </p:txBody>
      </p:sp>
      <p:sp>
        <p:nvSpPr>
          <p:cNvPr id="45" name="Shape 45"/>
          <p:cNvSpPr txBox="1"/>
          <p:nvPr>
            <p:ph idx="1" type="subTitle"/>
          </p:nvPr>
        </p:nvSpPr>
        <p:spPr>
          <a:xfrm>
            <a:off x="265500" y="2769000"/>
            <a:ext cx="4045199" cy="15740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1pPr>
            <a:lvl2pPr indent="0" lvl="1" marL="4572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2pPr>
            <a:lvl3pPr indent="0" lvl="2" marL="9144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3pPr>
            <a:lvl4pPr indent="0" lvl="3" marL="13716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4pPr>
            <a:lvl5pPr indent="0" lvl="4" marL="18288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5pPr>
            <a:lvl6pPr indent="0" lvl="5" marL="22860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6pPr>
            <a:lvl7pPr indent="0" lvl="6" marL="27432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7pPr>
            <a:lvl8pPr indent="0" lvl="7" marL="32004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8pPr>
            <a:lvl9pPr indent="0" lvl="8" marL="36576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Open Sans"/>
              <a:buNone/>
              <a:defRPr b="0" i="0" sz="1800" u="none" cap="none" strike="noStrike">
                <a:solidFill>
                  <a:schemeClr val="lt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9pPr>
          </a:lstStyle>
          <a:p/>
        </p:txBody>
      </p:sp>
      <p:sp>
        <p:nvSpPr>
          <p:cNvPr id="47" name="Shape 4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1pPr>
            <a:lvl2pPr indent="0" lvl="1" marL="457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50" name="Shape 5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599" cy="8312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599" cy="33540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8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1"/>
              </a:buClr>
              <a:buSzPct val="25000"/>
              <a:buFont typeface="Economica"/>
              <a:buNone/>
            </a:pPr>
            <a:fld id="{00000000-1234-1234-1234-123412341234}" type="slidenum">
              <a:rPr b="0" i="0" lang="en" sz="1000" u="none" cap="none" strike="noStrike">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630579"/>
            <a:ext cx="3054600" cy="1537199"/>
          </a:xfrm>
          <a:prstGeom prst="rect">
            <a:avLst/>
          </a:prstGeom>
          <a:noFill/>
          <a:ln>
            <a:noFill/>
          </a:ln>
        </p:spPr>
        <p:txBody>
          <a:bodyPr anchorCtr="0" anchor="b" bIns="91425" lIns="91425" rIns="91425" tIns="91425">
            <a:noAutofit/>
          </a:bodyPr>
          <a:lstStyle/>
          <a:p>
            <a:pPr indent="0" lvl="0" marL="0" marR="0" rtl="0" algn="ctr">
              <a:lnSpc>
                <a:spcPct val="150000"/>
              </a:lnSpc>
              <a:spcBef>
                <a:spcPts val="0"/>
              </a:spcBef>
              <a:spcAft>
                <a:spcPts val="0"/>
              </a:spcAft>
              <a:buClr>
                <a:schemeClr val="dk1"/>
              </a:buClr>
              <a:buSzPct val="25000"/>
              <a:buFont typeface="Arial"/>
              <a:buNone/>
            </a:pPr>
            <a:r>
              <a:rPr b="1" lang="en" sz="4800">
                <a:solidFill>
                  <a:srgbClr val="222222"/>
                </a:solidFill>
                <a:highlight>
                  <a:srgbClr val="FFFFFF"/>
                </a:highlight>
              </a:rPr>
              <a:t>Chirp</a:t>
            </a:r>
          </a:p>
        </p:txBody>
      </p:sp>
      <p:sp>
        <p:nvSpPr>
          <p:cNvPr id="63" name="Shape 63"/>
          <p:cNvSpPr txBox="1"/>
          <p:nvPr>
            <p:ph idx="1" type="subTitle"/>
          </p:nvPr>
        </p:nvSpPr>
        <p:spPr>
          <a:xfrm>
            <a:off x="3044700" y="2051050"/>
            <a:ext cx="3246000" cy="1162500"/>
          </a:xfrm>
          <a:prstGeom prst="rect">
            <a:avLst/>
          </a:prstGeom>
          <a:noFill/>
          <a:ln>
            <a:noFill/>
          </a:ln>
        </p:spPr>
        <p:txBody>
          <a:bodyPr anchorCtr="0" anchor="t" bIns="91425" lIns="91425" rIns="91425" tIns="91425">
            <a:noAutofit/>
          </a:bodyPr>
          <a:lstStyle/>
          <a:p>
            <a:pPr indent="0" lvl="0" marL="0" marR="0" rtl="0" algn="ctr">
              <a:lnSpc>
                <a:spcPct val="150000"/>
              </a:lnSpc>
              <a:spcBef>
                <a:spcPts val="0"/>
              </a:spcBef>
              <a:spcAft>
                <a:spcPts val="0"/>
              </a:spcAft>
              <a:buClr>
                <a:schemeClr val="dk1"/>
              </a:buClr>
              <a:buSzPct val="25000"/>
              <a:buFont typeface="Arial"/>
              <a:buNone/>
            </a:pPr>
            <a:r>
              <a:rPr b="1" i="0" lang="en" sz="3000" u="none" cap="none" strike="noStrike">
                <a:solidFill>
                  <a:srgbClr val="222222"/>
                </a:solidFill>
                <a:highlight>
                  <a:srgbClr val="FFFFFF"/>
                </a:highlight>
                <a:latin typeface="Economica"/>
                <a:ea typeface="Economica"/>
                <a:cs typeface="Economica"/>
                <a:sym typeface="Economica"/>
              </a:rPr>
              <a:t> </a:t>
            </a:r>
            <a:r>
              <a:rPr b="1" lang="en" sz="3000">
                <a:solidFill>
                  <a:srgbClr val="222222"/>
                </a:solidFill>
                <a:highlight>
                  <a:srgbClr val="FFFFFF"/>
                </a:highlight>
              </a:rPr>
              <a:t>Blogging webapp </a:t>
            </a:r>
          </a:p>
          <a:p>
            <a:pPr indent="0" lvl="0" marL="0" marR="0" rtl="0" algn="ctr">
              <a:lnSpc>
                <a:spcPct val="150000"/>
              </a:lnSpc>
              <a:spcBef>
                <a:spcPts val="0"/>
              </a:spcBef>
              <a:spcAft>
                <a:spcPts val="0"/>
              </a:spcAft>
              <a:buClr>
                <a:schemeClr val="dk1"/>
              </a:buClr>
              <a:buSzPct val="25000"/>
              <a:buFont typeface="Arial"/>
              <a:buNone/>
            </a:pPr>
            <a:r>
              <a:t/>
            </a:r>
            <a:endParaRPr b="1" sz="3000">
              <a:solidFill>
                <a:srgbClr val="222222"/>
              </a:solidFill>
              <a:highlight>
                <a:srgbClr val="FFFFFF"/>
              </a:highlight>
            </a:endParaRPr>
          </a:p>
        </p:txBody>
      </p:sp>
      <p:sp>
        <p:nvSpPr>
          <p:cNvPr id="64" name="Shape 64"/>
          <p:cNvSpPr txBox="1"/>
          <p:nvPr/>
        </p:nvSpPr>
        <p:spPr>
          <a:xfrm>
            <a:off x="3321350" y="3293325"/>
            <a:ext cx="2663700" cy="1073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Font typeface="Economica"/>
              <a:buNone/>
            </a:pPr>
            <a:r>
              <a:rPr b="1" lang="en">
                <a:latin typeface="Economica"/>
                <a:ea typeface="Economica"/>
                <a:cs typeface="Economica"/>
                <a:sym typeface="Economica"/>
              </a:rPr>
              <a:t>By:</a:t>
            </a:r>
          </a:p>
          <a:p>
            <a:pPr indent="0" lvl="0" marL="0" marR="0" rtl="0" algn="ctr">
              <a:lnSpc>
                <a:spcPct val="100000"/>
              </a:lnSpc>
              <a:spcBef>
                <a:spcPts val="0"/>
              </a:spcBef>
              <a:spcAft>
                <a:spcPts val="0"/>
              </a:spcAft>
              <a:buClr>
                <a:srgbClr val="000000"/>
              </a:buClr>
              <a:buFont typeface="Economica"/>
              <a:buNone/>
            </a:pPr>
            <a:r>
              <a:rPr b="1" lang="en">
                <a:latin typeface="Economica"/>
                <a:ea typeface="Economica"/>
                <a:cs typeface="Economica"/>
                <a:sym typeface="Economica"/>
              </a:rPr>
              <a:t>Pratik Sawant (59)</a:t>
            </a:r>
          </a:p>
          <a:p>
            <a:pPr indent="0" lvl="0" marL="0" marR="0" rtl="0" algn="ctr">
              <a:lnSpc>
                <a:spcPct val="100000"/>
              </a:lnSpc>
              <a:spcBef>
                <a:spcPts val="0"/>
              </a:spcBef>
              <a:spcAft>
                <a:spcPts val="0"/>
              </a:spcAft>
              <a:buClr>
                <a:srgbClr val="000000"/>
              </a:buClr>
              <a:buFont typeface="Economica"/>
              <a:buNone/>
            </a:pPr>
            <a:r>
              <a:rPr b="1" lang="en">
                <a:latin typeface="Economica"/>
                <a:ea typeface="Economica"/>
                <a:cs typeface="Economica"/>
                <a:sym typeface="Economica"/>
              </a:rPr>
              <a:t>Sanket Sawant (60)</a:t>
            </a:r>
          </a:p>
          <a:p>
            <a:pPr indent="0" lvl="0" marL="0" marR="0" rtl="0" algn="ctr">
              <a:lnSpc>
                <a:spcPct val="100000"/>
              </a:lnSpc>
              <a:spcBef>
                <a:spcPts val="0"/>
              </a:spcBef>
              <a:spcAft>
                <a:spcPts val="0"/>
              </a:spcAft>
              <a:buClr>
                <a:srgbClr val="000000"/>
              </a:buClr>
              <a:buFont typeface="Economica"/>
              <a:buNone/>
            </a:pPr>
            <a:r>
              <a:rPr b="1" lang="en">
                <a:latin typeface="Economica"/>
                <a:ea typeface="Economica"/>
                <a:cs typeface="Economica"/>
                <a:sym typeface="Economica"/>
              </a:rPr>
              <a:t>Kevin Shah(62)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315925"/>
            <a:ext cx="8520599" cy="8312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4200" u="none" cap="none" strike="noStrike">
                <a:solidFill>
                  <a:schemeClr val="dk1"/>
                </a:solidFill>
                <a:latin typeface="Economica"/>
                <a:ea typeface="Economica"/>
                <a:cs typeface="Economica"/>
                <a:sym typeface="Economica"/>
              </a:rPr>
              <a:t>Introduction</a:t>
            </a:r>
          </a:p>
        </p:txBody>
      </p:sp>
      <p:sp>
        <p:nvSpPr>
          <p:cNvPr id="70" name="Shape 70"/>
          <p:cNvSpPr txBox="1"/>
          <p:nvPr>
            <p:ph idx="1" type="body"/>
          </p:nvPr>
        </p:nvSpPr>
        <p:spPr>
          <a:xfrm>
            <a:off x="311700" y="1225225"/>
            <a:ext cx="8520599" cy="3354000"/>
          </a:xfrm>
          <a:prstGeom prst="rect">
            <a:avLst/>
          </a:prstGeom>
          <a:noFill/>
          <a:ln>
            <a:noFill/>
          </a:ln>
        </p:spPr>
        <p:txBody>
          <a:bodyPr anchorCtr="0" anchor="t" bIns="91425" lIns="91425" rIns="91425" tIns="91425">
            <a:noAutofit/>
          </a:bodyPr>
          <a:lstStyle/>
          <a:p>
            <a:pPr lvl="0" rtl="0">
              <a:spcBef>
                <a:spcPts val="0"/>
              </a:spcBef>
              <a:spcAft>
                <a:spcPts val="0"/>
              </a:spcAft>
              <a:buClr>
                <a:schemeClr val="dk1"/>
              </a:buClr>
              <a:buSzPct val="61111"/>
              <a:buFont typeface="Arial"/>
              <a:buNone/>
            </a:pPr>
            <a:r>
              <a:rPr lang="en">
                <a:latin typeface="Arial"/>
                <a:ea typeface="Arial"/>
                <a:cs typeface="Arial"/>
                <a:sym typeface="Arial"/>
              </a:rPr>
              <a:t>The project is Tweet streaming web application where users can upload Tweets and stream it at any point.The uploader is able to see how many users have viewed its Tweets.Users can like ,dislike the Tweets.only uploader can delete and edit the Tweet title and description of Tweet.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599" cy="8312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Economica"/>
              <a:buNone/>
            </a:pPr>
            <a:r>
              <a:rPr b="0" i="0" lang="en" sz="4200" u="none" cap="none" strike="noStrike">
                <a:solidFill>
                  <a:schemeClr val="dk1"/>
                </a:solidFill>
                <a:latin typeface="Economica"/>
                <a:ea typeface="Economica"/>
                <a:cs typeface="Economica"/>
                <a:sym typeface="Economica"/>
              </a:rPr>
              <a:t>Services</a:t>
            </a:r>
          </a:p>
        </p:txBody>
      </p:sp>
      <p:sp>
        <p:nvSpPr>
          <p:cNvPr id="76" name="Shape 76"/>
          <p:cNvSpPr txBox="1"/>
          <p:nvPr>
            <p:ph idx="1" type="body"/>
          </p:nvPr>
        </p:nvSpPr>
        <p:spPr>
          <a:xfrm>
            <a:off x="311700" y="1225225"/>
            <a:ext cx="8520599" cy="33540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Open Sans"/>
              <a:buNone/>
            </a:pPr>
            <a:r>
              <a:t/>
            </a:r>
            <a:endParaRPr b="0" i="0" sz="1800" u="none" cap="none" strike="noStrike">
              <a:solidFill>
                <a:schemeClr val="dk1"/>
              </a:solidFill>
              <a:latin typeface="Open Sans"/>
              <a:ea typeface="Open Sans"/>
              <a:cs typeface="Open Sans"/>
              <a:sym typeface="Open Sans"/>
            </a:endParaRPr>
          </a:p>
        </p:txBody>
      </p:sp>
      <p:pic>
        <p:nvPicPr>
          <p:cNvPr id="77" name="Shape 77"/>
          <p:cNvPicPr preferRelativeResize="0"/>
          <p:nvPr/>
        </p:nvPicPr>
        <p:blipFill rotWithShape="1">
          <a:blip r:embed="rId3">
            <a:alphaModFix/>
          </a:blip>
          <a:srcRect b="19439" l="0" r="0" t="0"/>
          <a:stretch/>
        </p:blipFill>
        <p:spPr>
          <a:xfrm>
            <a:off x="311700" y="1225225"/>
            <a:ext cx="8520596" cy="359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15925"/>
            <a:ext cx="8520599" cy="8312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Economica"/>
              <a:buNone/>
            </a:pPr>
            <a:r>
              <a:rPr b="0" i="0" lang="en" sz="4200" u="none" cap="none" strike="noStrike">
                <a:solidFill>
                  <a:schemeClr val="dk1"/>
                </a:solidFill>
                <a:latin typeface="Economica"/>
                <a:ea typeface="Economica"/>
                <a:cs typeface="Economica"/>
                <a:sym typeface="Economica"/>
              </a:rPr>
              <a:t>Implementation</a:t>
            </a:r>
          </a:p>
        </p:txBody>
      </p:sp>
      <p:sp>
        <p:nvSpPr>
          <p:cNvPr id="83" name="Shape 83"/>
          <p:cNvSpPr txBox="1"/>
          <p:nvPr>
            <p:ph idx="1" type="body"/>
          </p:nvPr>
        </p:nvSpPr>
        <p:spPr>
          <a:xfrm>
            <a:off x="311700" y="1225225"/>
            <a:ext cx="8520599" cy="33540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chemeClr val="dk1"/>
              </a:buClr>
              <a:buSzPct val="25000"/>
              <a:buFont typeface="Open Sans"/>
              <a:buNone/>
            </a:pPr>
            <a:r>
              <a:rPr b="1" i="0" lang="en" sz="1800" u="none" cap="none" strike="noStrike">
                <a:solidFill>
                  <a:srgbClr val="222222"/>
                </a:solidFill>
                <a:highlight>
                  <a:srgbClr val="FFFFFF"/>
                </a:highlight>
                <a:latin typeface="Open Sans"/>
                <a:ea typeface="Open Sans"/>
                <a:cs typeface="Open Sans"/>
                <a:sym typeface="Open Sans"/>
              </a:rPr>
              <a:t>Technologies Used</a:t>
            </a:r>
          </a:p>
          <a:p>
            <a:pPr indent="0" lvl="0" marL="0" marR="0" rtl="0" algn="l">
              <a:lnSpc>
                <a:spcPct val="150000"/>
              </a:lnSpc>
              <a:spcBef>
                <a:spcPts val="0"/>
              </a:spcBef>
              <a:spcAft>
                <a:spcPts val="0"/>
              </a:spcAft>
              <a:buClr>
                <a:schemeClr val="dk1"/>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1.	Frontend</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HTML</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 CSS</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Javascript</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 AngularJs</a:t>
            </a:r>
          </a:p>
          <a:p>
            <a:pPr indent="0" lvl="0" marL="0" marR="0" rtl="0" algn="l">
              <a:lnSpc>
                <a:spcPct val="150000"/>
              </a:lnSpc>
              <a:spcBef>
                <a:spcPts val="0"/>
              </a:spcBef>
              <a:spcAft>
                <a:spcPts val="0"/>
              </a:spcAft>
              <a:buClr>
                <a:schemeClr val="dk1"/>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2.	Backend</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Nodejs</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Mongodb</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15925"/>
            <a:ext cx="8520599" cy="8312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Economica"/>
              <a:buNone/>
            </a:pPr>
            <a:r>
              <a:rPr b="0" i="0" lang="en" sz="4200" u="none" cap="none" strike="noStrike">
                <a:solidFill>
                  <a:schemeClr val="dk1"/>
                </a:solidFill>
                <a:latin typeface="Economica"/>
                <a:ea typeface="Economica"/>
                <a:cs typeface="Economica"/>
                <a:sym typeface="Economica"/>
              </a:rPr>
              <a:t>Conclusion</a:t>
            </a:r>
          </a:p>
        </p:txBody>
      </p:sp>
      <p:sp>
        <p:nvSpPr>
          <p:cNvPr id="89" name="Shape 89"/>
          <p:cNvSpPr txBox="1"/>
          <p:nvPr>
            <p:ph idx="1" type="body"/>
          </p:nvPr>
        </p:nvSpPr>
        <p:spPr>
          <a:xfrm>
            <a:off x="311700" y="1225225"/>
            <a:ext cx="8520599" cy="3354000"/>
          </a:xfrm>
          <a:prstGeom prst="rect">
            <a:avLst/>
          </a:prstGeom>
          <a:noFill/>
          <a:ln>
            <a:noFill/>
          </a:ln>
        </p:spPr>
        <p:txBody>
          <a:bodyPr anchorCtr="0" anchor="t" bIns="91425" lIns="91425" rIns="91425" tIns="91425">
            <a:noAutofit/>
          </a:bodyPr>
          <a:lstStyle/>
          <a:p>
            <a:pPr lvl="0" rtl="0">
              <a:spcBef>
                <a:spcPts val="0"/>
              </a:spcBef>
              <a:spcAft>
                <a:spcPts val="0"/>
              </a:spcAft>
              <a:buClr>
                <a:schemeClr val="dk1"/>
              </a:buClr>
              <a:buSzPct val="61111"/>
              <a:buFont typeface="Arial"/>
              <a:buNone/>
            </a:pPr>
            <a:r>
              <a:t/>
            </a:r>
            <a:endParaRPr>
              <a:latin typeface="Arial"/>
              <a:ea typeface="Arial"/>
              <a:cs typeface="Arial"/>
              <a:sym typeface="Arial"/>
            </a:endParaRPr>
          </a:p>
          <a:p>
            <a:pPr lvl="0" rtl="0">
              <a:spcBef>
                <a:spcPts val="0"/>
              </a:spcBef>
              <a:spcAft>
                <a:spcPts val="0"/>
              </a:spcAft>
              <a:buClr>
                <a:schemeClr val="dk1"/>
              </a:buClr>
              <a:buSzPct val="61111"/>
              <a:buFont typeface="Arial"/>
              <a:buNone/>
            </a:pPr>
            <a:r>
              <a:t/>
            </a:r>
            <a:endParaRPr>
              <a:latin typeface="Arial"/>
              <a:ea typeface="Arial"/>
              <a:cs typeface="Arial"/>
              <a:sym typeface="Arial"/>
            </a:endParaRPr>
          </a:p>
          <a:p>
            <a:pPr lvl="0" rtl="0">
              <a:spcBef>
                <a:spcPts val="0"/>
              </a:spcBef>
              <a:spcAft>
                <a:spcPts val="0"/>
              </a:spcAft>
              <a:buClr>
                <a:schemeClr val="dk1"/>
              </a:buClr>
              <a:buSzPct val="61111"/>
              <a:buFont typeface="Arial"/>
              <a:buNone/>
            </a:pPr>
            <a:r>
              <a:rPr lang="en">
                <a:latin typeface="Arial"/>
                <a:ea typeface="Arial"/>
                <a:cs typeface="Arial"/>
                <a:sym typeface="Arial"/>
              </a:rPr>
              <a:t>A Cloud storage system for Tweet storage and Retrieval was successfully implemented and hosted on AWS Cloud services.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