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vhfilesharing.comeze.com/" TargetMode="External"/><Relationship Id="rId4" Type="http://schemas.openxmlformats.org/officeDocument/2006/relationships/hyperlink" Target="http://www.w3school.com" TargetMode="External"/><Relationship Id="rId5" Type="http://schemas.openxmlformats.org/officeDocument/2006/relationships/hyperlink" Target="http://www.stackoverflow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Implementation of storage as a service specifically for images using web hosting.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Group Members-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Vijay Godhani 27								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Harishkandan Somasundaram 30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302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implements Storage as a Service by making use of HTML and PHP and some basic CSS for interface.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project is specific for images.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a PHP script has been added to ensure that any other type of file is rejected by the system while uploading.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a size limit of roughly 5Mb has been added.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any point of time, the user can access any single file uploaded.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he needs all the files together, he can get them too. The files would be downloaded together in a Zip file.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Details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used were HTML,CSS and PHP.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was created and buttons were added for choosing,uploading and downloading files.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CSS was used for interface.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scripting was used implementing each modules.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Upload.php for uploading, display.php for displaying details about individual files and making it possible to download them and download.php to download all the files at once in a zip file.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descr="1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00" y="2048400"/>
            <a:ext cx="45053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00" y="3559200"/>
            <a:ext cx="42862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900" y="2115825"/>
            <a:ext cx="35623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Screenshots(Continued)</a:t>
            </a:r>
          </a:p>
        </p:txBody>
      </p:sp>
      <p:pic>
        <p:nvPicPr>
          <p:cNvPr descr="4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105025"/>
            <a:ext cx="24765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800" y="2330825"/>
            <a:ext cx="53149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&amp; References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cloud storage system for images was successfully implemented and hosted on the web under the domain </a:t>
            </a:r>
            <a:r>
              <a:rPr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http://vhfilesharing.comeze.com/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www.w3schools.com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syntax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www.stackoverflow.com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error debugging.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