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18950" y="617500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NAS and Docker - Raspberry Pi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Kunal J. Tolani - 69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Nirbhay Pherwani - 49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Rohit Sachdev - 55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and 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Our project deals with cloud services on the raspberry pi.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NAS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has been setup using Samba server on the raspberry pi. A docker image has been installed which is not compatible with pi usually, but has been configured to work with raspberry pi. In addition to it,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Pi-hole,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Tonido,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Torrentbox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has been setup on the pi.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Torrentbox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Torrentbox basically turns the raspberry pi into a box which will download all your torrents. It makes use of the transmission bit torrent client and a web interface which can be configured for remote access.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9878" l="0" r="0" t="0"/>
          <a:stretch/>
        </p:blipFill>
        <p:spPr>
          <a:xfrm>
            <a:off x="2410100" y="2635025"/>
            <a:ext cx="5943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Pi-hole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Pi-Hole blocks ads of all sorts at the router level.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960275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Network-attached storage (NAS) is a file-level computer data storage server connected to a computer network providing data access to a heterogeneous group of clients.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0809" l="0" r="0" t="0"/>
          <a:stretch/>
        </p:blipFill>
        <p:spPr>
          <a:xfrm>
            <a:off x="2400250" y="2189400"/>
            <a:ext cx="5943600" cy="27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Tonido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Tonido is basically a simple platform to make all your files available over the internet remotely, turning your computer or device to a cloud platform.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2240724"/>
            <a:ext cx="5943600" cy="2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setup a multi-purpose cloud service on the raspberry pi.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Docker, Torrentbox, Pihole, Tonido and NAS using Samba, all have been setup and running on the Pi.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