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630580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22222"/>
                </a:solidFill>
                <a:highlight>
                  <a:srgbClr val="FFFFFF"/>
                </a:highlight>
              </a:rPr>
              <a:t>YumFood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05105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</a:rPr>
              <a:t> A website for foodies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321350" y="3073975"/>
            <a:ext cx="26637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By: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Sneha Dighe (19)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Akshay Dudani (23)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Priya Hinduja (34)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Introduction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have created a website Yumm Food and deployed the website on cloud.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Cloud services such as EC2, S3 and CloudFront have been used.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Amazon Simple Storage Service (Amazon S3) is object storage with a simple web service interface to store and retrieve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Amazon Elastic Compute Cloud (Amazon EC2) is a web service that provides secure, resizable compute capacity in the cloud.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r>
              <a:rPr lang="en">
                <a:highlight>
                  <a:srgbClr val="FFFFFF"/>
                </a:highlight>
              </a:rPr>
              <a:t>Amazon CloudFront is a web service that speeds up distribution of your static and dynamic web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19439" l="0" r="0" t="0"/>
          <a:stretch/>
        </p:blipFill>
        <p:spPr>
          <a:xfrm>
            <a:off x="311700" y="1225225"/>
            <a:ext cx="8520597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Technologies Used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1.	Frontend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HTML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CSS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Javascript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AngularJs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2.	Backend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Nodejs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have successfully studied benefits of cloud services like, Amazon S3.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also studied how the DNS System like Amazon Route 53 works with Content Delivery Network like Amazon Cloud Front.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created virtual buckets of the packets of data.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