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745B87-9BA5-45F2-9675-2A45ABA759B2}" type="datetimeFigureOut">
              <a:rPr lang="en-US" smtClean="0"/>
              <a:t>4/19/2017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AA6EA2-14A3-4A19-8CBB-7960FB3D633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hat-is-cloud-compu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platform" TargetMode="External"/><Relationship Id="rId2" Type="http://schemas.openxmlformats.org/officeDocument/2006/relationships/hyperlink" Target="https://en.wikipedia.org/wiki/Free_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T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forge.com/perfect-server-ubuntu-14.04-apache2-php-mysql-pureftpd-bind-dovecot-ispconfig-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IN" sz="36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IN" sz="36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IN" sz="36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EC2 service (IAAS) to host an instance and later use that instance as a web server/data server</a:t>
            </a:r>
            <a:r>
              <a:rPr lang="en-IN" sz="36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sz="36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Snehal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Chaudhari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(10)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-Monica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Chhabria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(13)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Rucha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Desai(16)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project about?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 smtClean="0"/>
              <a:t>Amazon EC2</a:t>
            </a:r>
            <a:r>
              <a:rPr lang="en-US" dirty="0" smtClean="0"/>
              <a:t>:Amazon Elastic Compute Cloud (Amazon EC2) is a web service that provides resizable compute capacity in the cloud. It is designed to make web-scale </a:t>
            </a:r>
            <a:r>
              <a:rPr lang="en-US" dirty="0" smtClean="0">
                <a:hlinkClick r:id="rId2"/>
              </a:rPr>
              <a:t>cloud computing</a:t>
            </a:r>
            <a:r>
              <a:rPr lang="en-US" dirty="0" smtClean="0"/>
              <a:t> easier for developers.</a:t>
            </a:r>
            <a:endParaRPr lang="en-IN" dirty="0" smtClean="0"/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Amazon EC2’s simple web service interface allows you to obtain and configure capacity with minimal friction.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 It provides you with complete control of your computing resources and lets you run on Amazon’s proven computing environment.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Amazon EC2 reduces the time required to obtain and boot new server instances to minutes, allowing you to quickly scale capacity, both up and down, as your computing requirements change.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Amazon EC2 changes the economics of computing by allowing you to pay only for capacity that you actually use.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Amazon EC2 provides developers the tools to build failure resilient applications and isolate themselves from common failure scenarios.</a:t>
            </a:r>
            <a:endParaRPr lang="en-IN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TOOLS AND SERVICES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FileZilla</a:t>
            </a:r>
            <a:r>
              <a:rPr lang="en-US" dirty="0" smtClean="0"/>
              <a:t> is a </a:t>
            </a:r>
            <a:r>
              <a:rPr lang="en-US" u="sng" dirty="0" smtClean="0">
                <a:hlinkClick r:id="rId2" tooltip="Free software"/>
              </a:rPr>
              <a:t>free software</a:t>
            </a:r>
            <a:r>
              <a:rPr lang="en-US" dirty="0" smtClean="0"/>
              <a:t>, </a:t>
            </a:r>
            <a:r>
              <a:rPr lang="en-US" u="sng" dirty="0" smtClean="0">
                <a:hlinkClick r:id="rId3" tooltip="Cross-platform"/>
              </a:rPr>
              <a:t>cross-platform</a:t>
            </a:r>
            <a:r>
              <a:rPr lang="en-US" dirty="0" smtClean="0"/>
              <a:t> </a:t>
            </a:r>
            <a:r>
              <a:rPr lang="en-US" u="sng" dirty="0" smtClean="0">
                <a:hlinkClick r:id="rId4" tooltip="FTP"/>
              </a:rPr>
              <a:t>FTP</a:t>
            </a:r>
            <a:r>
              <a:rPr lang="en-US" dirty="0" smtClean="0"/>
              <a:t> application, consisting of </a:t>
            </a:r>
            <a:r>
              <a:rPr lang="en-US" dirty="0" err="1" smtClean="0"/>
              <a:t>FileZilla</a:t>
            </a:r>
            <a:r>
              <a:rPr lang="en-US" dirty="0" smtClean="0"/>
              <a:t> Client and </a:t>
            </a:r>
            <a:r>
              <a:rPr lang="en-US" dirty="0" err="1" smtClean="0"/>
              <a:t>FileZilla</a:t>
            </a:r>
            <a:r>
              <a:rPr lang="en-US" dirty="0" smtClean="0"/>
              <a:t> Server.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Apache2 sever on </a:t>
            </a:r>
            <a:r>
              <a:rPr lang="en-US" dirty="0" err="1" smtClean="0"/>
              <a:t>Ubuntu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Phpmyadmin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Php5 on </a:t>
            </a:r>
            <a:r>
              <a:rPr lang="en-US" dirty="0" err="1" smtClean="0"/>
              <a:t>Ubuntu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MySQL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Cygwin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/>
              <a:t>Steps followed for configuration:</a:t>
            </a:r>
            <a:endParaRPr lang="en-IN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1. Create an Amazon Web Services account. </a:t>
            </a:r>
            <a:endParaRPr lang="en-IN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2. Create a new instance on EC2 with a private key.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3. Launch the instance.</a:t>
            </a:r>
            <a:endParaRPr lang="en-IN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4. View or change instance if needed.</a:t>
            </a: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5. Use </a:t>
            </a:r>
            <a:r>
              <a:rPr lang="en-US" sz="1800" dirty="0" err="1" smtClean="0"/>
              <a:t>Cygwin</a:t>
            </a:r>
            <a:r>
              <a:rPr lang="en-US" sz="1800" dirty="0" smtClean="0"/>
              <a:t> with key to login via </a:t>
            </a:r>
            <a:r>
              <a:rPr lang="en-US" sz="1800" dirty="0" err="1" smtClean="0"/>
              <a:t>ssh</a:t>
            </a:r>
            <a:r>
              <a:rPr lang="en-US" sz="1800" dirty="0" smtClean="0"/>
              <a:t> to remote machine.</a:t>
            </a:r>
            <a:endParaRPr lang="en-IN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6. Configure a web server on that machine. (Apache2/</a:t>
            </a:r>
            <a:r>
              <a:rPr lang="en-US" sz="1800" dirty="0" err="1" smtClean="0"/>
              <a:t>phpmyadmin</a:t>
            </a:r>
            <a:r>
              <a:rPr lang="en-US" sz="1800" dirty="0" smtClean="0"/>
              <a:t>/</a:t>
            </a:r>
            <a:r>
              <a:rPr lang="en-US" sz="1800" dirty="0" err="1" smtClean="0"/>
              <a:t>phpmysql</a:t>
            </a:r>
            <a:r>
              <a:rPr lang="en-US" sz="1800" dirty="0" smtClean="0"/>
              <a:t>).</a:t>
            </a: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US" sz="1800" u="sng" dirty="0" smtClean="0">
                <a:hlinkClick r:id="rId2"/>
              </a:rPr>
              <a:t>https://www.howtoforge.com/perfect-server-ubuntu-14.04-apache2-php-mysql-pureftpd-bind-dovecot-ispconfig-3</a:t>
            </a:r>
            <a:endParaRPr lang="en-IN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7. Use </a:t>
            </a:r>
            <a:r>
              <a:rPr lang="en-US" sz="1800" dirty="0" err="1" smtClean="0"/>
              <a:t>filezilla</a:t>
            </a:r>
            <a:r>
              <a:rPr lang="en-US" sz="1800" dirty="0" smtClean="0"/>
              <a:t> to transfer files to the server </a:t>
            </a:r>
            <a:r>
              <a:rPr lang="en-US" sz="1800" dirty="0" err="1" smtClean="0"/>
              <a:t>binded</a:t>
            </a:r>
            <a:r>
              <a:rPr lang="en-US" sz="1800" dirty="0" smtClean="0"/>
              <a:t> with the Public key.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8.  Use </a:t>
            </a:r>
            <a:r>
              <a:rPr lang="en-US" sz="1800" dirty="0" err="1" smtClean="0"/>
              <a:t>phpmyadmin</a:t>
            </a:r>
            <a:r>
              <a:rPr lang="en-US" sz="1800" dirty="0" smtClean="0"/>
              <a:t> from browser for setting up databases</a:t>
            </a:r>
            <a:endParaRPr lang="en-IN" sz="1800" dirty="0" smtClean="0"/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9. Enter </a:t>
            </a:r>
            <a:r>
              <a:rPr lang="en-US" sz="1800" dirty="0" err="1" smtClean="0"/>
              <a:t>ip</a:t>
            </a:r>
            <a:r>
              <a:rPr lang="en-US" sz="1800" dirty="0" smtClean="0"/>
              <a:t>-address on the browser to see your website.</a:t>
            </a:r>
            <a:endParaRPr lang="en-IN" sz="1800" dirty="0" smtClean="0"/>
          </a:p>
          <a:p>
            <a:pPr>
              <a:lnSpc>
                <a:spcPct val="150000"/>
              </a:lnSpc>
            </a:pPr>
            <a:endParaRPr lang="en-IN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Hence </a:t>
            </a:r>
            <a:r>
              <a:rPr lang="en-US" b="1" dirty="0" smtClean="0">
                <a:solidFill>
                  <a:schemeClr val="accent1"/>
                </a:solidFill>
              </a:rPr>
              <a:t>we have successfully studied and implemented </a:t>
            </a:r>
            <a:r>
              <a:rPr lang="en-US" b="1" dirty="0" err="1" smtClean="0">
                <a:solidFill>
                  <a:schemeClr val="accent1"/>
                </a:solidFill>
              </a:rPr>
              <a:t>amazon</a:t>
            </a:r>
            <a:r>
              <a:rPr lang="en-US" b="1" dirty="0" smtClean="0">
                <a:solidFill>
                  <a:schemeClr val="accent1"/>
                </a:solidFill>
              </a:rPr>
              <a:t> EC2 service (IAAS) to host an instance and later use that instance as a web server/data server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algn="ctr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THANK YOU.</a:t>
            </a:r>
            <a:endParaRPr lang="en-IN" b="1" dirty="0" smtClean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</TotalTime>
  <Words>197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Use of Amazon EC2 service (IAAS) to host an instance and later use that instance as a web server/data server.</vt:lpstr>
      <vt:lpstr>What is the project about?</vt:lpstr>
      <vt:lpstr>TOOLS AND SERVICES REQUIRED</vt:lpstr>
      <vt:lpstr>Implementation: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Amazon EC2 service (IAAS) to host an instance and later use that instance as a web server/data server.</dc:title>
  <dc:creator>WELCOME</dc:creator>
  <cp:lastModifiedBy>WELCOME</cp:lastModifiedBy>
  <cp:revision>2</cp:revision>
  <dcterms:created xsi:type="dcterms:W3CDTF">2017-04-18T18:30:09Z</dcterms:created>
  <dcterms:modified xsi:type="dcterms:W3CDTF">2017-04-18T18:40:29Z</dcterms:modified>
</cp:coreProperties>
</file>