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1" y="756700"/>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49" y="3266724"/>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4"/>
            <a:ext cx="3054600" cy="15371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lgn="ctr">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lgn="ctr">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lgn="ctr">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lgn="ctr">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lgn="ctr">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lgn="ctr">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lgn="ctr">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lgn="ctr">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13" name="Shape 13"/>
          <p:cNvSpPr txBox="1"/>
          <p:nvPr>
            <p:ph idx="1" type="subTitle"/>
          </p:nvPr>
        </p:nvSpPr>
        <p:spPr>
          <a:xfrm>
            <a:off x="3044700" y="3116580"/>
            <a:ext cx="3054600" cy="7013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1pPr>
            <a:lvl2pPr indent="0" lvl="1" marL="4572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2pPr>
            <a:lvl3pPr indent="0" lvl="2" marL="9144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3pPr>
            <a:lvl4pPr indent="0" lvl="3" marL="13716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4pPr>
            <a:lvl5pPr indent="0" lvl="4" marL="18288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5pPr>
            <a:lvl6pPr indent="0" lvl="5" marL="22860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6pPr>
            <a:lvl7pPr indent="0" lvl="6" marL="27432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7pPr>
            <a:lvl8pPr indent="0" lvl="7" marL="32004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8pPr>
            <a:lvl9pPr indent="0" lvl="8" marL="3657600" marR="0" rtl="0" algn="ctr">
              <a:lnSpc>
                <a:spcPct val="100000"/>
              </a:lnSpc>
              <a:spcBef>
                <a:spcPts val="0"/>
              </a:spcBef>
              <a:spcAft>
                <a:spcPts val="0"/>
              </a:spcAft>
              <a:buClr>
                <a:schemeClr val="dk1"/>
              </a:buClr>
              <a:buFont typeface="Economica"/>
              <a:buNone/>
              <a:defRPr b="0" i="0" sz="2100" u="none" cap="none" strike="noStrike">
                <a:solidFill>
                  <a:schemeClr val="dk1"/>
                </a:solidFill>
                <a:latin typeface="Economica"/>
                <a:ea typeface="Economica"/>
                <a:cs typeface="Economica"/>
                <a:sym typeface="Economica"/>
              </a:defRPr>
            </a:lvl9pPr>
          </a:lstStyle>
          <a:p/>
        </p:txBody>
      </p:sp>
      <p:sp>
        <p:nvSpPr>
          <p:cNvPr id="14" name="Shape 1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txBox="1"/>
          <p:nvPr>
            <p:ph type="title"/>
          </p:nvPr>
        </p:nvSpPr>
        <p:spPr>
          <a:xfrm>
            <a:off x="311700" y="957125"/>
            <a:ext cx="8520599" cy="21287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2"/>
              </a:buClr>
              <a:buFont typeface="Economica"/>
              <a:buNone/>
              <a:defRPr b="0" i="0" sz="16000" u="none" cap="none" strike="noStrike">
                <a:solidFill>
                  <a:schemeClr val="lt2"/>
                </a:solidFill>
                <a:latin typeface="Economica"/>
                <a:ea typeface="Economica"/>
                <a:cs typeface="Economica"/>
                <a:sym typeface="Economica"/>
              </a:defRPr>
            </a:lvl1pPr>
            <a:lvl2pPr indent="0" lvl="1" algn="ctr">
              <a:spcBef>
                <a:spcPts val="0"/>
              </a:spcBef>
              <a:buClr>
                <a:schemeClr val="lt2"/>
              </a:buClr>
              <a:buFont typeface="Economica"/>
              <a:buNone/>
              <a:defRPr sz="16000">
                <a:solidFill>
                  <a:schemeClr val="lt2"/>
                </a:solidFill>
                <a:latin typeface="Economica"/>
                <a:ea typeface="Economica"/>
                <a:cs typeface="Economica"/>
                <a:sym typeface="Economica"/>
              </a:defRPr>
            </a:lvl2pPr>
            <a:lvl3pPr indent="0" lvl="2" algn="ctr">
              <a:spcBef>
                <a:spcPts val="0"/>
              </a:spcBef>
              <a:buClr>
                <a:schemeClr val="lt2"/>
              </a:buClr>
              <a:buFont typeface="Economica"/>
              <a:buNone/>
              <a:defRPr sz="16000">
                <a:solidFill>
                  <a:schemeClr val="lt2"/>
                </a:solidFill>
                <a:latin typeface="Economica"/>
                <a:ea typeface="Economica"/>
                <a:cs typeface="Economica"/>
                <a:sym typeface="Economica"/>
              </a:defRPr>
            </a:lvl3pPr>
            <a:lvl4pPr indent="0" lvl="3" algn="ctr">
              <a:spcBef>
                <a:spcPts val="0"/>
              </a:spcBef>
              <a:buClr>
                <a:schemeClr val="lt2"/>
              </a:buClr>
              <a:buFont typeface="Economica"/>
              <a:buNone/>
              <a:defRPr sz="16000">
                <a:solidFill>
                  <a:schemeClr val="lt2"/>
                </a:solidFill>
                <a:latin typeface="Economica"/>
                <a:ea typeface="Economica"/>
                <a:cs typeface="Economica"/>
                <a:sym typeface="Economica"/>
              </a:defRPr>
            </a:lvl4pPr>
            <a:lvl5pPr indent="0" lvl="4" algn="ctr">
              <a:spcBef>
                <a:spcPts val="0"/>
              </a:spcBef>
              <a:buClr>
                <a:schemeClr val="lt2"/>
              </a:buClr>
              <a:buFont typeface="Economica"/>
              <a:buNone/>
              <a:defRPr sz="16000">
                <a:solidFill>
                  <a:schemeClr val="lt2"/>
                </a:solidFill>
                <a:latin typeface="Economica"/>
                <a:ea typeface="Economica"/>
                <a:cs typeface="Economica"/>
                <a:sym typeface="Economica"/>
              </a:defRPr>
            </a:lvl5pPr>
            <a:lvl6pPr indent="0" lvl="5" algn="ctr">
              <a:spcBef>
                <a:spcPts val="0"/>
              </a:spcBef>
              <a:buClr>
                <a:schemeClr val="lt2"/>
              </a:buClr>
              <a:buFont typeface="Economica"/>
              <a:buNone/>
              <a:defRPr sz="16000">
                <a:solidFill>
                  <a:schemeClr val="lt2"/>
                </a:solidFill>
                <a:latin typeface="Economica"/>
                <a:ea typeface="Economica"/>
                <a:cs typeface="Economica"/>
                <a:sym typeface="Economica"/>
              </a:defRPr>
            </a:lvl6pPr>
            <a:lvl7pPr indent="0" lvl="6" algn="ctr">
              <a:spcBef>
                <a:spcPts val="0"/>
              </a:spcBef>
              <a:buClr>
                <a:schemeClr val="lt2"/>
              </a:buClr>
              <a:buFont typeface="Economica"/>
              <a:buNone/>
              <a:defRPr sz="16000">
                <a:solidFill>
                  <a:schemeClr val="lt2"/>
                </a:solidFill>
                <a:latin typeface="Economica"/>
                <a:ea typeface="Economica"/>
                <a:cs typeface="Economica"/>
                <a:sym typeface="Economica"/>
              </a:defRPr>
            </a:lvl7pPr>
            <a:lvl8pPr indent="0" lvl="7" algn="ctr">
              <a:spcBef>
                <a:spcPts val="0"/>
              </a:spcBef>
              <a:buClr>
                <a:schemeClr val="lt2"/>
              </a:buClr>
              <a:buFont typeface="Economica"/>
              <a:buNone/>
              <a:defRPr sz="16000">
                <a:solidFill>
                  <a:schemeClr val="lt2"/>
                </a:solidFill>
                <a:latin typeface="Economica"/>
                <a:ea typeface="Economica"/>
                <a:cs typeface="Economica"/>
                <a:sym typeface="Economica"/>
              </a:defRPr>
            </a:lvl8pPr>
            <a:lvl9pPr indent="0" lvl="8" algn="ctr">
              <a:spcBef>
                <a:spcPts val="0"/>
              </a:spcBef>
              <a:buClr>
                <a:schemeClr val="lt2"/>
              </a:buClr>
              <a:buFont typeface="Economica"/>
              <a:buNone/>
              <a:defRPr sz="16000">
                <a:solidFill>
                  <a:schemeClr val="lt2"/>
                </a:solidFill>
                <a:latin typeface="Economica"/>
                <a:ea typeface="Economica"/>
                <a:cs typeface="Economica"/>
                <a:sym typeface="Economica"/>
              </a:defRPr>
            </a:lvl9pPr>
          </a:lstStyle>
          <a:p/>
        </p:txBody>
      </p:sp>
      <p:sp>
        <p:nvSpPr>
          <p:cNvPr id="54" name="Shape 54"/>
          <p:cNvSpPr txBox="1"/>
          <p:nvPr>
            <p:ph idx="1" type="body"/>
          </p:nvPr>
        </p:nvSpPr>
        <p:spPr>
          <a:xfrm>
            <a:off x="311700" y="3162000"/>
            <a:ext cx="8520599" cy="1071599"/>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1"/>
              </a:buClr>
              <a:buFont typeface="Open Sans"/>
              <a:buNone/>
              <a:defRPr b="0" i="0" sz="1800" u="none" cap="none" strike="noStrike">
                <a:solidFill>
                  <a:schemeClr val="dk1"/>
                </a:solidFill>
                <a:latin typeface="Open Sans"/>
                <a:ea typeface="Open Sans"/>
                <a:cs typeface="Open Sans"/>
                <a:sym typeface="Open Sans"/>
              </a:defRPr>
            </a:lvl1pPr>
            <a:lvl2pPr indent="0" lvl="1" marL="4572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ctr">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55" name="Shape 5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18" name="Shape 18"/>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8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sp>
        <p:nvSpPr>
          <p:cNvPr id="21" name="Shape 21"/>
          <p:cNvSpPr/>
          <p:nvPr/>
        </p:nvSpPr>
        <p:spPr>
          <a:xfrm flipH="1">
            <a:off x="7595936" y="460225"/>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22" name="Shape 22"/>
          <p:cNvSpPr/>
          <p:nvPr/>
        </p:nvSpPr>
        <p:spPr>
          <a:xfrm flipH="1" rot="10800000">
            <a:off x="466425" y="3558324"/>
            <a:ext cx="1081625" cy="1124950"/>
          </a:xfrm>
          <a:custGeom>
            <a:pathLst>
              <a:path extrusionOk="0" h="120000" w="120000">
                <a:moveTo>
                  <a:pt x="0" y="120000"/>
                </a:moveTo>
                <a:lnTo>
                  <a:pt x="0" y="0"/>
                </a:lnTo>
                <a:lnTo>
                  <a:pt x="120000" y="0"/>
                </a:lnTo>
              </a:path>
            </a:pathLst>
          </a:custGeom>
          <a:noFill/>
          <a:ln cap="flat" cmpd="sng" w="28575">
            <a:solidFill>
              <a:schemeClr val="lt2"/>
            </a:solidFill>
            <a:prstDash val="solid"/>
            <a:miter/>
            <a:headEnd len="med" w="med" type="none"/>
            <a:tailEnd len="med" w="med" type="none"/>
          </a:ln>
        </p:spPr>
      </p:sp>
      <p:sp>
        <p:nvSpPr>
          <p:cNvPr id="23" name="Shape 23"/>
          <p:cNvSpPr txBox="1"/>
          <p:nvPr>
            <p:ph type="title"/>
          </p:nvPr>
        </p:nvSpPr>
        <p:spPr>
          <a:xfrm>
            <a:off x="773700" y="1806450"/>
            <a:ext cx="7596600" cy="1530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lgn="ctr">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lgn="ctr">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lgn="ctr">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lgn="ctr">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lgn="ctr">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lgn="ctr">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lgn="ctr">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lgn="ctr">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27" name="Shape 27"/>
          <p:cNvSpPr txBox="1"/>
          <p:nvPr>
            <p:ph idx="1" type="body"/>
          </p:nvPr>
        </p:nvSpPr>
        <p:spPr>
          <a:xfrm>
            <a:off x="311700" y="1225225"/>
            <a:ext cx="39998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28" name="Shape 28"/>
          <p:cNvSpPr txBox="1"/>
          <p:nvPr>
            <p:ph idx="2" type="body"/>
          </p:nvPr>
        </p:nvSpPr>
        <p:spPr>
          <a:xfrm>
            <a:off x="4832400" y="1225225"/>
            <a:ext cx="39998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29" name="Shape 2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30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3000">
                <a:solidFill>
                  <a:schemeClr val="dk1"/>
                </a:solidFill>
                <a:latin typeface="Economica"/>
                <a:ea typeface="Economica"/>
                <a:cs typeface="Economica"/>
                <a:sym typeface="Economica"/>
              </a:defRPr>
            </a:lvl2pPr>
            <a:lvl3pPr indent="0" lvl="2">
              <a:spcBef>
                <a:spcPts val="0"/>
              </a:spcBef>
              <a:buClr>
                <a:schemeClr val="dk1"/>
              </a:buClr>
              <a:buFont typeface="Economica"/>
              <a:buNone/>
              <a:defRPr sz="3000">
                <a:solidFill>
                  <a:schemeClr val="dk1"/>
                </a:solidFill>
                <a:latin typeface="Economica"/>
                <a:ea typeface="Economica"/>
                <a:cs typeface="Economica"/>
                <a:sym typeface="Economica"/>
              </a:defRPr>
            </a:lvl3pPr>
            <a:lvl4pPr indent="0" lvl="3">
              <a:spcBef>
                <a:spcPts val="0"/>
              </a:spcBef>
              <a:buClr>
                <a:schemeClr val="dk1"/>
              </a:buClr>
              <a:buFont typeface="Economica"/>
              <a:buNone/>
              <a:defRPr sz="3000">
                <a:solidFill>
                  <a:schemeClr val="dk1"/>
                </a:solidFill>
                <a:latin typeface="Economica"/>
                <a:ea typeface="Economica"/>
                <a:cs typeface="Economica"/>
                <a:sym typeface="Economica"/>
              </a:defRPr>
            </a:lvl4pPr>
            <a:lvl5pPr indent="0" lvl="4">
              <a:spcBef>
                <a:spcPts val="0"/>
              </a:spcBef>
              <a:buClr>
                <a:schemeClr val="dk1"/>
              </a:buClr>
              <a:buFont typeface="Economica"/>
              <a:buNone/>
              <a:defRPr sz="3000">
                <a:solidFill>
                  <a:schemeClr val="dk1"/>
                </a:solidFill>
                <a:latin typeface="Economica"/>
                <a:ea typeface="Economica"/>
                <a:cs typeface="Economica"/>
                <a:sym typeface="Economica"/>
              </a:defRPr>
            </a:lvl5pPr>
            <a:lvl6pPr indent="0" lvl="5">
              <a:spcBef>
                <a:spcPts val="0"/>
              </a:spcBef>
              <a:buClr>
                <a:schemeClr val="dk1"/>
              </a:buClr>
              <a:buFont typeface="Economica"/>
              <a:buNone/>
              <a:defRPr sz="3000">
                <a:solidFill>
                  <a:schemeClr val="dk1"/>
                </a:solidFill>
                <a:latin typeface="Economica"/>
                <a:ea typeface="Economica"/>
                <a:cs typeface="Economica"/>
                <a:sym typeface="Economica"/>
              </a:defRPr>
            </a:lvl6pPr>
            <a:lvl7pPr indent="0" lvl="6">
              <a:spcBef>
                <a:spcPts val="0"/>
              </a:spcBef>
              <a:buClr>
                <a:schemeClr val="dk1"/>
              </a:buClr>
              <a:buFont typeface="Economica"/>
              <a:buNone/>
              <a:defRPr sz="3000">
                <a:solidFill>
                  <a:schemeClr val="dk1"/>
                </a:solidFill>
                <a:latin typeface="Economica"/>
                <a:ea typeface="Economica"/>
                <a:cs typeface="Economica"/>
                <a:sym typeface="Economica"/>
              </a:defRPr>
            </a:lvl7pPr>
            <a:lvl8pPr indent="0" lvl="7">
              <a:spcBef>
                <a:spcPts val="0"/>
              </a:spcBef>
              <a:buClr>
                <a:schemeClr val="dk1"/>
              </a:buClr>
              <a:buFont typeface="Economica"/>
              <a:buNone/>
              <a:defRPr sz="3000">
                <a:solidFill>
                  <a:schemeClr val="dk1"/>
                </a:solidFill>
                <a:latin typeface="Economica"/>
                <a:ea typeface="Economica"/>
                <a:cs typeface="Economica"/>
                <a:sym typeface="Economica"/>
              </a:defRPr>
            </a:lvl8pPr>
            <a:lvl9pPr indent="0" lvl="8">
              <a:spcBef>
                <a:spcPts val="0"/>
              </a:spcBef>
              <a:buClr>
                <a:schemeClr val="dk1"/>
              </a:buClr>
              <a:buFont typeface="Economica"/>
              <a:buNone/>
              <a:defRPr sz="3000">
                <a:solidFill>
                  <a:schemeClr val="dk1"/>
                </a:solidFill>
                <a:latin typeface="Economica"/>
                <a:ea typeface="Economica"/>
                <a:cs typeface="Economica"/>
                <a:sym typeface="Economica"/>
              </a:defRPr>
            </a:lvl9pPr>
          </a:lstStyle>
          <a:p/>
        </p:txBody>
      </p:sp>
      <p:sp>
        <p:nvSpPr>
          <p:cNvPr id="35" name="Shape 35"/>
          <p:cNvSpPr txBox="1"/>
          <p:nvPr>
            <p:ph idx="1" type="body"/>
          </p:nvPr>
        </p:nvSpPr>
        <p:spPr>
          <a:xfrm>
            <a:off x="311700" y="1399399"/>
            <a:ext cx="2807999" cy="27849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36" name="Shape 3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txBox="1"/>
          <p:nvPr>
            <p:ph type="title"/>
          </p:nvPr>
        </p:nvSpPr>
        <p:spPr>
          <a:xfrm>
            <a:off x="490250" y="450150"/>
            <a:ext cx="5878799"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Economica"/>
              <a:buNone/>
              <a:defRPr b="0" i="0" sz="48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8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8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8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8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8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8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8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800">
                <a:solidFill>
                  <a:schemeClr val="dk1"/>
                </a:solidFill>
                <a:latin typeface="Economica"/>
                <a:ea typeface="Economica"/>
                <a:cs typeface="Economica"/>
                <a:sym typeface="Economica"/>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4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199" cy="17861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2"/>
              </a:buClr>
              <a:buFont typeface="Economica"/>
              <a:buNone/>
              <a:defRPr b="0" i="0" sz="4200" u="none" cap="none" strike="noStrike">
                <a:solidFill>
                  <a:schemeClr val="lt2"/>
                </a:solidFill>
                <a:latin typeface="Economica"/>
                <a:ea typeface="Economica"/>
                <a:cs typeface="Economica"/>
                <a:sym typeface="Economica"/>
              </a:defRPr>
            </a:lvl1pPr>
            <a:lvl2pPr indent="0" lvl="1" algn="ctr">
              <a:spcBef>
                <a:spcPts val="0"/>
              </a:spcBef>
              <a:buClr>
                <a:schemeClr val="lt2"/>
              </a:buClr>
              <a:buFont typeface="Economica"/>
              <a:buNone/>
              <a:defRPr sz="4200">
                <a:solidFill>
                  <a:schemeClr val="lt2"/>
                </a:solidFill>
                <a:latin typeface="Economica"/>
                <a:ea typeface="Economica"/>
                <a:cs typeface="Economica"/>
                <a:sym typeface="Economica"/>
              </a:defRPr>
            </a:lvl2pPr>
            <a:lvl3pPr indent="0" lvl="2" algn="ctr">
              <a:spcBef>
                <a:spcPts val="0"/>
              </a:spcBef>
              <a:buClr>
                <a:schemeClr val="lt2"/>
              </a:buClr>
              <a:buFont typeface="Economica"/>
              <a:buNone/>
              <a:defRPr sz="4200">
                <a:solidFill>
                  <a:schemeClr val="lt2"/>
                </a:solidFill>
                <a:latin typeface="Economica"/>
                <a:ea typeface="Economica"/>
                <a:cs typeface="Economica"/>
                <a:sym typeface="Economica"/>
              </a:defRPr>
            </a:lvl3pPr>
            <a:lvl4pPr indent="0" lvl="3" algn="ctr">
              <a:spcBef>
                <a:spcPts val="0"/>
              </a:spcBef>
              <a:buClr>
                <a:schemeClr val="lt2"/>
              </a:buClr>
              <a:buFont typeface="Economica"/>
              <a:buNone/>
              <a:defRPr sz="4200">
                <a:solidFill>
                  <a:schemeClr val="lt2"/>
                </a:solidFill>
                <a:latin typeface="Economica"/>
                <a:ea typeface="Economica"/>
                <a:cs typeface="Economica"/>
                <a:sym typeface="Economica"/>
              </a:defRPr>
            </a:lvl4pPr>
            <a:lvl5pPr indent="0" lvl="4" algn="ctr">
              <a:spcBef>
                <a:spcPts val="0"/>
              </a:spcBef>
              <a:buClr>
                <a:schemeClr val="lt2"/>
              </a:buClr>
              <a:buFont typeface="Economica"/>
              <a:buNone/>
              <a:defRPr sz="4200">
                <a:solidFill>
                  <a:schemeClr val="lt2"/>
                </a:solidFill>
                <a:latin typeface="Economica"/>
                <a:ea typeface="Economica"/>
                <a:cs typeface="Economica"/>
                <a:sym typeface="Economica"/>
              </a:defRPr>
            </a:lvl5pPr>
            <a:lvl6pPr indent="0" lvl="5" algn="ctr">
              <a:spcBef>
                <a:spcPts val="0"/>
              </a:spcBef>
              <a:buClr>
                <a:schemeClr val="lt2"/>
              </a:buClr>
              <a:buFont typeface="Economica"/>
              <a:buNone/>
              <a:defRPr sz="4200">
                <a:solidFill>
                  <a:schemeClr val="lt2"/>
                </a:solidFill>
                <a:latin typeface="Economica"/>
                <a:ea typeface="Economica"/>
                <a:cs typeface="Economica"/>
                <a:sym typeface="Economica"/>
              </a:defRPr>
            </a:lvl6pPr>
            <a:lvl7pPr indent="0" lvl="6" algn="ctr">
              <a:spcBef>
                <a:spcPts val="0"/>
              </a:spcBef>
              <a:buClr>
                <a:schemeClr val="lt2"/>
              </a:buClr>
              <a:buFont typeface="Economica"/>
              <a:buNone/>
              <a:defRPr sz="4200">
                <a:solidFill>
                  <a:schemeClr val="lt2"/>
                </a:solidFill>
                <a:latin typeface="Economica"/>
                <a:ea typeface="Economica"/>
                <a:cs typeface="Economica"/>
                <a:sym typeface="Economica"/>
              </a:defRPr>
            </a:lvl7pPr>
            <a:lvl8pPr indent="0" lvl="7" algn="ctr">
              <a:spcBef>
                <a:spcPts val="0"/>
              </a:spcBef>
              <a:buClr>
                <a:schemeClr val="lt2"/>
              </a:buClr>
              <a:buFont typeface="Economica"/>
              <a:buNone/>
              <a:defRPr sz="4200">
                <a:solidFill>
                  <a:schemeClr val="lt2"/>
                </a:solidFill>
                <a:latin typeface="Economica"/>
                <a:ea typeface="Economica"/>
                <a:cs typeface="Economica"/>
                <a:sym typeface="Economica"/>
              </a:defRPr>
            </a:lvl8pPr>
            <a:lvl9pPr indent="0" lvl="8" algn="ctr">
              <a:spcBef>
                <a:spcPts val="0"/>
              </a:spcBef>
              <a:buClr>
                <a:schemeClr val="lt2"/>
              </a:buClr>
              <a:buFont typeface="Economica"/>
              <a:buNone/>
              <a:defRPr sz="4200">
                <a:solidFill>
                  <a:schemeClr val="lt2"/>
                </a:solidFill>
                <a:latin typeface="Economica"/>
                <a:ea typeface="Economica"/>
                <a:cs typeface="Economica"/>
                <a:sym typeface="Economica"/>
              </a:defRPr>
            </a:lvl9pPr>
          </a:lstStyle>
          <a:p/>
        </p:txBody>
      </p:sp>
      <p:sp>
        <p:nvSpPr>
          <p:cNvPr id="45" name="Shape 45"/>
          <p:cNvSpPr txBox="1"/>
          <p:nvPr>
            <p:ph idx="1" type="subTitle"/>
          </p:nvPr>
        </p:nvSpPr>
        <p:spPr>
          <a:xfrm>
            <a:off x="265500" y="2769000"/>
            <a:ext cx="4045199" cy="15740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1pPr>
            <a:lvl2pPr indent="0" lvl="1" marL="4572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2pPr>
            <a:lvl3pPr indent="0" lvl="2" marL="9144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3pPr>
            <a:lvl4pPr indent="0" lvl="3" marL="13716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4pPr>
            <a:lvl5pPr indent="0" lvl="4" marL="18288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5pPr>
            <a:lvl6pPr indent="0" lvl="5" marL="22860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6pPr>
            <a:lvl7pPr indent="0" lvl="6" marL="27432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7pPr>
            <a:lvl8pPr indent="0" lvl="7" marL="32004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8pPr>
            <a:lvl9pPr indent="0" lvl="8" marL="3657600" marR="0" rtl="0" algn="ctr">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Open Sans"/>
              <a:buNone/>
              <a:defRPr b="0" i="0" sz="1800" u="none" cap="none" strike="noStrike">
                <a:solidFill>
                  <a:schemeClr val="lt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lt1"/>
              </a:buClr>
              <a:buFont typeface="Open Sans"/>
              <a:buNone/>
              <a:defRPr b="0" i="0" sz="1400" u="none" cap="none" strike="noStrike">
                <a:solidFill>
                  <a:schemeClr val="lt1"/>
                </a:solidFill>
                <a:latin typeface="Open Sans"/>
                <a:ea typeface="Open Sans"/>
                <a:cs typeface="Open Sans"/>
                <a:sym typeface="Open Sans"/>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Economica"/>
              <a:buNone/>
              <a:defRPr b="0" i="0" sz="2400" u="none" cap="none" strike="noStrike">
                <a:solidFill>
                  <a:schemeClr val="dk1"/>
                </a:solidFill>
                <a:latin typeface="Economica"/>
                <a:ea typeface="Economica"/>
                <a:cs typeface="Economica"/>
                <a:sym typeface="Economica"/>
              </a:defRPr>
            </a:lvl1pPr>
            <a:lvl2pPr indent="0" lvl="1" marL="457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50" name="Shape 5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599" cy="8312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Economica"/>
              <a:buNone/>
              <a:defRPr b="0" i="0" sz="4200" u="none" cap="none" strike="noStrike">
                <a:solidFill>
                  <a:schemeClr val="dk1"/>
                </a:solidFill>
                <a:latin typeface="Economica"/>
                <a:ea typeface="Economica"/>
                <a:cs typeface="Economica"/>
                <a:sym typeface="Economica"/>
              </a:defRPr>
            </a:lvl1pPr>
            <a:lvl2pPr indent="0" lvl="1">
              <a:spcBef>
                <a:spcPts val="0"/>
              </a:spcBef>
              <a:buClr>
                <a:schemeClr val="dk1"/>
              </a:buClr>
              <a:buFont typeface="Economica"/>
              <a:buNone/>
              <a:defRPr sz="4200">
                <a:solidFill>
                  <a:schemeClr val="dk1"/>
                </a:solidFill>
                <a:latin typeface="Economica"/>
                <a:ea typeface="Economica"/>
                <a:cs typeface="Economica"/>
                <a:sym typeface="Economica"/>
              </a:defRPr>
            </a:lvl2pPr>
            <a:lvl3pPr indent="0" lvl="2">
              <a:spcBef>
                <a:spcPts val="0"/>
              </a:spcBef>
              <a:buClr>
                <a:schemeClr val="dk1"/>
              </a:buClr>
              <a:buFont typeface="Economica"/>
              <a:buNone/>
              <a:defRPr sz="4200">
                <a:solidFill>
                  <a:schemeClr val="dk1"/>
                </a:solidFill>
                <a:latin typeface="Economica"/>
                <a:ea typeface="Economica"/>
                <a:cs typeface="Economica"/>
                <a:sym typeface="Economica"/>
              </a:defRPr>
            </a:lvl3pPr>
            <a:lvl4pPr indent="0" lvl="3">
              <a:spcBef>
                <a:spcPts val="0"/>
              </a:spcBef>
              <a:buClr>
                <a:schemeClr val="dk1"/>
              </a:buClr>
              <a:buFont typeface="Economica"/>
              <a:buNone/>
              <a:defRPr sz="4200">
                <a:solidFill>
                  <a:schemeClr val="dk1"/>
                </a:solidFill>
                <a:latin typeface="Economica"/>
                <a:ea typeface="Economica"/>
                <a:cs typeface="Economica"/>
                <a:sym typeface="Economica"/>
              </a:defRPr>
            </a:lvl4pPr>
            <a:lvl5pPr indent="0" lvl="4">
              <a:spcBef>
                <a:spcPts val="0"/>
              </a:spcBef>
              <a:buClr>
                <a:schemeClr val="dk1"/>
              </a:buClr>
              <a:buFont typeface="Economica"/>
              <a:buNone/>
              <a:defRPr sz="4200">
                <a:solidFill>
                  <a:schemeClr val="dk1"/>
                </a:solidFill>
                <a:latin typeface="Economica"/>
                <a:ea typeface="Economica"/>
                <a:cs typeface="Economica"/>
                <a:sym typeface="Economica"/>
              </a:defRPr>
            </a:lvl5pPr>
            <a:lvl6pPr indent="0" lvl="5">
              <a:spcBef>
                <a:spcPts val="0"/>
              </a:spcBef>
              <a:buClr>
                <a:schemeClr val="dk1"/>
              </a:buClr>
              <a:buFont typeface="Economica"/>
              <a:buNone/>
              <a:defRPr sz="4200">
                <a:solidFill>
                  <a:schemeClr val="dk1"/>
                </a:solidFill>
                <a:latin typeface="Economica"/>
                <a:ea typeface="Economica"/>
                <a:cs typeface="Economica"/>
                <a:sym typeface="Economica"/>
              </a:defRPr>
            </a:lvl6pPr>
            <a:lvl7pPr indent="0" lvl="6">
              <a:spcBef>
                <a:spcPts val="0"/>
              </a:spcBef>
              <a:buClr>
                <a:schemeClr val="dk1"/>
              </a:buClr>
              <a:buFont typeface="Economica"/>
              <a:buNone/>
              <a:defRPr sz="4200">
                <a:solidFill>
                  <a:schemeClr val="dk1"/>
                </a:solidFill>
                <a:latin typeface="Economica"/>
                <a:ea typeface="Economica"/>
                <a:cs typeface="Economica"/>
                <a:sym typeface="Economica"/>
              </a:defRPr>
            </a:lvl7pPr>
            <a:lvl8pPr indent="0" lvl="7">
              <a:spcBef>
                <a:spcPts val="0"/>
              </a:spcBef>
              <a:buClr>
                <a:schemeClr val="dk1"/>
              </a:buClr>
              <a:buFont typeface="Economica"/>
              <a:buNone/>
              <a:defRPr sz="4200">
                <a:solidFill>
                  <a:schemeClr val="dk1"/>
                </a:solidFill>
                <a:latin typeface="Economica"/>
                <a:ea typeface="Economica"/>
                <a:cs typeface="Economica"/>
                <a:sym typeface="Economica"/>
              </a:defRPr>
            </a:lvl8pPr>
            <a:lvl9pPr indent="0" lvl="8">
              <a:spcBef>
                <a:spcPts val="0"/>
              </a:spcBef>
              <a:buClr>
                <a:schemeClr val="dk1"/>
              </a:buClr>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1"/>
              </a:buClr>
              <a:buFont typeface="Open Sans"/>
              <a:buNone/>
              <a:defRPr b="0" i="0" sz="1800" u="none" cap="none" strike="noStrike">
                <a:solidFill>
                  <a:schemeClr val="dk1"/>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1"/>
              </a:buClr>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1"/>
              </a:buClr>
              <a:buSzPct val="25000"/>
              <a:buFont typeface="Economica"/>
              <a:buNone/>
            </a:pPr>
            <a:fld id="{00000000-1234-1234-1234-123412341234}" type="slidenum">
              <a:rPr b="0" i="0" lang="en" sz="1000" u="none" cap="none" strike="noStrike">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630579"/>
            <a:ext cx="3054600" cy="1537199"/>
          </a:xfrm>
          <a:prstGeom prst="rect">
            <a:avLst/>
          </a:prstGeom>
          <a:noFill/>
          <a:ln>
            <a:noFill/>
          </a:ln>
        </p:spPr>
        <p:txBody>
          <a:bodyPr anchorCtr="0" anchor="b" bIns="91425" lIns="91425" rIns="91425" tIns="91425">
            <a:noAutofit/>
          </a:bodyPr>
          <a:lstStyle/>
          <a:p>
            <a:pPr indent="0" lvl="0" marL="0" marR="0" rtl="0" algn="ctr">
              <a:lnSpc>
                <a:spcPct val="150000"/>
              </a:lnSpc>
              <a:spcBef>
                <a:spcPts val="0"/>
              </a:spcBef>
              <a:spcAft>
                <a:spcPts val="0"/>
              </a:spcAft>
              <a:buClr>
                <a:schemeClr val="dk1"/>
              </a:buClr>
              <a:buSzPct val="25000"/>
              <a:buFont typeface="Arial"/>
              <a:buNone/>
            </a:pPr>
            <a:r>
              <a:rPr b="1" lang="en" sz="4800">
                <a:solidFill>
                  <a:srgbClr val="222222"/>
                </a:solidFill>
                <a:highlight>
                  <a:srgbClr val="FFFFFF"/>
                </a:highlight>
              </a:rPr>
              <a:t>Mytube</a:t>
            </a:r>
          </a:p>
        </p:txBody>
      </p:sp>
      <p:sp>
        <p:nvSpPr>
          <p:cNvPr id="63" name="Shape 63"/>
          <p:cNvSpPr txBox="1"/>
          <p:nvPr>
            <p:ph idx="1" type="subTitle"/>
          </p:nvPr>
        </p:nvSpPr>
        <p:spPr>
          <a:xfrm>
            <a:off x="3044700" y="2051050"/>
            <a:ext cx="3246000" cy="1162500"/>
          </a:xfrm>
          <a:prstGeom prst="rect">
            <a:avLst/>
          </a:prstGeom>
          <a:noFill/>
          <a:ln>
            <a:noFill/>
          </a:ln>
        </p:spPr>
        <p:txBody>
          <a:bodyPr anchorCtr="0" anchor="t" bIns="91425" lIns="91425" rIns="91425" tIns="91425">
            <a:noAutofit/>
          </a:bodyPr>
          <a:lstStyle/>
          <a:p>
            <a:pPr indent="0" lvl="0" marL="0" marR="0" rtl="0" algn="ctr">
              <a:lnSpc>
                <a:spcPct val="150000"/>
              </a:lnSpc>
              <a:spcBef>
                <a:spcPts val="0"/>
              </a:spcBef>
              <a:spcAft>
                <a:spcPts val="0"/>
              </a:spcAft>
              <a:buClr>
                <a:schemeClr val="dk1"/>
              </a:buClr>
              <a:buSzPct val="25000"/>
              <a:buFont typeface="Arial"/>
              <a:buNone/>
            </a:pPr>
            <a:r>
              <a:rPr b="1" i="0" lang="en" sz="3000" u="none" cap="none" strike="noStrike">
                <a:solidFill>
                  <a:srgbClr val="222222"/>
                </a:solidFill>
                <a:highlight>
                  <a:srgbClr val="FFFFFF"/>
                </a:highlight>
                <a:latin typeface="Economica"/>
                <a:ea typeface="Economica"/>
                <a:cs typeface="Economica"/>
                <a:sym typeface="Economica"/>
              </a:rPr>
              <a:t> </a:t>
            </a:r>
            <a:r>
              <a:rPr b="1" lang="en" sz="3000">
                <a:solidFill>
                  <a:srgbClr val="222222"/>
                </a:solidFill>
                <a:highlight>
                  <a:srgbClr val="FFFFFF"/>
                </a:highlight>
              </a:rPr>
              <a:t>Video Streaming webapp </a:t>
            </a:r>
          </a:p>
          <a:p>
            <a:pPr indent="0" lvl="0" marL="0" marR="0" rtl="0" algn="ctr">
              <a:lnSpc>
                <a:spcPct val="150000"/>
              </a:lnSpc>
              <a:spcBef>
                <a:spcPts val="0"/>
              </a:spcBef>
              <a:spcAft>
                <a:spcPts val="0"/>
              </a:spcAft>
              <a:buClr>
                <a:schemeClr val="dk1"/>
              </a:buClr>
              <a:buSzPct val="25000"/>
              <a:buFont typeface="Arial"/>
              <a:buNone/>
            </a:pPr>
            <a:r>
              <a:t/>
            </a:r>
            <a:endParaRPr b="1" sz="3000">
              <a:solidFill>
                <a:srgbClr val="222222"/>
              </a:solidFill>
              <a:highlight>
                <a:srgbClr val="FFFFFF"/>
              </a:highlight>
            </a:endParaRPr>
          </a:p>
        </p:txBody>
      </p:sp>
      <p:sp>
        <p:nvSpPr>
          <p:cNvPr id="64" name="Shape 64"/>
          <p:cNvSpPr txBox="1"/>
          <p:nvPr/>
        </p:nvSpPr>
        <p:spPr>
          <a:xfrm>
            <a:off x="3321350" y="3293325"/>
            <a:ext cx="2663700" cy="1073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By:</a:t>
            </a:r>
          </a:p>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Nitin Sachdev (56)</a:t>
            </a:r>
          </a:p>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Jai Samtani (58)</a:t>
            </a:r>
          </a:p>
          <a:p>
            <a:pPr indent="0" lvl="0" marL="0" marR="0" rtl="0" algn="ctr">
              <a:lnSpc>
                <a:spcPct val="100000"/>
              </a:lnSpc>
              <a:spcBef>
                <a:spcPts val="0"/>
              </a:spcBef>
              <a:spcAft>
                <a:spcPts val="0"/>
              </a:spcAft>
              <a:buClr>
                <a:srgbClr val="000000"/>
              </a:buClr>
              <a:buFont typeface="Economica"/>
              <a:buNone/>
            </a:pPr>
            <a:r>
              <a:rPr b="1" lang="en">
                <a:latin typeface="Economica"/>
                <a:ea typeface="Economica"/>
                <a:cs typeface="Economica"/>
                <a:sym typeface="Economica"/>
              </a:rPr>
              <a:t>Vishal P Talreja (65)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4200" u="none" cap="none" strike="noStrike">
                <a:solidFill>
                  <a:schemeClr val="dk1"/>
                </a:solidFill>
                <a:latin typeface="Economica"/>
                <a:ea typeface="Economica"/>
                <a:cs typeface="Economica"/>
                <a:sym typeface="Economica"/>
              </a:rPr>
              <a:t>Introduction</a:t>
            </a:r>
          </a:p>
        </p:txBody>
      </p:sp>
      <p:sp>
        <p:nvSpPr>
          <p:cNvPr id="70" name="Shape 70"/>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lvl="0" rtl="0">
              <a:spcBef>
                <a:spcPts val="0"/>
              </a:spcBef>
              <a:spcAft>
                <a:spcPts val="0"/>
              </a:spcAft>
              <a:buClr>
                <a:schemeClr val="dk1"/>
              </a:buClr>
              <a:buSzPct val="45833"/>
              <a:buFont typeface="Arial"/>
              <a:buNone/>
            </a:pPr>
            <a:r>
              <a:rPr lang="en" sz="2400">
                <a:latin typeface="Arial"/>
                <a:ea typeface="Arial"/>
                <a:cs typeface="Arial"/>
                <a:sym typeface="Arial"/>
              </a:rPr>
              <a:t>The project is video streaming web application where users can upload videos and stream it at any point.The uploader is able to see how many users have viewed its videos.Users can like ,dislike the videos.only uploader can delete and edit the video title and description of video. </a:t>
            </a:r>
          </a:p>
          <a:p>
            <a:pPr indent="-228600" lvl="0" marL="457200" marR="0" rtl="0" algn="l">
              <a:lnSpc>
                <a:spcPct val="150000"/>
              </a:lnSpc>
              <a:spcBef>
                <a:spcPts val="0"/>
              </a:spcBef>
              <a:spcAft>
                <a:spcPts val="0"/>
              </a:spcAft>
              <a:buClr>
                <a:srgbClr val="333333"/>
              </a:buClr>
              <a:buSzPct val="25000"/>
              <a:buFont typeface="Open Sans"/>
              <a:buNone/>
            </a:pPr>
            <a:r>
              <a:t/>
            </a:r>
            <a:endParaRPr>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Economica"/>
              <a:buNone/>
            </a:pPr>
            <a:r>
              <a:rPr b="0" i="0" lang="en" sz="4200" u="none" cap="none" strike="noStrike">
                <a:solidFill>
                  <a:schemeClr val="dk1"/>
                </a:solidFill>
                <a:latin typeface="Economica"/>
                <a:ea typeface="Economica"/>
                <a:cs typeface="Economica"/>
                <a:sym typeface="Economica"/>
              </a:rPr>
              <a:t>Services</a:t>
            </a:r>
          </a:p>
        </p:txBody>
      </p:sp>
      <p:sp>
        <p:nvSpPr>
          <p:cNvPr id="76" name="Shape 76"/>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Open Sans"/>
              <a:buNone/>
            </a:pPr>
            <a:r>
              <a:t/>
            </a:r>
            <a:endParaRPr b="0" i="0" sz="1800" u="none" cap="none" strike="noStrike">
              <a:solidFill>
                <a:schemeClr val="dk1"/>
              </a:solidFill>
              <a:latin typeface="Open Sans"/>
              <a:ea typeface="Open Sans"/>
              <a:cs typeface="Open Sans"/>
              <a:sym typeface="Open Sans"/>
            </a:endParaRPr>
          </a:p>
        </p:txBody>
      </p:sp>
      <p:pic>
        <p:nvPicPr>
          <p:cNvPr id="77" name="Shape 77"/>
          <p:cNvPicPr preferRelativeResize="0"/>
          <p:nvPr/>
        </p:nvPicPr>
        <p:blipFill rotWithShape="1">
          <a:blip r:embed="rId3">
            <a:alphaModFix/>
          </a:blip>
          <a:srcRect b="19439" l="0" r="0" t="0"/>
          <a:stretch/>
        </p:blipFill>
        <p:spPr>
          <a:xfrm>
            <a:off x="311700" y="1225225"/>
            <a:ext cx="8520596" cy="359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Economica"/>
              <a:buNone/>
            </a:pPr>
            <a:r>
              <a:rPr b="0" i="0" lang="en" sz="4200" u="none" cap="none" strike="noStrike">
                <a:solidFill>
                  <a:schemeClr val="dk1"/>
                </a:solidFill>
                <a:latin typeface="Economica"/>
                <a:ea typeface="Economica"/>
                <a:cs typeface="Economica"/>
                <a:sym typeface="Economica"/>
              </a:rPr>
              <a:t>Implementation</a:t>
            </a:r>
          </a:p>
        </p:txBody>
      </p:sp>
      <p:sp>
        <p:nvSpPr>
          <p:cNvPr id="83" name="Shape 83"/>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chemeClr val="dk1"/>
              </a:buClr>
              <a:buSzPct val="25000"/>
              <a:buFont typeface="Open Sans"/>
              <a:buNone/>
            </a:pPr>
            <a:r>
              <a:rPr b="1" i="0" lang="en" sz="1800" u="none" cap="none" strike="noStrike">
                <a:solidFill>
                  <a:srgbClr val="222222"/>
                </a:solidFill>
                <a:highlight>
                  <a:srgbClr val="FFFFFF"/>
                </a:highlight>
                <a:latin typeface="Open Sans"/>
                <a:ea typeface="Open Sans"/>
                <a:cs typeface="Open Sans"/>
                <a:sym typeface="Open Sans"/>
              </a:rPr>
              <a:t>Technologies Used</a:t>
            </a:r>
          </a:p>
          <a:p>
            <a:pPr indent="0" lvl="0" marL="0" marR="0" rtl="0" algn="l">
              <a:lnSpc>
                <a:spcPct val="150000"/>
              </a:lnSpc>
              <a:spcBef>
                <a:spcPts val="0"/>
              </a:spcBef>
              <a:spcAft>
                <a:spcPts val="0"/>
              </a:spcAft>
              <a:buClr>
                <a:schemeClr val="dk1"/>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1.	Frontend</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HTML</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 CSS</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Javascript</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 AngularJs</a:t>
            </a:r>
          </a:p>
          <a:p>
            <a:pPr indent="0" lvl="0" marL="0" marR="0" rtl="0" algn="l">
              <a:lnSpc>
                <a:spcPct val="150000"/>
              </a:lnSpc>
              <a:spcBef>
                <a:spcPts val="0"/>
              </a:spcBef>
              <a:spcAft>
                <a:spcPts val="0"/>
              </a:spcAft>
              <a:buClr>
                <a:schemeClr val="dk1"/>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2.	Backend</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Nodejs</a:t>
            </a:r>
          </a:p>
          <a:p>
            <a:pPr indent="-317500" lvl="0" marL="457200" marR="0" rtl="0" algn="l">
              <a:lnSpc>
                <a:spcPct val="150000"/>
              </a:lnSpc>
              <a:spcBef>
                <a:spcPts val="0"/>
              </a:spcBef>
              <a:spcAft>
                <a:spcPts val="0"/>
              </a:spcAft>
              <a:buClr>
                <a:srgbClr val="222222"/>
              </a:buClr>
              <a:buSzPct val="25000"/>
              <a:buFont typeface="Open Sans"/>
              <a:buNone/>
            </a:pPr>
            <a:r>
              <a:rPr b="0" i="0" lang="en" sz="1400" u="none" cap="none" strike="noStrike">
                <a:solidFill>
                  <a:srgbClr val="222222"/>
                </a:solidFill>
                <a:highlight>
                  <a:srgbClr val="FFFFFF"/>
                </a:highlight>
                <a:latin typeface="Open Sans"/>
                <a:ea typeface="Open Sans"/>
                <a:cs typeface="Open Sans"/>
                <a:sym typeface="Open Sans"/>
              </a:rPr>
              <a:t>Mongodb</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15925"/>
            <a:ext cx="8520599" cy="8312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Economica"/>
              <a:buNone/>
            </a:pPr>
            <a:r>
              <a:rPr b="0" i="0" lang="en" sz="4200" u="none" cap="none" strike="noStrike">
                <a:solidFill>
                  <a:schemeClr val="dk1"/>
                </a:solidFill>
                <a:latin typeface="Economica"/>
                <a:ea typeface="Economica"/>
                <a:cs typeface="Economica"/>
                <a:sym typeface="Economica"/>
              </a:rPr>
              <a:t>Conclusion</a:t>
            </a:r>
          </a:p>
        </p:txBody>
      </p:sp>
      <p:sp>
        <p:nvSpPr>
          <p:cNvPr id="89" name="Shape 89"/>
          <p:cNvSpPr txBox="1"/>
          <p:nvPr>
            <p:ph idx="1" type="body"/>
          </p:nvPr>
        </p:nvSpPr>
        <p:spPr>
          <a:xfrm>
            <a:off x="311700" y="1225225"/>
            <a:ext cx="8520599" cy="3354000"/>
          </a:xfrm>
          <a:prstGeom prst="rect">
            <a:avLst/>
          </a:prstGeom>
          <a:noFill/>
          <a:ln>
            <a:noFill/>
          </a:ln>
        </p:spPr>
        <p:txBody>
          <a:bodyPr anchorCtr="0" anchor="t" bIns="91425" lIns="91425" rIns="91425" tIns="91425">
            <a:noAutofit/>
          </a:bodyPr>
          <a:lstStyle/>
          <a:p>
            <a:pPr lvl="0" rtl="0">
              <a:spcBef>
                <a:spcPts val="0"/>
              </a:spcBef>
              <a:spcAft>
                <a:spcPts val="0"/>
              </a:spcAft>
              <a:buClr>
                <a:schemeClr val="dk1"/>
              </a:buClr>
              <a:buSzPct val="61111"/>
              <a:buFont typeface="Arial"/>
              <a:buNone/>
            </a:pPr>
            <a:r>
              <a:t/>
            </a:r>
            <a:endParaRPr>
              <a:latin typeface="Arial"/>
              <a:ea typeface="Arial"/>
              <a:cs typeface="Arial"/>
              <a:sym typeface="Arial"/>
            </a:endParaRPr>
          </a:p>
          <a:p>
            <a:pPr lvl="0" rtl="0">
              <a:spcBef>
                <a:spcPts val="0"/>
              </a:spcBef>
              <a:spcAft>
                <a:spcPts val="0"/>
              </a:spcAft>
              <a:buClr>
                <a:schemeClr val="dk1"/>
              </a:buClr>
              <a:buSzPct val="61111"/>
              <a:buFont typeface="Arial"/>
              <a:buNone/>
            </a:pPr>
            <a:r>
              <a:t/>
            </a:r>
            <a:endParaRPr>
              <a:latin typeface="Arial"/>
              <a:ea typeface="Arial"/>
              <a:cs typeface="Arial"/>
              <a:sym typeface="Arial"/>
            </a:endParaRPr>
          </a:p>
          <a:p>
            <a:pPr lvl="0" rtl="0">
              <a:spcBef>
                <a:spcPts val="0"/>
              </a:spcBef>
              <a:spcAft>
                <a:spcPts val="0"/>
              </a:spcAft>
              <a:buClr>
                <a:schemeClr val="dk1"/>
              </a:buClr>
              <a:buSzPct val="61111"/>
              <a:buFont typeface="Arial"/>
              <a:buNone/>
            </a:pPr>
            <a:r>
              <a:rPr lang="en">
                <a:latin typeface="Arial"/>
                <a:ea typeface="Arial"/>
                <a:cs typeface="Arial"/>
                <a:sym typeface="Arial"/>
              </a:rPr>
              <a:t>A Cloud storage system for Video storage and streaming was successfully implemented and hosted on AWS Cloud services.</a:t>
            </a:r>
          </a:p>
          <a:p>
            <a:pPr indent="0" lvl="0" marL="0" marR="0" rtl="0" algn="l">
              <a:lnSpc>
                <a:spcPct val="115000"/>
              </a:lnSpc>
              <a:spcBef>
                <a:spcPts val="0"/>
              </a:spcBef>
              <a:spcAft>
                <a:spcPts val="0"/>
              </a:spcAft>
              <a:buClr>
                <a:schemeClr val="dk1"/>
              </a:buClr>
              <a:buSzPct val="25000"/>
              <a:buFont typeface="Open Sans"/>
              <a:buNone/>
            </a:pPr>
            <a:r>
              <a:t/>
            </a:r>
            <a:endParaRPr>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