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9D1C1B-2412-4BDA-8A3D-BE6805A57926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977939-0AD0-451D-9335-473D954F2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D1C1B-2412-4BDA-8A3D-BE6805A57926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977939-0AD0-451D-9335-473D954F2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D1C1B-2412-4BDA-8A3D-BE6805A57926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977939-0AD0-451D-9335-473D954F2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D1C1B-2412-4BDA-8A3D-BE6805A57926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977939-0AD0-451D-9335-473D954F2F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D1C1B-2412-4BDA-8A3D-BE6805A57926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977939-0AD0-451D-9335-473D954F2F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D1C1B-2412-4BDA-8A3D-BE6805A57926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977939-0AD0-451D-9335-473D954F2F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D1C1B-2412-4BDA-8A3D-BE6805A57926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977939-0AD0-451D-9335-473D954F2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D1C1B-2412-4BDA-8A3D-BE6805A57926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977939-0AD0-451D-9335-473D954F2F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D1C1B-2412-4BDA-8A3D-BE6805A57926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977939-0AD0-451D-9335-473D954F2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39D1C1B-2412-4BDA-8A3D-BE6805A57926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977939-0AD0-451D-9335-473D954F2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9D1C1B-2412-4BDA-8A3D-BE6805A57926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977939-0AD0-451D-9335-473D954F2F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39D1C1B-2412-4BDA-8A3D-BE6805A57926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A977939-0AD0-451D-9335-473D954F2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1"/>
            <a:ext cx="7772400" cy="2667000"/>
          </a:xfrm>
        </p:spPr>
        <p:txBody>
          <a:bodyPr>
            <a:normAutofit/>
          </a:bodyPr>
          <a:lstStyle/>
          <a:p>
            <a:r>
              <a:rPr lang="en-US" b="0" dirty="0" smtClean="0"/>
              <a:t>To bypass a </a:t>
            </a:r>
            <a:r>
              <a:rPr lang="en-US" b="0" dirty="0" err="1" smtClean="0"/>
              <a:t>cisco</a:t>
            </a:r>
            <a:r>
              <a:rPr lang="en-US" b="0" dirty="0" smtClean="0"/>
              <a:t> router password using CISCO Packet Tracer.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962400"/>
            <a:ext cx="7772400" cy="119970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Utsav</a:t>
            </a:r>
            <a:r>
              <a:rPr lang="en-US" dirty="0" smtClean="0"/>
              <a:t> Jain(D17C - 22)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Rachana</a:t>
            </a:r>
            <a:r>
              <a:rPr lang="en-US" dirty="0" smtClean="0"/>
              <a:t> </a:t>
            </a:r>
            <a:r>
              <a:rPr lang="en-US" dirty="0" err="1" smtClean="0"/>
              <a:t>Kamat</a:t>
            </a:r>
            <a:r>
              <a:rPr lang="en-US" dirty="0" smtClean="0"/>
              <a:t>(D17C - 28)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Priya</a:t>
            </a:r>
            <a:r>
              <a:rPr lang="en-US" dirty="0" smtClean="0"/>
              <a:t> </a:t>
            </a:r>
            <a:r>
              <a:rPr lang="en-US" dirty="0" err="1" smtClean="0"/>
              <a:t>Puranik</a:t>
            </a:r>
            <a:r>
              <a:rPr lang="en-US" dirty="0" smtClean="0"/>
              <a:t>(D17C - 54)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248400" cy="229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114800"/>
            <a:ext cx="30480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267200"/>
            <a:ext cx="38766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Packet Tracer is a cross-platform visual simulation program designed by Cisco Systems that allows users to create network topologies and imitate modern computer networks.</a:t>
            </a:r>
          </a:p>
          <a:p>
            <a:r>
              <a:rPr lang="en-US" dirty="0" smtClean="0"/>
              <a:t>The software allows users to simulate the configuration of Cisco routers and switches using a simulated command line interface. </a:t>
            </a:r>
          </a:p>
          <a:p>
            <a:r>
              <a:rPr lang="en-US" dirty="0" smtClean="0"/>
              <a:t>The command line can be used for creating a router-to-pc connection.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Using passwords and assigning privilege levels is a simple way of providing terminal access control in your network.</a:t>
            </a:r>
          </a:p>
          <a:p>
            <a:r>
              <a:rPr lang="en-US" dirty="0" smtClean="0"/>
              <a:t>Cisco router password can be easily hacked if no encryption is enabled. </a:t>
            </a:r>
          </a:p>
          <a:p>
            <a:r>
              <a:rPr lang="en-US" dirty="0" smtClean="0"/>
              <a:t>Cisco Packet Tracer effortlessly provides an additional layer of security, particularly for passwords that cross the network . </a:t>
            </a:r>
          </a:p>
          <a:p>
            <a:r>
              <a:rPr lang="en-US" dirty="0" smtClean="0"/>
              <a:t>Cisco commands allows to establish an encrypted password that users must enter to access enable mode (the default), or any privilege level user specify.</a:t>
            </a:r>
          </a:p>
          <a:p>
            <a:r>
              <a:rPr lang="en-US" dirty="0" smtClean="0"/>
              <a:t>Unauthorized individuals are prohibited from viewing your password in your configuration file.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Diagrams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1" y="1752600"/>
            <a:ext cx="5562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667" y="0"/>
            <a:ext cx="846666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Connections are always a problem and are never secure.</a:t>
            </a:r>
          </a:p>
          <a:p>
            <a:r>
              <a:rPr lang="en-US" dirty="0" smtClean="0"/>
              <a:t>These open connections can be used by anyone. These connections can also be misused and provide no confidentiality or authentication.</a:t>
            </a:r>
          </a:p>
          <a:p>
            <a:r>
              <a:rPr lang="en-US" dirty="0" smtClean="0"/>
              <a:t>Router passwords can also be hacked. </a:t>
            </a:r>
          </a:p>
          <a:p>
            <a:r>
              <a:rPr lang="en-US" dirty="0" smtClean="0"/>
              <a:t>Encrypting the password therefore provides the security and the passwords become very difficult to hack.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of passwords can be used by encrypting it.</a:t>
            </a:r>
          </a:p>
          <a:p>
            <a:endParaRPr lang="en-US" dirty="0" smtClean="0"/>
          </a:p>
          <a:p>
            <a:r>
              <a:rPr lang="en-US" dirty="0" smtClean="0"/>
              <a:t>Using the latest but well tested encryption algorithms can provide more security.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Future 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demonstration describes how to recover the </a:t>
            </a:r>
            <a:r>
              <a:rPr lang="en-US" b="1" dirty="0" smtClean="0"/>
              <a:t>enable password</a:t>
            </a:r>
            <a:r>
              <a:rPr lang="en-US" dirty="0" smtClean="0"/>
              <a:t> and the </a:t>
            </a:r>
            <a:r>
              <a:rPr lang="en-US" b="1" dirty="0" smtClean="0"/>
              <a:t>enable secret</a:t>
            </a:r>
            <a:r>
              <a:rPr lang="en-US" dirty="0" smtClean="0"/>
              <a:t> passwords. </a:t>
            </a:r>
          </a:p>
          <a:p>
            <a:r>
              <a:rPr lang="en-US" dirty="0" smtClean="0"/>
              <a:t>These passwords protect access to privileged EXEC and configuration modes.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enable password</a:t>
            </a:r>
            <a:r>
              <a:rPr lang="en-US" dirty="0" smtClean="0"/>
              <a:t> </a:t>
            </a:r>
            <a:r>
              <a:rPr lang="en-US" dirty="0" err="1" smtClean="0"/>
              <a:t>password</a:t>
            </a:r>
            <a:r>
              <a:rPr lang="en-US" dirty="0" smtClean="0"/>
              <a:t> can be recovered, but the </a:t>
            </a:r>
            <a:r>
              <a:rPr lang="en-US" b="1" dirty="0" smtClean="0"/>
              <a:t>enable secret</a:t>
            </a:r>
            <a:r>
              <a:rPr lang="en-US" dirty="0" smtClean="0"/>
              <a:t> password is encrypted and must be replaced with a new password.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</TotalTime>
  <Words>302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To bypass a cisco router password using CISCO Packet Tracer.</vt:lpstr>
      <vt:lpstr>Slide 2</vt:lpstr>
      <vt:lpstr>Introduction</vt:lpstr>
      <vt:lpstr>Problem Statement</vt:lpstr>
      <vt:lpstr>Diagrams</vt:lpstr>
      <vt:lpstr>Slide 6</vt:lpstr>
      <vt:lpstr>Proposed Work</vt:lpstr>
      <vt:lpstr>Future Scope</vt:lpstr>
      <vt:lpstr>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</dc:creator>
  <cp:lastModifiedBy>Admin</cp:lastModifiedBy>
  <cp:revision>12</cp:revision>
  <dcterms:created xsi:type="dcterms:W3CDTF">2016-11-01T14:05:01Z</dcterms:created>
  <dcterms:modified xsi:type="dcterms:W3CDTF">2016-11-01T15:15:46Z</dcterms:modified>
</cp:coreProperties>
</file>