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4" r:id="rId3"/>
    <p:sldId id="265" r:id="rId4"/>
    <p:sldId id="263" r:id="rId5"/>
    <p:sldId id="266" r:id="rId6"/>
    <p:sldId id="271" r:id="rId7"/>
    <p:sldId id="270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A6DCD82-0B9B-4CAF-9E47-53EAA96B80B5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DF26EF8-C32D-4842-A76A-A0B803A38B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8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CD82-0B9B-4CAF-9E47-53EAA96B80B5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6EF8-C32D-4842-A76A-A0B803A38B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7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CD82-0B9B-4CAF-9E47-53EAA96B80B5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6EF8-C32D-4842-A76A-A0B803A38B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79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CD82-0B9B-4CAF-9E47-53EAA96B80B5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6EF8-C32D-4842-A76A-A0B803A38B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92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CD82-0B9B-4CAF-9E47-53EAA96B80B5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6EF8-C32D-4842-A76A-A0B803A38B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CD82-0B9B-4CAF-9E47-53EAA96B80B5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6EF8-C32D-4842-A76A-A0B803A38B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75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CD82-0B9B-4CAF-9E47-53EAA96B80B5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6EF8-C32D-4842-A76A-A0B803A38B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74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A6DCD82-0B9B-4CAF-9E47-53EAA96B80B5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6EF8-C32D-4842-A76A-A0B803A38B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73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A6DCD82-0B9B-4CAF-9E47-53EAA96B80B5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6EF8-C32D-4842-A76A-A0B803A38B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7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CD82-0B9B-4CAF-9E47-53EAA96B80B5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6EF8-C32D-4842-A76A-A0B803A38B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3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CD82-0B9B-4CAF-9E47-53EAA96B80B5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6EF8-C32D-4842-A76A-A0B803A38B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3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CD82-0B9B-4CAF-9E47-53EAA96B80B5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6EF8-C32D-4842-A76A-A0B803A38B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CD82-0B9B-4CAF-9E47-53EAA96B80B5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6EF8-C32D-4842-A76A-A0B803A38B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3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CD82-0B9B-4CAF-9E47-53EAA96B80B5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6EF8-C32D-4842-A76A-A0B803A38B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8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CD82-0B9B-4CAF-9E47-53EAA96B80B5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6EF8-C32D-4842-A76A-A0B803A38B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CD82-0B9B-4CAF-9E47-53EAA96B80B5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6EF8-C32D-4842-A76A-A0B803A38B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2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CD82-0B9B-4CAF-9E47-53EAA96B80B5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6EF8-C32D-4842-A76A-A0B803A38B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2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A6DCD82-0B9B-4CAF-9E47-53EAA96B80B5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DF26EF8-C32D-4842-A76A-A0B803A38B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6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0705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DENIAL OF SERVICE ATTACK</a:t>
            </a:r>
          </a:p>
          <a:p>
            <a:pPr algn="r"/>
            <a:r>
              <a:rPr lang="en-US" sz="1800" dirty="0"/>
              <a:t>-PRESENTED BY</a:t>
            </a:r>
          </a:p>
          <a:p>
            <a:pPr algn="r"/>
            <a:r>
              <a:rPr lang="en-US" dirty="0"/>
              <a:t>SHYAM NAIR</a:t>
            </a:r>
            <a:r>
              <a:rPr lang="en-US" sz="1800" dirty="0"/>
              <a:t>(49)</a:t>
            </a:r>
          </a:p>
          <a:p>
            <a:pPr algn="r"/>
            <a:r>
              <a:rPr lang="en-US" dirty="0"/>
              <a:t>NEERAJ PAL</a:t>
            </a:r>
            <a:r>
              <a:rPr lang="en-US" sz="1800" dirty="0"/>
              <a:t>(</a:t>
            </a:r>
            <a:r>
              <a:rPr lang="en-US" dirty="0"/>
              <a:t>52</a:t>
            </a:r>
            <a:r>
              <a:rPr lang="en-US" sz="1800" dirty="0"/>
              <a:t>)</a:t>
            </a:r>
          </a:p>
          <a:p>
            <a:pPr algn="r"/>
            <a:r>
              <a:rPr lang="en-US" dirty="0"/>
              <a:t>PRATHAMESH PARAB(53)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803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501188"/>
            <a:ext cx="8825659" cy="25186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801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A Denial-of-Service (</a:t>
            </a:r>
            <a:r>
              <a:rPr lang="en-IN" sz="2000" dirty="0" err="1"/>
              <a:t>DoS</a:t>
            </a:r>
            <a:r>
              <a:rPr lang="en-IN" sz="2000" dirty="0"/>
              <a:t>) attack is an attack meant to shut down a machine or network, making it inaccessible to its intended users.</a:t>
            </a:r>
          </a:p>
          <a:p>
            <a:r>
              <a:rPr lang="en-IN" sz="2000" dirty="0" err="1"/>
              <a:t>DoS</a:t>
            </a:r>
            <a:r>
              <a:rPr lang="en-IN" sz="2000" dirty="0"/>
              <a:t> attacks accomplish this by flooding the target with traffic, or sending it information that triggers a crash.</a:t>
            </a:r>
          </a:p>
          <a:p>
            <a:r>
              <a:rPr lang="en-IN" sz="2000" dirty="0"/>
              <a:t>These attacks deprive the legitimate users of the service.</a:t>
            </a:r>
          </a:p>
          <a:p>
            <a:r>
              <a:rPr lang="en-IN" sz="2000" dirty="0"/>
              <a:t>There are two general methods of </a:t>
            </a:r>
            <a:r>
              <a:rPr lang="en-IN" sz="2000" dirty="0" err="1"/>
              <a:t>DoS</a:t>
            </a:r>
            <a:r>
              <a:rPr lang="en-IN" sz="2000" dirty="0"/>
              <a:t> attacks: flooding services or crashing services.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0217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Popular flood attacks include: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Buffer Overflow attacks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SYN Flood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ICMP Flood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596" y="1615482"/>
            <a:ext cx="50101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2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234" y="970671"/>
            <a:ext cx="11254154" cy="56130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0558" y="509006"/>
            <a:ext cx="4969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ARCHITECTURE OF </a:t>
            </a:r>
            <a:r>
              <a:rPr lang="en-IN" sz="2400" dirty="0" err="1">
                <a:solidFill>
                  <a:srgbClr val="FF0000"/>
                </a:solidFill>
              </a:rPr>
              <a:t>DoS</a:t>
            </a:r>
            <a:r>
              <a:rPr lang="en-IN" sz="2400" dirty="0">
                <a:solidFill>
                  <a:srgbClr val="FF0000"/>
                </a:solidFill>
              </a:rPr>
              <a:t> ATTACK</a:t>
            </a:r>
          </a:p>
        </p:txBody>
      </p:sp>
    </p:spTree>
    <p:extLst>
      <p:ext uri="{BB962C8B-B14F-4D97-AF65-F5344CB8AC3E}">
        <p14:creationId xmlns:p14="http://schemas.microsoft.com/office/powerpoint/2010/main" val="399612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</a:t>
            </a:r>
            <a:r>
              <a:rPr lang="en-IN" dirty="0" err="1"/>
              <a:t>DoS</a:t>
            </a:r>
            <a:r>
              <a:rPr lang="en-IN" dirty="0"/>
              <a:t> ATTACK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000" dirty="0"/>
          </a:p>
          <a:p>
            <a:r>
              <a:rPr lang="en-IN" sz="2000" dirty="0"/>
              <a:t>Advanced Persistent </a:t>
            </a:r>
            <a:r>
              <a:rPr lang="en-IN" sz="2000" dirty="0" err="1"/>
              <a:t>DoS</a:t>
            </a:r>
            <a:endParaRPr lang="en-IN" sz="2000" dirty="0"/>
          </a:p>
          <a:p>
            <a:r>
              <a:rPr lang="en-IN" sz="2000" dirty="0"/>
              <a:t>Distributed </a:t>
            </a:r>
            <a:r>
              <a:rPr lang="en-IN" sz="2000" dirty="0" err="1"/>
              <a:t>DoS</a:t>
            </a:r>
            <a:endParaRPr lang="en-IN" sz="2000" dirty="0"/>
          </a:p>
          <a:p>
            <a:r>
              <a:rPr lang="en-IN" sz="2000" dirty="0"/>
              <a:t>IP address spoofing</a:t>
            </a:r>
          </a:p>
          <a:p>
            <a:r>
              <a:rPr lang="en-IN" sz="2000" dirty="0"/>
              <a:t>Application Layer floods</a:t>
            </a:r>
          </a:p>
          <a:p>
            <a:r>
              <a:rPr lang="en-IN" sz="2000" dirty="0"/>
              <a:t>Degradation of service attacks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865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Advanced Persistent </a:t>
            </a:r>
            <a:r>
              <a:rPr lang="en-IN" dirty="0" err="1"/>
              <a:t>DoS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This type of attack involves massive network layer DDoS attacks through to focused application layer (HTTP) floods, followed by repeated (at varying intervals) SQLI and XSS attacks.</a:t>
            </a:r>
          </a:p>
          <a:p>
            <a:r>
              <a:rPr lang="en-IN" dirty="0" err="1"/>
              <a:t>APDoS</a:t>
            </a:r>
            <a:r>
              <a:rPr lang="en-IN" dirty="0"/>
              <a:t> attack involve approximately 50+ petabits (100,000+ terabits) of malicious traffic.</a:t>
            </a:r>
          </a:p>
          <a:p>
            <a:r>
              <a:rPr lang="en-IN" dirty="0" err="1"/>
              <a:t>APDoS</a:t>
            </a:r>
            <a:r>
              <a:rPr lang="en-IN" dirty="0"/>
              <a:t> attacks are characterised by:</a:t>
            </a:r>
          </a:p>
          <a:p>
            <a:pPr>
              <a:buFont typeface="+mj-lt"/>
              <a:buAutoNum type="arabicPeriod"/>
            </a:pPr>
            <a:r>
              <a:rPr lang="en-IN" dirty="0"/>
              <a:t>Advanced reconnaissance</a:t>
            </a:r>
          </a:p>
          <a:p>
            <a:pPr>
              <a:buFont typeface="+mj-lt"/>
              <a:buAutoNum type="arabicPeriod"/>
            </a:pPr>
            <a:r>
              <a:rPr lang="en-IN" dirty="0"/>
              <a:t>Calculated goal target</a:t>
            </a:r>
          </a:p>
          <a:p>
            <a:pPr>
              <a:buFont typeface="+mj-lt"/>
              <a:buAutoNum type="arabicPeriod"/>
            </a:pPr>
            <a:r>
              <a:rPr lang="en-IN" dirty="0"/>
              <a:t>Tactical Execution</a:t>
            </a:r>
          </a:p>
          <a:p>
            <a:pPr>
              <a:buFont typeface="+mj-lt"/>
              <a:buAutoNum type="arabicPeriod"/>
            </a:pPr>
            <a:r>
              <a:rPr lang="en-IN" dirty="0"/>
              <a:t>Large Computing capacity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06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distributed denial-of-service (DDoS) attack occurs when multiple systems flood the bandwidth or resources of a targeted system, usually one or more web servers. Such an attack is often the result of multiple compromised systems (for example, a botnet) flooding the targeted system with traffic.</a:t>
            </a:r>
          </a:p>
          <a:p>
            <a:r>
              <a:rPr lang="en-IN" dirty="0"/>
              <a:t> A botnet is a network of zombie computers programmed to receive commands without the owners' knowledge.</a:t>
            </a:r>
          </a:p>
          <a:p>
            <a:r>
              <a:rPr lang="en-IN" dirty="0"/>
              <a:t>Major Advantage-Multiple machines can generate more traffic than one machine.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20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DEFENCE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Application Front end Hardware-Intelligent H/w placed on the n/w before traffic reaches the servers</a:t>
            </a:r>
          </a:p>
          <a:p>
            <a:r>
              <a:rPr lang="en-IN" sz="2000" dirty="0"/>
              <a:t>IPS Based Prevention-effective if the attacks have signatures associated with them</a:t>
            </a:r>
          </a:p>
          <a:p>
            <a:r>
              <a:rPr lang="en-IN" sz="2000" dirty="0"/>
              <a:t>Firewalls-Useful in case of simple attack by denying all incoming traffic</a:t>
            </a:r>
          </a:p>
          <a:p>
            <a:r>
              <a:rPr lang="en-IN" sz="2000" dirty="0"/>
              <a:t>Switches-Rate Limiting </a:t>
            </a:r>
            <a:r>
              <a:rPr lang="en-IN" sz="2000" dirty="0" err="1"/>
              <a:t>capability,SYN</a:t>
            </a:r>
            <a:r>
              <a:rPr lang="en-IN" sz="2000" dirty="0"/>
              <a:t> </a:t>
            </a:r>
            <a:r>
              <a:rPr lang="en-IN" sz="2000" dirty="0" err="1"/>
              <a:t>Floodcan</a:t>
            </a:r>
            <a:r>
              <a:rPr lang="en-IN" sz="2000" dirty="0"/>
              <a:t> be prevented</a:t>
            </a:r>
          </a:p>
          <a:p>
            <a:r>
              <a:rPr lang="en-IN" sz="2000" dirty="0"/>
              <a:t>DDS Based Defence-can block protocol attacks(tear drop and ping of death) and rate based attacks.</a:t>
            </a:r>
          </a:p>
        </p:txBody>
      </p:sp>
    </p:spTree>
    <p:extLst>
      <p:ext uri="{BB962C8B-B14F-4D97-AF65-F5344CB8AC3E}">
        <p14:creationId xmlns:p14="http://schemas.microsoft.com/office/powerpoint/2010/main" val="341336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Thus by using the python-</a:t>
            </a:r>
            <a:r>
              <a:rPr lang="en-IN" dirty="0" err="1"/>
              <a:t>scapy</a:t>
            </a:r>
            <a:r>
              <a:rPr lang="en-IN" dirty="0"/>
              <a:t> API, we were able to do a Denial of Service attack on a given system and consume the resources eventually crashing it.</a:t>
            </a:r>
          </a:p>
          <a:p>
            <a:r>
              <a:rPr lang="en-IN" dirty="0"/>
              <a:t>Ultimately every website is designed differently and vulnerabilities will exist, in most of the cases.</a:t>
            </a:r>
          </a:p>
          <a:p>
            <a:r>
              <a:rPr lang="en-IN" dirty="0"/>
              <a:t>The strategy right now is less preventing an attack, and more: how quickly can you respond? You need to analyse, parse, and create a quick, customised ruleset that's very granular and can be applied to specific parts of the website – an element, or a UI for instance.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479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236</TotalTime>
  <Words>442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  </vt:lpstr>
      <vt:lpstr>INTRODUCTION</vt:lpstr>
      <vt:lpstr>PowerPoint Presentation</vt:lpstr>
      <vt:lpstr>PowerPoint Presentation</vt:lpstr>
      <vt:lpstr>SOME DoS ATTACK TECHNIQUES</vt:lpstr>
      <vt:lpstr>Advanced Persistent DoS</vt:lpstr>
      <vt:lpstr>DDoS</vt:lpstr>
      <vt:lpstr>DEFENCE TECHNIQUES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SYN FLOOD</dc:title>
  <dc:creator>Mohan Bhagchandani</dc:creator>
  <cp:lastModifiedBy>Shyam Nair</cp:lastModifiedBy>
  <cp:revision>16</cp:revision>
  <dcterms:created xsi:type="dcterms:W3CDTF">2015-09-09T13:05:29Z</dcterms:created>
  <dcterms:modified xsi:type="dcterms:W3CDTF">2016-11-01T11:13:57Z</dcterms:modified>
</cp:coreProperties>
</file>