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C37E-5801-1AB6-F2FA-80CB01401F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4FFE-1BC4-5757-C314-5BBBF1733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42FB2-60F0-5F50-65CB-98B7EAE82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4FD8E-F944-B3AC-C840-EC19A4E6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E8FE8-ADB2-ED2C-4586-340C62BBD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3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4A03-090C-984A-06CC-93E208E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17C25-279E-7FFE-2026-D9E2F21D6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06A82-1A74-E066-3BCB-44A8AC5F9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3B4B8-5772-7199-6FEC-F661282D1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C6F63-C558-C9CE-41CA-C8D95029B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917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D57E62-2B03-18B5-FE8A-41A417F892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2658E-8EBB-A296-B0F0-272B27C4D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EB61B7-3D0B-EDAC-EAA2-DC150E71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8D7ED-F488-9B70-D523-EE07C3DDF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C25F9-59B9-6DA8-6778-8A14502D2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212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5B6E-2781-DF91-A899-250D779D9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14E7F-F7C4-5D25-647A-69E64BC59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0EBC0-4279-F855-4F39-8C2275FF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01454-17D9-70EC-55CA-D2208AA0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595-A672-C554-0DC9-73C7C3E6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3477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E3AA-795B-FC2F-3FBE-D26D26290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5EC22-1DAC-F79E-3A7D-64EB9DC7B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0E5E2-95E3-611C-AB6D-77BA8272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757FE-8827-D50A-32A9-DA3336335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251E-B7B1-697E-8680-361DD81E9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07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9CBB9-885F-E261-F622-C7B685BC6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99577-0549-036D-C0E1-D39310F7E4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9755CA-D9DC-123B-FEAB-CB87E5F64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F6F9B-C001-4738-5DD7-C00DAD93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4573F-8CCC-91F0-C9A7-F50BD47F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8E845-72B3-AC2C-172A-861166338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421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3AD21-01DE-BC4D-5576-B8D49DD7D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19EA1-5B8C-8482-F880-7B769B871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95CD91-932C-8B52-E6F2-0CB9EACC7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A9A746-D212-4967-4802-DC692C0344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86447E-3A41-825D-C97E-AA1062331C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65F4F-D863-D47C-DE39-E7F841DD7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DFC3A-F8BF-FC52-C692-7D736C47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93FDC1-1D14-80EE-F11F-42576E1F6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272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8354E-B56E-3B12-B3D5-2D983F6F3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35CC2-8963-523A-B978-FDA757E1B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EB9D42-CF12-1580-8611-A7B260A1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5E5D9C-BBC6-FE75-8355-A4C89B75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2826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CD3BDD-C1BB-044F-B142-869545AF9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7EAB5-CC5A-C0BD-0077-D898E92A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3A30D5-F153-3B98-A91C-B39BC5B4D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419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18B90-B1CB-5F0F-5C37-692CD734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E4CDA-CDFC-02AB-0CFB-2D5774EB7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C05C3C-437F-8FF8-F6D8-314DCCC3B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EBC76-382D-98A8-5811-A1F10253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0A4EF-C007-F332-D9EF-74773899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7F21B2-65A0-BD50-FFC9-D8069EA47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691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5BF11-5808-7A22-0E78-D2B72E1CF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0EBFF8-811C-A242-E1BB-77E91299AD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491A4B-CC6A-9F45-E71C-62DB83BF95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E4EFB5-1892-26B3-1CE7-893023F9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86B2F1-E53D-4769-AB21-6A60814F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C9ADEA-5D50-9795-6C18-D124E9147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4947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28589D-4B42-CEB0-CA4A-A2F188B5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4248DE-44FB-B82C-C45B-96F1A4FA2F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D03B3-F69B-78C4-611C-BEE8C8311F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E83D23-319E-4CC1-B1BD-DB9771AC7188}" type="datetimeFigureOut">
              <a:rPr lang="en-IN" smtClean="0"/>
              <a:t>27-04-2025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5DA13-9DEB-2B8C-DB5C-F4E3D967F4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0F753-6547-F380-8FAF-7C8054B7C9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8B0C-845D-45C8-A6A1-BC609FC60A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0091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EF7BF75-EE86-BBDE-9057-766BDA3BBF04}"/>
              </a:ext>
            </a:extLst>
          </p:cNvPr>
          <p:cNvSpPr/>
          <p:nvPr/>
        </p:nvSpPr>
        <p:spPr>
          <a:xfrm>
            <a:off x="775504" y="1655180"/>
            <a:ext cx="10926501" cy="153943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4F624CE-3A57-9768-8D2A-763FBB19E9F3}"/>
              </a:ext>
            </a:extLst>
          </p:cNvPr>
          <p:cNvSpPr/>
          <p:nvPr/>
        </p:nvSpPr>
        <p:spPr>
          <a:xfrm>
            <a:off x="775503" y="3547641"/>
            <a:ext cx="10926501" cy="2286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F334834-760F-27B5-EEE1-8A585EDE0F9B}"/>
              </a:ext>
            </a:extLst>
          </p:cNvPr>
          <p:cNvSpPr/>
          <p:nvPr/>
        </p:nvSpPr>
        <p:spPr>
          <a:xfrm>
            <a:off x="10278319" y="150472"/>
            <a:ext cx="1423685" cy="10590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54A6DF7-69AC-0BAF-F9D7-E5C0D5AE8680}"/>
              </a:ext>
            </a:extLst>
          </p:cNvPr>
          <p:cNvSpPr/>
          <p:nvPr/>
        </p:nvSpPr>
        <p:spPr>
          <a:xfrm>
            <a:off x="775503" y="150472"/>
            <a:ext cx="1423685" cy="105908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5D513-A080-F645-CC51-0A41FF2B98E2}"/>
              </a:ext>
            </a:extLst>
          </p:cNvPr>
          <p:cNvSpPr txBox="1"/>
          <p:nvPr/>
        </p:nvSpPr>
        <p:spPr>
          <a:xfrm>
            <a:off x="1088020" y="509286"/>
            <a:ext cx="727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LOGO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D735B9A-5884-8F6E-0D85-ACE0917C7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8787" y="430056"/>
            <a:ext cx="829128" cy="4999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B2A8D2-5DEB-5788-61A5-3556CD3BEE53}"/>
              </a:ext>
            </a:extLst>
          </p:cNvPr>
          <p:cNvSpPr txBox="1"/>
          <p:nvPr/>
        </p:nvSpPr>
        <p:spPr>
          <a:xfrm>
            <a:off x="1098217" y="2055433"/>
            <a:ext cx="1937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Icon</a:t>
            </a:r>
            <a:br>
              <a:rPr lang="en-IN" dirty="0"/>
            </a:br>
            <a:r>
              <a:rPr lang="en-IN" dirty="0"/>
              <a:t>Title: General 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B5B56-8F93-FA15-996F-1FBB834ADA15}"/>
              </a:ext>
            </a:extLst>
          </p:cNvPr>
          <p:cNvSpPr txBox="1"/>
          <p:nvPr/>
        </p:nvSpPr>
        <p:spPr>
          <a:xfrm>
            <a:off x="3842885" y="2055430"/>
            <a:ext cx="16743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ICON</a:t>
            </a:r>
          </a:p>
          <a:p>
            <a:r>
              <a:rPr lang="en-IN" dirty="0"/>
              <a:t>Title: Sales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F8A940-66B3-42C8-38E9-25830CE5CF8E}"/>
              </a:ext>
            </a:extLst>
          </p:cNvPr>
          <p:cNvSpPr txBox="1"/>
          <p:nvPr/>
        </p:nvSpPr>
        <p:spPr>
          <a:xfrm>
            <a:off x="6324597" y="2055431"/>
            <a:ext cx="1669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ICON</a:t>
            </a:r>
          </a:p>
          <a:p>
            <a:r>
              <a:rPr lang="en-IN" dirty="0"/>
              <a:t>Title: Age group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4C1D5-9245-F358-3FA6-47F181ACA662}"/>
              </a:ext>
            </a:extLst>
          </p:cNvPr>
          <p:cNvSpPr txBox="1"/>
          <p:nvPr/>
        </p:nvSpPr>
        <p:spPr>
          <a:xfrm>
            <a:off x="9097288" y="2055431"/>
            <a:ext cx="12682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ICON</a:t>
            </a:r>
          </a:p>
          <a:p>
            <a:r>
              <a:rPr lang="en-IN" dirty="0"/>
              <a:t>Title: Guide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457089-29B2-D612-BAA0-6EF33690FC04}"/>
              </a:ext>
            </a:extLst>
          </p:cNvPr>
          <p:cNvSpPr txBox="1"/>
          <p:nvPr/>
        </p:nvSpPr>
        <p:spPr>
          <a:xfrm>
            <a:off x="1024416" y="4044310"/>
            <a:ext cx="20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Introduction about </a:t>
            </a:r>
          </a:p>
          <a:p>
            <a:r>
              <a:rPr lang="en-IN" dirty="0"/>
              <a:t>General 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786C51-9609-2E4D-35CA-EBA58E537DF5}"/>
              </a:ext>
            </a:extLst>
          </p:cNvPr>
          <p:cNvSpPr txBox="1"/>
          <p:nvPr/>
        </p:nvSpPr>
        <p:spPr>
          <a:xfrm>
            <a:off x="3559025" y="4044310"/>
            <a:ext cx="19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Introduction about</a:t>
            </a:r>
          </a:p>
          <a:p>
            <a:r>
              <a:rPr lang="en-IN" dirty="0"/>
              <a:t>Sales view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787F901-A890-B624-7B14-B0A688B4F645}"/>
              </a:ext>
            </a:extLst>
          </p:cNvPr>
          <p:cNvSpPr txBox="1"/>
          <p:nvPr/>
        </p:nvSpPr>
        <p:spPr>
          <a:xfrm>
            <a:off x="6238753" y="4044310"/>
            <a:ext cx="19581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Introduction about</a:t>
            </a:r>
          </a:p>
          <a:p>
            <a:r>
              <a:rPr lang="en-IN" dirty="0"/>
              <a:t>Age group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3C3CCD-6FCD-0CD1-FFE1-3314DC13EFE1}"/>
              </a:ext>
            </a:extLst>
          </p:cNvPr>
          <p:cNvSpPr txBox="1"/>
          <p:nvPr/>
        </p:nvSpPr>
        <p:spPr>
          <a:xfrm>
            <a:off x="8979098" y="4044309"/>
            <a:ext cx="201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Introduction about </a:t>
            </a:r>
          </a:p>
          <a:p>
            <a:r>
              <a:rPr lang="en-IN" dirty="0"/>
              <a:t>Guide</a:t>
            </a:r>
          </a:p>
        </p:txBody>
      </p:sp>
    </p:spTree>
    <p:extLst>
      <p:ext uri="{BB962C8B-B14F-4D97-AF65-F5344CB8AC3E}">
        <p14:creationId xmlns:p14="http://schemas.microsoft.com/office/powerpoint/2010/main" val="341594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63CE-C4A2-08B6-64FE-164B8B1F41B8}"/>
              </a:ext>
            </a:extLst>
          </p:cNvPr>
          <p:cNvSpPr/>
          <p:nvPr/>
        </p:nvSpPr>
        <p:spPr>
          <a:xfrm>
            <a:off x="347240" y="115746"/>
            <a:ext cx="7535118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27D6FF-5D02-885F-F50B-8D29FDA1EA99}"/>
              </a:ext>
            </a:extLst>
          </p:cNvPr>
          <p:cNvSpPr/>
          <p:nvPr/>
        </p:nvSpPr>
        <p:spPr>
          <a:xfrm>
            <a:off x="8391645" y="127320"/>
            <a:ext cx="2916821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3974BA-ADC2-A90B-2291-18DB6A7E6D01}"/>
              </a:ext>
            </a:extLst>
          </p:cNvPr>
          <p:cNvSpPr/>
          <p:nvPr/>
        </p:nvSpPr>
        <p:spPr>
          <a:xfrm>
            <a:off x="347240" y="1551008"/>
            <a:ext cx="7535117" cy="18779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82F835-E37C-0BD2-D86C-8E82D4797081}"/>
              </a:ext>
            </a:extLst>
          </p:cNvPr>
          <p:cNvSpPr/>
          <p:nvPr/>
        </p:nvSpPr>
        <p:spPr>
          <a:xfrm>
            <a:off x="347240" y="3951791"/>
            <a:ext cx="3703899" cy="24258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11CD0A-DF45-E664-49A0-9A91DAD18996}"/>
              </a:ext>
            </a:extLst>
          </p:cNvPr>
          <p:cNvSpPr/>
          <p:nvPr/>
        </p:nvSpPr>
        <p:spPr>
          <a:xfrm>
            <a:off x="4178458" y="3961436"/>
            <a:ext cx="3703899" cy="24258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D788A-D2D7-E233-1907-0346FE6E1964}"/>
              </a:ext>
            </a:extLst>
          </p:cNvPr>
          <p:cNvSpPr/>
          <p:nvPr/>
        </p:nvSpPr>
        <p:spPr>
          <a:xfrm>
            <a:off x="8140860" y="1277074"/>
            <a:ext cx="3703899" cy="21519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B73B37-A5D6-5917-1015-0D3650959250}"/>
              </a:ext>
            </a:extLst>
          </p:cNvPr>
          <p:cNvSpPr/>
          <p:nvPr/>
        </p:nvSpPr>
        <p:spPr>
          <a:xfrm>
            <a:off x="8140860" y="3940217"/>
            <a:ext cx="3703899" cy="24258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D60A89-8A86-DF8B-27BE-1CC1C29D2E0C}"/>
              </a:ext>
            </a:extLst>
          </p:cNvPr>
          <p:cNvSpPr txBox="1"/>
          <p:nvPr/>
        </p:nvSpPr>
        <p:spPr>
          <a:xfrm>
            <a:off x="9097990" y="295682"/>
            <a:ext cx="10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998313-FB7B-1699-DDD7-478EA6F23333}"/>
              </a:ext>
            </a:extLst>
          </p:cNvPr>
          <p:cNvSpPr txBox="1"/>
          <p:nvPr/>
        </p:nvSpPr>
        <p:spPr>
          <a:xfrm>
            <a:off x="659757" y="3130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E3A3A2-7C34-63B1-533D-29686711E7AB}"/>
              </a:ext>
            </a:extLst>
          </p:cNvPr>
          <p:cNvSpPr txBox="1"/>
          <p:nvPr/>
        </p:nvSpPr>
        <p:spPr>
          <a:xfrm>
            <a:off x="1919570" y="295682"/>
            <a:ext cx="143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General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00CCA-D10F-3063-CF2A-403B5DAEE305}"/>
              </a:ext>
            </a:extLst>
          </p:cNvPr>
          <p:cNvSpPr txBox="1"/>
          <p:nvPr/>
        </p:nvSpPr>
        <p:spPr>
          <a:xfrm>
            <a:off x="4018584" y="31882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Sales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AF76B3-A4A7-0554-9429-E2E1F8169F56}"/>
              </a:ext>
            </a:extLst>
          </p:cNvPr>
          <p:cNvSpPr txBox="1"/>
          <p:nvPr/>
        </p:nvSpPr>
        <p:spPr>
          <a:xfrm>
            <a:off x="5987756" y="307256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1F4A1D-3E27-588E-5FEC-8A608E54A149}"/>
              </a:ext>
            </a:extLst>
          </p:cNvPr>
          <p:cNvSpPr txBox="1"/>
          <p:nvPr/>
        </p:nvSpPr>
        <p:spPr>
          <a:xfrm>
            <a:off x="3331047" y="1092408"/>
            <a:ext cx="1280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Metrics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140BDB4-5A4C-44D8-B6CD-747E4BF6A97B}"/>
              </a:ext>
            </a:extLst>
          </p:cNvPr>
          <p:cNvSpPr txBox="1"/>
          <p:nvPr/>
        </p:nvSpPr>
        <p:spPr>
          <a:xfrm>
            <a:off x="1408455" y="3604644"/>
            <a:ext cx="1443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split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E874D4-449E-AD4B-7B77-E8C03A1F835C}"/>
              </a:ext>
            </a:extLst>
          </p:cNvPr>
          <p:cNvSpPr txBox="1"/>
          <p:nvPr/>
        </p:nvSpPr>
        <p:spPr>
          <a:xfrm>
            <a:off x="5092861" y="3604644"/>
            <a:ext cx="1540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split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BF0CB0-3606-63E9-8FA9-1D7FE21A3467}"/>
              </a:ext>
            </a:extLst>
          </p:cNvPr>
          <p:cNvSpPr txBox="1"/>
          <p:nvPr/>
        </p:nvSpPr>
        <p:spPr>
          <a:xfrm>
            <a:off x="8323537" y="907742"/>
            <a:ext cx="333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growth trend by month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52C1DD-3705-2CF3-E953-53436A890719}"/>
              </a:ext>
            </a:extLst>
          </p:cNvPr>
          <p:cNvSpPr txBox="1"/>
          <p:nvPr/>
        </p:nvSpPr>
        <p:spPr>
          <a:xfrm>
            <a:off x="8391645" y="3569391"/>
            <a:ext cx="252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Customers segmentation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EEF977-88E4-3828-E6ED-0BAB2490D490}"/>
              </a:ext>
            </a:extLst>
          </p:cNvPr>
          <p:cNvSpPr/>
          <p:nvPr/>
        </p:nvSpPr>
        <p:spPr>
          <a:xfrm>
            <a:off x="787077" y="1770924"/>
            <a:ext cx="1296365" cy="10185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E46DC37-495D-F5D0-74B3-E1A708824E94}"/>
              </a:ext>
            </a:extLst>
          </p:cNvPr>
          <p:cNvSpPr/>
          <p:nvPr/>
        </p:nvSpPr>
        <p:spPr>
          <a:xfrm>
            <a:off x="2523279" y="1770924"/>
            <a:ext cx="1296365" cy="10185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8D31089-76CA-65E0-8411-F008A763EE7A}"/>
              </a:ext>
            </a:extLst>
          </p:cNvPr>
          <p:cNvSpPr/>
          <p:nvPr/>
        </p:nvSpPr>
        <p:spPr>
          <a:xfrm>
            <a:off x="4411708" y="1770924"/>
            <a:ext cx="1296365" cy="10185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C50B0D5-CFFC-CE0E-597B-B6067DF884F1}"/>
              </a:ext>
            </a:extLst>
          </p:cNvPr>
          <p:cNvSpPr/>
          <p:nvPr/>
        </p:nvSpPr>
        <p:spPr>
          <a:xfrm>
            <a:off x="6325563" y="1770924"/>
            <a:ext cx="1296365" cy="101857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7696E1-9116-E124-6D81-35651017234A}"/>
              </a:ext>
            </a:extLst>
          </p:cNvPr>
          <p:cNvSpPr txBox="1"/>
          <p:nvPr/>
        </p:nvSpPr>
        <p:spPr>
          <a:xfrm>
            <a:off x="700025" y="2768645"/>
            <a:ext cx="147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monthly</a:t>
            </a:r>
          </a:p>
          <a:p>
            <a:r>
              <a:rPr lang="en-IN" dirty="0"/>
              <a:t> revenue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AB473C-3196-89B4-BE1C-749F5EA194B1}"/>
              </a:ext>
            </a:extLst>
          </p:cNvPr>
          <p:cNvSpPr txBox="1"/>
          <p:nvPr/>
        </p:nvSpPr>
        <p:spPr>
          <a:xfrm>
            <a:off x="2428995" y="2787593"/>
            <a:ext cx="14704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Total monthly</a:t>
            </a:r>
          </a:p>
          <a:p>
            <a:r>
              <a:rPr lang="en-IN" dirty="0"/>
              <a:t>customer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8E542A-CB5D-ED0C-052D-1C71C964C170}"/>
              </a:ext>
            </a:extLst>
          </p:cNvPr>
          <p:cNvSpPr txBox="1"/>
          <p:nvPr/>
        </p:nvSpPr>
        <p:spPr>
          <a:xfrm>
            <a:off x="4309447" y="2766465"/>
            <a:ext cx="14686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Daily revenue</a:t>
            </a:r>
          </a:p>
          <a:p>
            <a:r>
              <a:rPr lang="en-IN" dirty="0"/>
              <a:t> growth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B64B930-8770-B670-7E6E-135A544CC810}"/>
              </a:ext>
            </a:extLst>
          </p:cNvPr>
          <p:cNvSpPr txBox="1"/>
          <p:nvPr/>
        </p:nvSpPr>
        <p:spPr>
          <a:xfrm>
            <a:off x="6202034" y="2789614"/>
            <a:ext cx="1584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Daily customer</a:t>
            </a:r>
          </a:p>
          <a:p>
            <a:r>
              <a:rPr lang="en-IN" dirty="0"/>
              <a:t>Growth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6C75058-06E3-6D4C-6462-7763A36FCC8F}"/>
              </a:ext>
            </a:extLst>
          </p:cNvPr>
          <p:cNvSpPr/>
          <p:nvPr/>
        </p:nvSpPr>
        <p:spPr>
          <a:xfrm>
            <a:off x="318542" y="6526186"/>
            <a:ext cx="11526217" cy="3318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FE373D-D2A8-FB81-4FE1-CAF8985BE981}"/>
              </a:ext>
            </a:extLst>
          </p:cNvPr>
          <p:cNvSpPr txBox="1"/>
          <p:nvPr/>
        </p:nvSpPr>
        <p:spPr>
          <a:xfrm>
            <a:off x="4900236" y="6488668"/>
            <a:ext cx="1481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Abbreviations</a:t>
            </a:r>
          </a:p>
        </p:txBody>
      </p:sp>
    </p:spTree>
    <p:extLst>
      <p:ext uri="{BB962C8B-B14F-4D97-AF65-F5344CB8AC3E}">
        <p14:creationId xmlns:p14="http://schemas.microsoft.com/office/powerpoint/2010/main" val="66774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3E031-B454-5304-62D3-06DB29FFC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3D0CEF2-DD24-3B07-58E1-7D4A26866670}"/>
              </a:ext>
            </a:extLst>
          </p:cNvPr>
          <p:cNvSpPr/>
          <p:nvPr/>
        </p:nvSpPr>
        <p:spPr>
          <a:xfrm>
            <a:off x="347240" y="115746"/>
            <a:ext cx="7535118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3AC7BA4-1F3B-58D8-9121-6BC7686A1C75}"/>
              </a:ext>
            </a:extLst>
          </p:cNvPr>
          <p:cNvSpPr/>
          <p:nvPr/>
        </p:nvSpPr>
        <p:spPr>
          <a:xfrm>
            <a:off x="8391645" y="127320"/>
            <a:ext cx="2916821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05F073-5886-08E3-F538-A724EE8D4476}"/>
              </a:ext>
            </a:extLst>
          </p:cNvPr>
          <p:cNvSpPr/>
          <p:nvPr/>
        </p:nvSpPr>
        <p:spPr>
          <a:xfrm>
            <a:off x="1702993" y="1331180"/>
            <a:ext cx="4166887" cy="2072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06CA4-5061-7E11-9EF2-ABE6713E9BF1}"/>
              </a:ext>
            </a:extLst>
          </p:cNvPr>
          <p:cNvSpPr/>
          <p:nvPr/>
        </p:nvSpPr>
        <p:spPr>
          <a:xfrm>
            <a:off x="6096000" y="1356164"/>
            <a:ext cx="3703899" cy="2072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733EFC-BF95-17C5-5F80-02CCCAE3E772}"/>
              </a:ext>
            </a:extLst>
          </p:cNvPr>
          <p:cNvSpPr/>
          <p:nvPr/>
        </p:nvSpPr>
        <p:spPr>
          <a:xfrm>
            <a:off x="347240" y="4042551"/>
            <a:ext cx="10961225" cy="242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A8B71-DD6C-9CD9-AE12-A3893B15C847}"/>
              </a:ext>
            </a:extLst>
          </p:cNvPr>
          <p:cNvSpPr txBox="1"/>
          <p:nvPr/>
        </p:nvSpPr>
        <p:spPr>
          <a:xfrm>
            <a:off x="9097990" y="295682"/>
            <a:ext cx="10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0D665F-4AC0-5F63-82B8-7000B27F5A5C}"/>
              </a:ext>
            </a:extLst>
          </p:cNvPr>
          <p:cNvSpPr txBox="1"/>
          <p:nvPr/>
        </p:nvSpPr>
        <p:spPr>
          <a:xfrm>
            <a:off x="659757" y="3130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EB5B71-B60E-9F40-A0DB-65D1615EE4E8}"/>
              </a:ext>
            </a:extLst>
          </p:cNvPr>
          <p:cNvSpPr txBox="1"/>
          <p:nvPr/>
        </p:nvSpPr>
        <p:spPr>
          <a:xfrm>
            <a:off x="1919570" y="295682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972100-C209-2FD8-2982-8607E782B3F1}"/>
              </a:ext>
            </a:extLst>
          </p:cNvPr>
          <p:cNvSpPr txBox="1"/>
          <p:nvPr/>
        </p:nvSpPr>
        <p:spPr>
          <a:xfrm>
            <a:off x="4018584" y="31882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Sales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9A3156-14F1-A5DA-7D55-D889AA11EE7D}"/>
              </a:ext>
            </a:extLst>
          </p:cNvPr>
          <p:cNvSpPr txBox="1"/>
          <p:nvPr/>
        </p:nvSpPr>
        <p:spPr>
          <a:xfrm>
            <a:off x="5987756" y="307256"/>
            <a:ext cx="118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9115CB-2F11-1189-21B5-2059930A2B2C}"/>
              </a:ext>
            </a:extLst>
          </p:cNvPr>
          <p:cNvSpPr txBox="1"/>
          <p:nvPr/>
        </p:nvSpPr>
        <p:spPr>
          <a:xfrm>
            <a:off x="1919570" y="986833"/>
            <a:ext cx="28290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Revenue split by sales mode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4D4A16-A975-B183-5889-35E9316710D0}"/>
              </a:ext>
            </a:extLst>
          </p:cNvPr>
          <p:cNvSpPr txBox="1"/>
          <p:nvPr/>
        </p:nvSpPr>
        <p:spPr>
          <a:xfrm>
            <a:off x="3786437" y="3570882"/>
            <a:ext cx="2975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Trend sales mode over month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DE014-F092-3663-B3C9-6E5D2431A8D7}"/>
              </a:ext>
            </a:extLst>
          </p:cNvPr>
          <p:cNvSpPr txBox="1"/>
          <p:nvPr/>
        </p:nvSpPr>
        <p:spPr>
          <a:xfrm>
            <a:off x="6419233" y="961848"/>
            <a:ext cx="2926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Customer split by sales mode</a:t>
            </a:r>
          </a:p>
        </p:txBody>
      </p:sp>
    </p:spTree>
    <p:extLst>
      <p:ext uri="{BB962C8B-B14F-4D97-AF65-F5344CB8AC3E}">
        <p14:creationId xmlns:p14="http://schemas.microsoft.com/office/powerpoint/2010/main" val="284614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70EF7-4F20-E22C-E59D-5B10FD955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420958E-B908-10DE-A50C-A0EE79677E82}"/>
              </a:ext>
            </a:extLst>
          </p:cNvPr>
          <p:cNvSpPr/>
          <p:nvPr/>
        </p:nvSpPr>
        <p:spPr>
          <a:xfrm>
            <a:off x="347240" y="115746"/>
            <a:ext cx="7535118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E36DF4-5110-C55E-04FA-31007F243E1D}"/>
              </a:ext>
            </a:extLst>
          </p:cNvPr>
          <p:cNvSpPr/>
          <p:nvPr/>
        </p:nvSpPr>
        <p:spPr>
          <a:xfrm>
            <a:off x="8391645" y="127320"/>
            <a:ext cx="2916821" cy="7292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B09311-5495-4068-FFF6-122816AFFE39}"/>
              </a:ext>
            </a:extLst>
          </p:cNvPr>
          <p:cNvSpPr/>
          <p:nvPr/>
        </p:nvSpPr>
        <p:spPr>
          <a:xfrm>
            <a:off x="380136" y="1458502"/>
            <a:ext cx="3204673" cy="2072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AC5996-3378-22E5-3489-59B2801D8512}"/>
              </a:ext>
            </a:extLst>
          </p:cNvPr>
          <p:cNvSpPr/>
          <p:nvPr/>
        </p:nvSpPr>
        <p:spPr>
          <a:xfrm>
            <a:off x="3700041" y="1458502"/>
            <a:ext cx="3703899" cy="20728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B24ECB-DE24-DF6C-ADB8-9D36F9C65A8B}"/>
              </a:ext>
            </a:extLst>
          </p:cNvPr>
          <p:cNvSpPr/>
          <p:nvPr/>
        </p:nvSpPr>
        <p:spPr>
          <a:xfrm>
            <a:off x="1919570" y="3979759"/>
            <a:ext cx="4259484" cy="242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4BF771-ED0E-7D9D-27DC-8BC0E0947E49}"/>
              </a:ext>
            </a:extLst>
          </p:cNvPr>
          <p:cNvSpPr txBox="1"/>
          <p:nvPr/>
        </p:nvSpPr>
        <p:spPr>
          <a:xfrm>
            <a:off x="9097990" y="295682"/>
            <a:ext cx="1087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EB3DB4-56A6-B50A-8E14-CBA4D04186A1}"/>
              </a:ext>
            </a:extLst>
          </p:cNvPr>
          <p:cNvSpPr txBox="1"/>
          <p:nvPr/>
        </p:nvSpPr>
        <p:spPr>
          <a:xfrm>
            <a:off x="659757" y="313044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Home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9B0036-79B7-50BC-431B-F5C2CECB4F3F}"/>
              </a:ext>
            </a:extLst>
          </p:cNvPr>
          <p:cNvSpPr txBox="1"/>
          <p:nvPr/>
        </p:nvSpPr>
        <p:spPr>
          <a:xfrm>
            <a:off x="1919570" y="295682"/>
            <a:ext cx="1411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General view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0B67C4-FC2A-66DC-D391-318DF198710D}"/>
              </a:ext>
            </a:extLst>
          </p:cNvPr>
          <p:cNvSpPr txBox="1"/>
          <p:nvPr/>
        </p:nvSpPr>
        <p:spPr>
          <a:xfrm>
            <a:off x="4018584" y="318829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Sales mode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186CE-61F4-C474-F460-6AC5173E1962}"/>
              </a:ext>
            </a:extLst>
          </p:cNvPr>
          <p:cNvSpPr txBox="1"/>
          <p:nvPr/>
        </p:nvSpPr>
        <p:spPr>
          <a:xfrm>
            <a:off x="5987756" y="307256"/>
            <a:ext cx="119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u="sng" dirty="0"/>
              <a:t>Age Group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D183DB-0FB7-042D-0D00-84C57E724571}"/>
              </a:ext>
            </a:extLst>
          </p:cNvPr>
          <p:cNvSpPr txBox="1"/>
          <p:nvPr/>
        </p:nvSpPr>
        <p:spPr>
          <a:xfrm>
            <a:off x="525445" y="1089170"/>
            <a:ext cx="305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Policy preference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AD62C-820E-6748-B2BD-CEFA83646A2C}"/>
              </a:ext>
            </a:extLst>
          </p:cNvPr>
          <p:cNvSpPr txBox="1"/>
          <p:nvPr/>
        </p:nvSpPr>
        <p:spPr>
          <a:xfrm>
            <a:off x="2625308" y="3610427"/>
            <a:ext cx="2513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Sales mode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978F3-6C72-4582-C706-B456EF4DC174}"/>
              </a:ext>
            </a:extLst>
          </p:cNvPr>
          <p:cNvSpPr txBox="1"/>
          <p:nvPr/>
        </p:nvSpPr>
        <p:spPr>
          <a:xfrm>
            <a:off x="3835425" y="1117046"/>
            <a:ext cx="3389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Age group vs Expected Settlement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3C6995-65F4-2DAA-C04E-8A4ACA7629DA}"/>
              </a:ext>
            </a:extLst>
          </p:cNvPr>
          <p:cNvSpPr/>
          <p:nvPr/>
        </p:nvSpPr>
        <p:spPr>
          <a:xfrm>
            <a:off x="7720313" y="4130717"/>
            <a:ext cx="4259484" cy="242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EC0716-C4C9-E8EC-9918-3CFC9E82386F}"/>
              </a:ext>
            </a:extLst>
          </p:cNvPr>
          <p:cNvSpPr/>
          <p:nvPr/>
        </p:nvSpPr>
        <p:spPr>
          <a:xfrm>
            <a:off x="7720313" y="1514351"/>
            <a:ext cx="4259484" cy="242586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A384B9-E181-2A8D-2814-4560454B7EDC}"/>
              </a:ext>
            </a:extLst>
          </p:cNvPr>
          <p:cNvSpPr txBox="1"/>
          <p:nvPr/>
        </p:nvSpPr>
        <p:spPr>
          <a:xfrm>
            <a:off x="8178731" y="1114730"/>
            <a:ext cx="2526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Trend chart by age group</a:t>
            </a:r>
          </a:p>
        </p:txBody>
      </p:sp>
    </p:spTree>
    <p:extLst>
      <p:ext uri="{BB962C8B-B14F-4D97-AF65-F5344CB8AC3E}">
        <p14:creationId xmlns:p14="http://schemas.microsoft.com/office/powerpoint/2010/main" val="315336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123</Words>
  <Application>Microsoft Office PowerPoint</Application>
  <PresentationFormat>Widescreen</PresentationFormat>
  <Paragraphs>52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MOHAN</dc:creator>
  <cp:lastModifiedBy>B MOHAN</cp:lastModifiedBy>
  <cp:revision>3</cp:revision>
  <dcterms:created xsi:type="dcterms:W3CDTF">2025-04-25T12:39:44Z</dcterms:created>
  <dcterms:modified xsi:type="dcterms:W3CDTF">2025-04-27T15:08:22Z</dcterms:modified>
</cp:coreProperties>
</file>