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altLang="en-GB" dirty="0" sz="2400" lang="en-US"/>
              <a:t> </a:t>
            </a:r>
            <a:r>
              <a:rPr altLang="en-GB" dirty="0" sz="2400" lang="en-US"/>
              <a:t>M</a:t>
            </a:r>
            <a:r>
              <a:rPr altLang="en-GB" dirty="0" sz="2400" lang="en-US"/>
              <a:t>O</a:t>
            </a:r>
            <a:r>
              <a:rPr altLang="en-GB" dirty="0" sz="2400" lang="en-US"/>
              <a:t>H</a:t>
            </a:r>
            <a:r>
              <a:rPr altLang="en-GB" dirty="0" sz="2400" lang="en-US"/>
              <a:t>A</a:t>
            </a:r>
            <a:r>
              <a:rPr altLang="en-GB" dirty="0" sz="2400" lang="en-US"/>
              <a:t>N</a:t>
            </a:r>
            <a:r>
              <a:rPr altLang="en-GB" dirty="0" sz="2400" lang="en-US"/>
              <a:t> </a:t>
            </a:r>
            <a:r>
              <a:rPr altLang="en-GB" dirty="0" sz="2400" lang="en-US"/>
              <a:t>S</a:t>
            </a:r>
            <a:r>
              <a:rPr altLang="en-GB" dirty="0" sz="2400" lang="en-US"/>
              <a:t>R</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en-GB" dirty="0" sz="2400" lang="en-US"/>
              <a:t>9</a:t>
            </a:r>
            <a:r>
              <a:rPr altLang="en-GB" dirty="0" sz="2400" lang="en-US"/>
              <a:t>1</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a:off x="2911371" y="3735559"/>
            <a:ext cx="6172836" cy="312232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585ee9d39ab7489d9d0e6e4490c0db02</vt:lpwstr>
  </property>
</Properties>
</file>